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0"/>
  </p:notesMasterIdLst>
  <p:sldIdLst>
    <p:sldId id="256" r:id="rId2"/>
    <p:sldId id="258" r:id="rId3"/>
    <p:sldId id="259" r:id="rId4"/>
    <p:sldId id="274" r:id="rId5"/>
    <p:sldId id="257" r:id="rId6"/>
    <p:sldId id="261" r:id="rId7"/>
    <p:sldId id="260" r:id="rId8"/>
    <p:sldId id="263" r:id="rId9"/>
    <p:sldId id="262" r:id="rId10"/>
    <p:sldId id="265" r:id="rId11"/>
    <p:sldId id="267" r:id="rId12"/>
    <p:sldId id="275" r:id="rId13"/>
    <p:sldId id="285" r:id="rId14"/>
    <p:sldId id="268" r:id="rId15"/>
    <p:sldId id="273" r:id="rId16"/>
    <p:sldId id="288" r:id="rId17"/>
    <p:sldId id="294" r:id="rId18"/>
    <p:sldId id="276" r:id="rId19"/>
    <p:sldId id="269" r:id="rId20"/>
    <p:sldId id="278" r:id="rId21"/>
    <p:sldId id="277" r:id="rId22"/>
    <p:sldId id="287" r:id="rId23"/>
    <p:sldId id="284" r:id="rId24"/>
    <p:sldId id="264" r:id="rId25"/>
    <p:sldId id="280" r:id="rId26"/>
    <p:sldId id="279" r:id="rId27"/>
    <p:sldId id="290" r:id="rId28"/>
    <p:sldId id="292" r:id="rId29"/>
  </p:sldIdLst>
  <p:sldSz cx="9144000" cy="5143500" type="screen16x9"/>
  <p:notesSz cx="6858000" cy="9144000"/>
  <p:embeddedFontLst>
    <p:embeddedFont>
      <p:font typeface="Actor" panose="020B0604020202020204" charset="0"/>
      <p:regular r:id="rId31"/>
    </p:embeddedFont>
    <p:embeddedFont>
      <p:font typeface="Aladin" panose="020B0604020202020204" charset="0"/>
      <p:regular r:id="rId32"/>
    </p:embeddedFont>
    <p:embeddedFont>
      <p:font typeface="Amasis MT Pro Light" panose="02040304050005020304" pitchFamily="18" charset="0"/>
      <p:regular r:id="rId33"/>
      <p:italic r:id="rId34"/>
    </p:embeddedFont>
    <p:embeddedFont>
      <p:font typeface="Anaheim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</p:embeddedFont>
    <p:embeddedFont>
      <p:font typeface="Congenial" panose="02000503040000020004" pitchFamily="2" charset="0"/>
      <p:regular r:id="rId38"/>
      <p:bold r:id="rId39"/>
      <p:italic r:id="rId40"/>
      <p:boldItalic r:id="rId41"/>
    </p:embeddedFont>
    <p:embeddedFont>
      <p:font typeface="Congenial Black" panose="02000503040000020004" pitchFamily="2" charset="0"/>
      <p:bold r:id="rId42"/>
      <p:boldItalic r:id="rId43"/>
    </p:embeddedFont>
    <p:embeddedFont>
      <p:font typeface="Congenial SemiBold" panose="02000503040000020004" pitchFamily="2" charset="0"/>
      <p:bold r:id="rId44"/>
      <p:boldItalic r:id="rId45"/>
    </p:embeddedFont>
    <p:embeddedFont>
      <p:font typeface="Cooper Black" panose="0208090404030B020404" pitchFamily="18" charset="0"/>
      <p:regular r:id="rId46"/>
    </p:embeddedFont>
    <p:embeddedFont>
      <p:font typeface="Nunito" pitchFamily="2" charset="0"/>
      <p:regular r:id="rId47"/>
      <p:bold r:id="rId48"/>
      <p:italic r:id="rId49"/>
      <p:boldItalic r:id="rId50"/>
    </p:embeddedFont>
    <p:embeddedFont>
      <p:font typeface="Nunito Light" pitchFamily="2" charset="0"/>
      <p:regular r:id="rId51"/>
      <p:italic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  <p:embeddedFont>
      <p:font typeface="PT Sans" panose="020B0503020203020204" pitchFamily="34" charset="0"/>
      <p:regular r:id="rId57"/>
      <p:bold r:id="rId58"/>
      <p:italic r:id="rId59"/>
      <p:boldItalic r:id="rId60"/>
    </p:embeddedFont>
    <p:embeddedFont>
      <p:font typeface="Sora" panose="020B0604020202020204" charset="0"/>
      <p:regular r:id="rId61"/>
      <p:bold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BFF"/>
    <a:srgbClr val="E575DA"/>
    <a:srgbClr val="CC00FF"/>
    <a:srgbClr val="EFEAA2"/>
    <a:srgbClr val="FFCA21"/>
    <a:srgbClr val="AE8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D551AE-0193-4FF9-A3F1-BA759D8BCE90}">
  <a:tblStyle styleId="{FFD551AE-0193-4FF9-A3F1-BA759D8BCE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61" Type="http://schemas.openxmlformats.org/officeDocument/2006/relationships/font" Target="fonts/font3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6" name="Google Shape;118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4" name="Google Shape;1344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7" name="Google Shape;1427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0" name="Google Shape;1620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g24f49123c6b_0_9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7" name="Google Shape;1367;g24f49123c6b_0_9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g24f49123c6b_0_1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3" name="Google Shape;1413;g24f49123c6b_0_1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9" name="Google Shape;1719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7" name="Google Shape;1427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4835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g24f49123c6b_0_1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7" name="Google Shape;1387;g24f49123c6b_0_1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g24f49123c6b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3" name="Google Shape;1443;g24f49123c6b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Google Shape;1712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3" name="Google Shape;1713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9" name="Google Shape;1539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3" name="Google Shape;1493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5" name="Google Shape;1745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24f49123c6b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24f49123c6b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24f49123c6b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24f49123c6b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5" name="Google Shape;122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01075" y="-111555"/>
            <a:ext cx="3323144" cy="603840"/>
            <a:chOff x="201075" y="-111555"/>
            <a:chExt cx="3323144" cy="603840"/>
          </a:xfrm>
        </p:grpSpPr>
        <p:sp>
          <p:nvSpPr>
            <p:cNvPr id="10" name="Google Shape;10;p2"/>
            <p:cNvSpPr/>
            <p:nvPr/>
          </p:nvSpPr>
          <p:spPr>
            <a:xfrm>
              <a:off x="2958637" y="-111555"/>
              <a:ext cx="565582" cy="603840"/>
            </a:xfrm>
            <a:custGeom>
              <a:avLst/>
              <a:gdLst/>
              <a:ahLst/>
              <a:cxnLst/>
              <a:rect l="l" t="t" r="r" b="b"/>
              <a:pathLst>
                <a:path w="8530" h="9107" extrusionOk="0">
                  <a:moveTo>
                    <a:pt x="5122" y="1"/>
                  </a:moveTo>
                  <a:cubicBezTo>
                    <a:pt x="5055" y="1"/>
                    <a:pt x="4987" y="19"/>
                    <a:pt x="4916" y="57"/>
                  </a:cubicBezTo>
                  <a:cubicBezTo>
                    <a:pt x="4800" y="120"/>
                    <a:pt x="4729" y="200"/>
                    <a:pt x="4693" y="307"/>
                  </a:cubicBezTo>
                  <a:cubicBezTo>
                    <a:pt x="4657" y="405"/>
                    <a:pt x="4675" y="521"/>
                    <a:pt x="4738" y="637"/>
                  </a:cubicBezTo>
                  <a:lnTo>
                    <a:pt x="6031" y="3179"/>
                  </a:lnTo>
                  <a:lnTo>
                    <a:pt x="2124" y="5169"/>
                  </a:lnTo>
                  <a:lnTo>
                    <a:pt x="830" y="2626"/>
                  </a:lnTo>
                  <a:cubicBezTo>
                    <a:pt x="768" y="2510"/>
                    <a:pt x="688" y="2430"/>
                    <a:pt x="580" y="2394"/>
                  </a:cubicBezTo>
                  <a:cubicBezTo>
                    <a:pt x="543" y="2381"/>
                    <a:pt x="502" y="2374"/>
                    <a:pt x="460" y="2374"/>
                  </a:cubicBezTo>
                  <a:cubicBezTo>
                    <a:pt x="393" y="2374"/>
                    <a:pt x="322" y="2392"/>
                    <a:pt x="250" y="2430"/>
                  </a:cubicBezTo>
                  <a:cubicBezTo>
                    <a:pt x="134" y="2493"/>
                    <a:pt x="63" y="2573"/>
                    <a:pt x="36" y="2680"/>
                  </a:cubicBezTo>
                  <a:cubicBezTo>
                    <a:pt x="1" y="2778"/>
                    <a:pt x="18" y="2894"/>
                    <a:pt x="81" y="3010"/>
                  </a:cubicBezTo>
                  <a:lnTo>
                    <a:pt x="3052" y="8844"/>
                  </a:lnTo>
                  <a:cubicBezTo>
                    <a:pt x="3114" y="8969"/>
                    <a:pt x="3194" y="9041"/>
                    <a:pt x="3292" y="9085"/>
                  </a:cubicBezTo>
                  <a:cubicBezTo>
                    <a:pt x="3330" y="9099"/>
                    <a:pt x="3371" y="9106"/>
                    <a:pt x="3413" y="9106"/>
                  </a:cubicBezTo>
                  <a:cubicBezTo>
                    <a:pt x="3480" y="9106"/>
                    <a:pt x="3551" y="9088"/>
                    <a:pt x="3623" y="9049"/>
                  </a:cubicBezTo>
                  <a:cubicBezTo>
                    <a:pt x="3739" y="8987"/>
                    <a:pt x="3810" y="8907"/>
                    <a:pt x="3846" y="8800"/>
                  </a:cubicBezTo>
                  <a:cubicBezTo>
                    <a:pt x="3872" y="8693"/>
                    <a:pt x="3863" y="8586"/>
                    <a:pt x="3801" y="8470"/>
                  </a:cubicBezTo>
                  <a:lnTo>
                    <a:pt x="2454" y="5820"/>
                  </a:lnTo>
                  <a:lnTo>
                    <a:pt x="6361" y="3831"/>
                  </a:lnTo>
                  <a:lnTo>
                    <a:pt x="7708" y="6480"/>
                  </a:lnTo>
                  <a:cubicBezTo>
                    <a:pt x="7771" y="6596"/>
                    <a:pt x="7851" y="6668"/>
                    <a:pt x="7949" y="6712"/>
                  </a:cubicBezTo>
                  <a:cubicBezTo>
                    <a:pt x="7987" y="6725"/>
                    <a:pt x="8026" y="6731"/>
                    <a:pt x="8066" y="6731"/>
                  </a:cubicBezTo>
                  <a:cubicBezTo>
                    <a:pt x="8138" y="6731"/>
                    <a:pt x="8213" y="6711"/>
                    <a:pt x="8288" y="6676"/>
                  </a:cubicBezTo>
                  <a:cubicBezTo>
                    <a:pt x="8404" y="6614"/>
                    <a:pt x="8476" y="6534"/>
                    <a:pt x="8502" y="6427"/>
                  </a:cubicBezTo>
                  <a:cubicBezTo>
                    <a:pt x="8529" y="6320"/>
                    <a:pt x="8520" y="6213"/>
                    <a:pt x="8458" y="6097"/>
                  </a:cubicBezTo>
                  <a:lnTo>
                    <a:pt x="5487" y="253"/>
                  </a:lnTo>
                  <a:cubicBezTo>
                    <a:pt x="5425" y="137"/>
                    <a:pt x="5344" y="57"/>
                    <a:pt x="5246" y="21"/>
                  </a:cubicBezTo>
                  <a:cubicBezTo>
                    <a:pt x="5205" y="8"/>
                    <a:pt x="5164" y="1"/>
                    <a:pt x="5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01075" y="-64350"/>
              <a:ext cx="338421" cy="556630"/>
            </a:xfrm>
            <a:custGeom>
              <a:avLst/>
              <a:gdLst/>
              <a:ahLst/>
              <a:cxnLst/>
              <a:rect l="l" t="t" r="r" b="b"/>
              <a:pathLst>
                <a:path w="5104" h="8395" extrusionOk="0">
                  <a:moveTo>
                    <a:pt x="4327" y="0"/>
                  </a:moveTo>
                  <a:cubicBezTo>
                    <a:pt x="4282" y="0"/>
                    <a:pt x="4247" y="0"/>
                    <a:pt x="4202" y="9"/>
                  </a:cubicBezTo>
                  <a:cubicBezTo>
                    <a:pt x="4104" y="27"/>
                    <a:pt x="4006" y="63"/>
                    <a:pt x="3925" y="125"/>
                  </a:cubicBezTo>
                  <a:cubicBezTo>
                    <a:pt x="3836" y="179"/>
                    <a:pt x="3765" y="250"/>
                    <a:pt x="3711" y="330"/>
                  </a:cubicBezTo>
                  <a:lnTo>
                    <a:pt x="152" y="5130"/>
                  </a:lnTo>
                  <a:cubicBezTo>
                    <a:pt x="107" y="5192"/>
                    <a:pt x="72" y="5255"/>
                    <a:pt x="45" y="5335"/>
                  </a:cubicBezTo>
                  <a:cubicBezTo>
                    <a:pt x="18" y="5406"/>
                    <a:pt x="0" y="5487"/>
                    <a:pt x="0" y="5558"/>
                  </a:cubicBezTo>
                  <a:cubicBezTo>
                    <a:pt x="0" y="5612"/>
                    <a:pt x="9" y="5656"/>
                    <a:pt x="18" y="5701"/>
                  </a:cubicBezTo>
                  <a:cubicBezTo>
                    <a:pt x="36" y="5790"/>
                    <a:pt x="72" y="5888"/>
                    <a:pt x="125" y="5968"/>
                  </a:cubicBezTo>
                  <a:cubicBezTo>
                    <a:pt x="179" y="6049"/>
                    <a:pt x="241" y="6111"/>
                    <a:pt x="321" y="6165"/>
                  </a:cubicBezTo>
                  <a:lnTo>
                    <a:pt x="3105" y="8225"/>
                  </a:lnTo>
                  <a:cubicBezTo>
                    <a:pt x="3167" y="8279"/>
                    <a:pt x="3239" y="8315"/>
                    <a:pt x="3310" y="8350"/>
                  </a:cubicBezTo>
                  <a:cubicBezTo>
                    <a:pt x="3390" y="8377"/>
                    <a:pt x="3470" y="8395"/>
                    <a:pt x="3560" y="8395"/>
                  </a:cubicBezTo>
                  <a:lnTo>
                    <a:pt x="3622" y="8395"/>
                  </a:lnTo>
                  <a:cubicBezTo>
                    <a:pt x="3720" y="8377"/>
                    <a:pt x="3827" y="8350"/>
                    <a:pt x="3908" y="8297"/>
                  </a:cubicBezTo>
                  <a:cubicBezTo>
                    <a:pt x="3988" y="8243"/>
                    <a:pt x="4059" y="8172"/>
                    <a:pt x="4113" y="8101"/>
                  </a:cubicBezTo>
                  <a:cubicBezTo>
                    <a:pt x="4157" y="8038"/>
                    <a:pt x="4193" y="7976"/>
                    <a:pt x="4220" y="7904"/>
                  </a:cubicBezTo>
                  <a:cubicBezTo>
                    <a:pt x="4247" y="7833"/>
                    <a:pt x="4256" y="7753"/>
                    <a:pt x="4256" y="7672"/>
                  </a:cubicBezTo>
                  <a:cubicBezTo>
                    <a:pt x="4256" y="7637"/>
                    <a:pt x="4256" y="7592"/>
                    <a:pt x="4247" y="7547"/>
                  </a:cubicBezTo>
                  <a:cubicBezTo>
                    <a:pt x="4229" y="7449"/>
                    <a:pt x="4184" y="7360"/>
                    <a:pt x="4131" y="7289"/>
                  </a:cubicBezTo>
                  <a:cubicBezTo>
                    <a:pt x="4077" y="7208"/>
                    <a:pt x="4015" y="7155"/>
                    <a:pt x="3943" y="7101"/>
                  </a:cubicBezTo>
                  <a:lnTo>
                    <a:pt x="1775" y="5496"/>
                  </a:lnTo>
                  <a:lnTo>
                    <a:pt x="4934" y="1231"/>
                  </a:lnTo>
                  <a:cubicBezTo>
                    <a:pt x="5032" y="1106"/>
                    <a:pt x="5103" y="937"/>
                    <a:pt x="5094" y="759"/>
                  </a:cubicBezTo>
                  <a:cubicBezTo>
                    <a:pt x="5094" y="732"/>
                    <a:pt x="5094" y="696"/>
                    <a:pt x="5094" y="669"/>
                  </a:cubicBezTo>
                  <a:cubicBezTo>
                    <a:pt x="5076" y="562"/>
                    <a:pt x="5041" y="464"/>
                    <a:pt x="4987" y="375"/>
                  </a:cubicBezTo>
                  <a:cubicBezTo>
                    <a:pt x="4934" y="286"/>
                    <a:pt x="4862" y="214"/>
                    <a:pt x="4782" y="161"/>
                  </a:cubicBezTo>
                  <a:cubicBezTo>
                    <a:pt x="4719" y="116"/>
                    <a:pt x="4648" y="72"/>
                    <a:pt x="4568" y="45"/>
                  </a:cubicBezTo>
                  <a:cubicBezTo>
                    <a:pt x="4496" y="18"/>
                    <a:pt x="4407" y="0"/>
                    <a:pt x="4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84388" y="1155135"/>
            <a:ext cx="9385665" cy="4091673"/>
            <a:chOff x="84388" y="1155135"/>
            <a:chExt cx="9385665" cy="4091673"/>
          </a:xfrm>
        </p:grpSpPr>
        <p:sp>
          <p:nvSpPr>
            <p:cNvPr id="13" name="Google Shape;13;p2"/>
            <p:cNvSpPr/>
            <p:nvPr/>
          </p:nvSpPr>
          <p:spPr>
            <a:xfrm>
              <a:off x="84388" y="1155135"/>
              <a:ext cx="250181" cy="245878"/>
            </a:xfrm>
            <a:custGeom>
              <a:avLst/>
              <a:gdLst/>
              <a:ahLst/>
              <a:cxnLst/>
              <a:rect l="l" t="t" r="r" b="b"/>
              <a:pathLst>
                <a:path w="3721" h="3657" extrusionOk="0">
                  <a:moveTo>
                    <a:pt x="1856" y="1"/>
                  </a:moveTo>
                  <a:cubicBezTo>
                    <a:pt x="1802" y="1"/>
                    <a:pt x="1749" y="34"/>
                    <a:pt x="1731" y="101"/>
                  </a:cubicBezTo>
                  <a:lnTo>
                    <a:pt x="1401" y="1279"/>
                  </a:lnTo>
                  <a:cubicBezTo>
                    <a:pt x="1383" y="1323"/>
                    <a:pt x="1347" y="1359"/>
                    <a:pt x="1303" y="1368"/>
                  </a:cubicBezTo>
                  <a:lnTo>
                    <a:pt x="125" y="1698"/>
                  </a:lnTo>
                  <a:cubicBezTo>
                    <a:pt x="0" y="1734"/>
                    <a:pt x="0" y="1921"/>
                    <a:pt x="125" y="1957"/>
                  </a:cubicBezTo>
                  <a:lnTo>
                    <a:pt x="1303" y="2287"/>
                  </a:lnTo>
                  <a:cubicBezTo>
                    <a:pt x="1347" y="2296"/>
                    <a:pt x="1383" y="2331"/>
                    <a:pt x="1401" y="2376"/>
                  </a:cubicBezTo>
                  <a:lnTo>
                    <a:pt x="1731" y="3563"/>
                  </a:lnTo>
                  <a:cubicBezTo>
                    <a:pt x="1749" y="3625"/>
                    <a:pt x="1802" y="3656"/>
                    <a:pt x="1856" y="3656"/>
                  </a:cubicBezTo>
                  <a:cubicBezTo>
                    <a:pt x="1909" y="3656"/>
                    <a:pt x="1963" y="3625"/>
                    <a:pt x="1981" y="3563"/>
                  </a:cubicBezTo>
                  <a:lnTo>
                    <a:pt x="2311" y="2376"/>
                  </a:lnTo>
                  <a:cubicBezTo>
                    <a:pt x="2328" y="2331"/>
                    <a:pt x="2364" y="2296"/>
                    <a:pt x="2409" y="2287"/>
                  </a:cubicBezTo>
                  <a:lnTo>
                    <a:pt x="3586" y="1957"/>
                  </a:lnTo>
                  <a:cubicBezTo>
                    <a:pt x="3720" y="1921"/>
                    <a:pt x="3720" y="1734"/>
                    <a:pt x="3586" y="1698"/>
                  </a:cubicBezTo>
                  <a:lnTo>
                    <a:pt x="2409" y="1368"/>
                  </a:lnTo>
                  <a:cubicBezTo>
                    <a:pt x="2364" y="1359"/>
                    <a:pt x="2328" y="1323"/>
                    <a:pt x="2311" y="1279"/>
                  </a:cubicBezTo>
                  <a:lnTo>
                    <a:pt x="1981" y="101"/>
                  </a:lnTo>
                  <a:cubicBezTo>
                    <a:pt x="1963" y="34"/>
                    <a:pt x="1909" y="1"/>
                    <a:pt x="18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925330" y="4491197"/>
              <a:ext cx="764298" cy="755612"/>
            </a:xfrm>
            <a:custGeom>
              <a:avLst/>
              <a:gdLst/>
              <a:ahLst/>
              <a:cxnLst/>
              <a:rect l="l" t="t" r="r" b="b"/>
              <a:pathLst>
                <a:path w="11527" h="11396" extrusionOk="0">
                  <a:moveTo>
                    <a:pt x="6941" y="0"/>
                  </a:moveTo>
                  <a:cubicBezTo>
                    <a:pt x="6914" y="0"/>
                    <a:pt x="6896" y="9"/>
                    <a:pt x="6878" y="27"/>
                  </a:cubicBezTo>
                  <a:lnTo>
                    <a:pt x="5451" y="2632"/>
                  </a:lnTo>
                  <a:lnTo>
                    <a:pt x="2748" y="90"/>
                  </a:lnTo>
                  <a:cubicBezTo>
                    <a:pt x="2737" y="79"/>
                    <a:pt x="2724" y="75"/>
                    <a:pt x="2709" y="75"/>
                  </a:cubicBezTo>
                  <a:cubicBezTo>
                    <a:pt x="2699" y="75"/>
                    <a:pt x="2688" y="77"/>
                    <a:pt x="2676" y="81"/>
                  </a:cubicBezTo>
                  <a:cubicBezTo>
                    <a:pt x="2659" y="90"/>
                    <a:pt x="2650" y="116"/>
                    <a:pt x="2650" y="143"/>
                  </a:cubicBezTo>
                  <a:lnTo>
                    <a:pt x="3453" y="3489"/>
                  </a:lnTo>
                  <a:lnTo>
                    <a:pt x="54" y="3676"/>
                  </a:lnTo>
                  <a:cubicBezTo>
                    <a:pt x="27" y="3685"/>
                    <a:pt x="9" y="3694"/>
                    <a:pt x="0" y="3720"/>
                  </a:cubicBezTo>
                  <a:cubicBezTo>
                    <a:pt x="0" y="3738"/>
                    <a:pt x="0" y="3765"/>
                    <a:pt x="27" y="3783"/>
                  </a:cubicBezTo>
                  <a:lnTo>
                    <a:pt x="2775" y="5879"/>
                  </a:lnTo>
                  <a:lnTo>
                    <a:pt x="384" y="7467"/>
                  </a:lnTo>
                  <a:cubicBezTo>
                    <a:pt x="366" y="7485"/>
                    <a:pt x="357" y="7512"/>
                    <a:pt x="366" y="7530"/>
                  </a:cubicBezTo>
                  <a:cubicBezTo>
                    <a:pt x="375" y="7556"/>
                    <a:pt x="393" y="7574"/>
                    <a:pt x="419" y="7574"/>
                  </a:cubicBezTo>
                  <a:lnTo>
                    <a:pt x="3435" y="7548"/>
                  </a:lnTo>
                  <a:lnTo>
                    <a:pt x="2828" y="10697"/>
                  </a:lnTo>
                  <a:cubicBezTo>
                    <a:pt x="2819" y="10723"/>
                    <a:pt x="2837" y="10750"/>
                    <a:pt x="2855" y="10759"/>
                  </a:cubicBezTo>
                  <a:cubicBezTo>
                    <a:pt x="2866" y="10763"/>
                    <a:pt x="2877" y="10765"/>
                    <a:pt x="2888" y="10765"/>
                  </a:cubicBezTo>
                  <a:cubicBezTo>
                    <a:pt x="2902" y="10765"/>
                    <a:pt x="2916" y="10761"/>
                    <a:pt x="2926" y="10750"/>
                  </a:cubicBezTo>
                  <a:lnTo>
                    <a:pt x="5157" y="8386"/>
                  </a:lnTo>
                  <a:lnTo>
                    <a:pt x="6932" y="11366"/>
                  </a:lnTo>
                  <a:cubicBezTo>
                    <a:pt x="6939" y="11386"/>
                    <a:pt x="6955" y="11396"/>
                    <a:pt x="6974" y="11396"/>
                  </a:cubicBezTo>
                  <a:cubicBezTo>
                    <a:pt x="6981" y="11396"/>
                    <a:pt x="6988" y="11395"/>
                    <a:pt x="6994" y="11393"/>
                  </a:cubicBezTo>
                  <a:cubicBezTo>
                    <a:pt x="7021" y="11384"/>
                    <a:pt x="7039" y="11366"/>
                    <a:pt x="7039" y="11339"/>
                  </a:cubicBezTo>
                  <a:lnTo>
                    <a:pt x="7182" y="7637"/>
                  </a:lnTo>
                  <a:lnTo>
                    <a:pt x="10509" y="8582"/>
                  </a:lnTo>
                  <a:cubicBezTo>
                    <a:pt x="10516" y="8585"/>
                    <a:pt x="10524" y="8586"/>
                    <a:pt x="10530" y="8586"/>
                  </a:cubicBezTo>
                  <a:cubicBezTo>
                    <a:pt x="10549" y="8586"/>
                    <a:pt x="10565" y="8578"/>
                    <a:pt x="10572" y="8565"/>
                  </a:cubicBezTo>
                  <a:lnTo>
                    <a:pt x="10572" y="8493"/>
                  </a:lnTo>
                  <a:lnTo>
                    <a:pt x="8680" y="5879"/>
                  </a:lnTo>
                  <a:lnTo>
                    <a:pt x="11482" y="5023"/>
                  </a:lnTo>
                  <a:cubicBezTo>
                    <a:pt x="11508" y="5023"/>
                    <a:pt x="11526" y="4996"/>
                    <a:pt x="11526" y="4969"/>
                  </a:cubicBezTo>
                  <a:cubicBezTo>
                    <a:pt x="11526" y="4943"/>
                    <a:pt x="11499" y="4925"/>
                    <a:pt x="11482" y="4916"/>
                  </a:cubicBezTo>
                  <a:lnTo>
                    <a:pt x="8457" y="4274"/>
                  </a:lnTo>
                  <a:lnTo>
                    <a:pt x="10027" y="1660"/>
                  </a:lnTo>
                  <a:cubicBezTo>
                    <a:pt x="10045" y="1633"/>
                    <a:pt x="10045" y="1606"/>
                    <a:pt x="10027" y="1588"/>
                  </a:cubicBezTo>
                  <a:cubicBezTo>
                    <a:pt x="10012" y="1578"/>
                    <a:pt x="9996" y="1574"/>
                    <a:pt x="9982" y="1574"/>
                  </a:cubicBezTo>
                  <a:cubicBezTo>
                    <a:pt x="9972" y="1574"/>
                    <a:pt x="9963" y="1576"/>
                    <a:pt x="9956" y="1579"/>
                  </a:cubicBezTo>
                  <a:lnTo>
                    <a:pt x="7378" y="3185"/>
                  </a:lnTo>
                  <a:lnTo>
                    <a:pt x="6985" y="54"/>
                  </a:lnTo>
                  <a:cubicBezTo>
                    <a:pt x="6985" y="27"/>
                    <a:pt x="6968" y="9"/>
                    <a:pt x="69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656690" y="3704800"/>
              <a:ext cx="813363" cy="645148"/>
            </a:xfrm>
            <a:custGeom>
              <a:avLst/>
              <a:gdLst/>
              <a:ahLst/>
              <a:cxnLst/>
              <a:rect l="l" t="t" r="r" b="b"/>
              <a:pathLst>
                <a:path w="12267" h="9730" extrusionOk="0">
                  <a:moveTo>
                    <a:pt x="4314" y="1203"/>
                  </a:moveTo>
                  <a:cubicBezTo>
                    <a:pt x="4312" y="1204"/>
                    <a:pt x="4310" y="1205"/>
                    <a:pt x="4309" y="1205"/>
                  </a:cubicBezTo>
                  <a:cubicBezTo>
                    <a:pt x="4311" y="1204"/>
                    <a:pt x="4313" y="1203"/>
                    <a:pt x="4314" y="1203"/>
                  </a:cubicBezTo>
                  <a:close/>
                  <a:moveTo>
                    <a:pt x="6912" y="4022"/>
                  </a:moveTo>
                  <a:cubicBezTo>
                    <a:pt x="6913" y="4031"/>
                    <a:pt x="6914" y="4039"/>
                    <a:pt x="6914" y="4041"/>
                  </a:cubicBezTo>
                  <a:cubicBezTo>
                    <a:pt x="6914" y="4034"/>
                    <a:pt x="6913" y="4028"/>
                    <a:pt x="6912" y="4022"/>
                  </a:cubicBezTo>
                  <a:close/>
                  <a:moveTo>
                    <a:pt x="4639" y="1133"/>
                  </a:moveTo>
                  <a:cubicBezTo>
                    <a:pt x="4817" y="1133"/>
                    <a:pt x="5041" y="1222"/>
                    <a:pt x="5219" y="1321"/>
                  </a:cubicBezTo>
                  <a:cubicBezTo>
                    <a:pt x="5317" y="1374"/>
                    <a:pt x="5406" y="1437"/>
                    <a:pt x="5495" y="1490"/>
                  </a:cubicBezTo>
                  <a:cubicBezTo>
                    <a:pt x="5508" y="1503"/>
                    <a:pt x="5569" y="1549"/>
                    <a:pt x="5573" y="1549"/>
                  </a:cubicBezTo>
                  <a:cubicBezTo>
                    <a:pt x="5573" y="1549"/>
                    <a:pt x="5573" y="1549"/>
                    <a:pt x="5573" y="1549"/>
                  </a:cubicBezTo>
                  <a:lnTo>
                    <a:pt x="5573" y="1549"/>
                  </a:lnTo>
                  <a:cubicBezTo>
                    <a:pt x="5610" y="1583"/>
                    <a:pt x="5646" y="1612"/>
                    <a:pt x="5683" y="1642"/>
                  </a:cubicBezTo>
                  <a:cubicBezTo>
                    <a:pt x="5843" y="1784"/>
                    <a:pt x="5995" y="1945"/>
                    <a:pt x="6129" y="2106"/>
                  </a:cubicBezTo>
                  <a:cubicBezTo>
                    <a:pt x="6135" y="2112"/>
                    <a:pt x="6139" y="2117"/>
                    <a:pt x="6143" y="2122"/>
                  </a:cubicBezTo>
                  <a:lnTo>
                    <a:pt x="6143" y="2122"/>
                  </a:lnTo>
                  <a:cubicBezTo>
                    <a:pt x="6145" y="2125"/>
                    <a:pt x="6151" y="2133"/>
                    <a:pt x="6165" y="2150"/>
                  </a:cubicBezTo>
                  <a:cubicBezTo>
                    <a:pt x="6200" y="2195"/>
                    <a:pt x="6227" y="2239"/>
                    <a:pt x="6254" y="2275"/>
                  </a:cubicBezTo>
                  <a:cubicBezTo>
                    <a:pt x="6316" y="2373"/>
                    <a:pt x="6379" y="2462"/>
                    <a:pt x="6432" y="2561"/>
                  </a:cubicBezTo>
                  <a:cubicBezTo>
                    <a:pt x="6477" y="2650"/>
                    <a:pt x="6521" y="2739"/>
                    <a:pt x="6566" y="2828"/>
                  </a:cubicBezTo>
                  <a:cubicBezTo>
                    <a:pt x="6579" y="2848"/>
                    <a:pt x="6613" y="2919"/>
                    <a:pt x="6617" y="2934"/>
                  </a:cubicBezTo>
                  <a:lnTo>
                    <a:pt x="6617" y="2934"/>
                  </a:lnTo>
                  <a:cubicBezTo>
                    <a:pt x="6611" y="2921"/>
                    <a:pt x="6605" y="2907"/>
                    <a:pt x="6605" y="2907"/>
                  </a:cubicBezTo>
                  <a:lnTo>
                    <a:pt x="6605" y="2907"/>
                  </a:lnTo>
                  <a:cubicBezTo>
                    <a:pt x="6604" y="2907"/>
                    <a:pt x="6606" y="2912"/>
                    <a:pt x="6611" y="2926"/>
                  </a:cubicBezTo>
                  <a:cubicBezTo>
                    <a:pt x="6615" y="2933"/>
                    <a:pt x="6617" y="2936"/>
                    <a:pt x="6618" y="2936"/>
                  </a:cubicBezTo>
                  <a:cubicBezTo>
                    <a:pt x="6618" y="2936"/>
                    <a:pt x="6618" y="2935"/>
                    <a:pt x="6617" y="2934"/>
                  </a:cubicBezTo>
                  <a:lnTo>
                    <a:pt x="6617" y="2934"/>
                  </a:lnTo>
                  <a:cubicBezTo>
                    <a:pt x="6622" y="2942"/>
                    <a:pt x="6626" y="2950"/>
                    <a:pt x="6628" y="2953"/>
                  </a:cubicBezTo>
                  <a:cubicBezTo>
                    <a:pt x="6637" y="2989"/>
                    <a:pt x="6646" y="3016"/>
                    <a:pt x="6664" y="3051"/>
                  </a:cubicBezTo>
                  <a:cubicBezTo>
                    <a:pt x="6736" y="3248"/>
                    <a:pt x="6798" y="3453"/>
                    <a:pt x="6843" y="3667"/>
                  </a:cubicBezTo>
                  <a:cubicBezTo>
                    <a:pt x="6869" y="3765"/>
                    <a:pt x="6887" y="3863"/>
                    <a:pt x="6905" y="3970"/>
                  </a:cubicBezTo>
                  <a:cubicBezTo>
                    <a:pt x="6905" y="3990"/>
                    <a:pt x="6910" y="4005"/>
                    <a:pt x="6912" y="4022"/>
                  </a:cubicBezTo>
                  <a:lnTo>
                    <a:pt x="6912" y="4022"/>
                  </a:lnTo>
                  <a:cubicBezTo>
                    <a:pt x="6911" y="4009"/>
                    <a:pt x="6910" y="3994"/>
                    <a:pt x="6910" y="3994"/>
                  </a:cubicBezTo>
                  <a:lnTo>
                    <a:pt x="6910" y="3994"/>
                  </a:lnTo>
                  <a:cubicBezTo>
                    <a:pt x="6910" y="3994"/>
                    <a:pt x="6911" y="4002"/>
                    <a:pt x="6914" y="4024"/>
                  </a:cubicBezTo>
                  <a:cubicBezTo>
                    <a:pt x="6914" y="4077"/>
                    <a:pt x="6923" y="4140"/>
                    <a:pt x="6932" y="4202"/>
                  </a:cubicBezTo>
                  <a:cubicBezTo>
                    <a:pt x="6950" y="4416"/>
                    <a:pt x="6950" y="4630"/>
                    <a:pt x="6941" y="4844"/>
                  </a:cubicBezTo>
                  <a:cubicBezTo>
                    <a:pt x="6941" y="4951"/>
                    <a:pt x="6932" y="5050"/>
                    <a:pt x="6923" y="5157"/>
                  </a:cubicBezTo>
                  <a:cubicBezTo>
                    <a:pt x="6916" y="5170"/>
                    <a:pt x="6914" y="5189"/>
                    <a:pt x="6914" y="5209"/>
                  </a:cubicBezTo>
                  <a:lnTo>
                    <a:pt x="6914" y="5209"/>
                  </a:lnTo>
                  <a:cubicBezTo>
                    <a:pt x="6914" y="5210"/>
                    <a:pt x="6914" y="5210"/>
                    <a:pt x="6914" y="5210"/>
                  </a:cubicBezTo>
                  <a:cubicBezTo>
                    <a:pt x="6905" y="5264"/>
                    <a:pt x="6896" y="5326"/>
                    <a:pt x="6887" y="5380"/>
                  </a:cubicBezTo>
                  <a:cubicBezTo>
                    <a:pt x="6847" y="5580"/>
                    <a:pt x="6800" y="5781"/>
                    <a:pt x="6745" y="5975"/>
                  </a:cubicBezTo>
                  <a:lnTo>
                    <a:pt x="6745" y="5975"/>
                  </a:lnTo>
                  <a:cubicBezTo>
                    <a:pt x="6680" y="5955"/>
                    <a:pt x="6616" y="5932"/>
                    <a:pt x="6548" y="5906"/>
                  </a:cubicBezTo>
                  <a:cubicBezTo>
                    <a:pt x="6504" y="5888"/>
                    <a:pt x="6450" y="5870"/>
                    <a:pt x="6397" y="5852"/>
                  </a:cubicBezTo>
                  <a:cubicBezTo>
                    <a:pt x="6376" y="5844"/>
                    <a:pt x="6369" y="5841"/>
                    <a:pt x="6369" y="5841"/>
                  </a:cubicBezTo>
                  <a:lnTo>
                    <a:pt x="6369" y="5841"/>
                  </a:lnTo>
                  <a:cubicBezTo>
                    <a:pt x="6370" y="5841"/>
                    <a:pt x="6399" y="5852"/>
                    <a:pt x="6405" y="5852"/>
                  </a:cubicBezTo>
                  <a:cubicBezTo>
                    <a:pt x="6370" y="5844"/>
                    <a:pt x="6343" y="5826"/>
                    <a:pt x="6307" y="5808"/>
                  </a:cubicBezTo>
                  <a:cubicBezTo>
                    <a:pt x="6102" y="5710"/>
                    <a:pt x="5906" y="5603"/>
                    <a:pt x="5710" y="5478"/>
                  </a:cubicBezTo>
                  <a:cubicBezTo>
                    <a:pt x="5665" y="5442"/>
                    <a:pt x="5620" y="5415"/>
                    <a:pt x="5576" y="5380"/>
                  </a:cubicBezTo>
                  <a:cubicBezTo>
                    <a:pt x="5549" y="5371"/>
                    <a:pt x="5531" y="5353"/>
                    <a:pt x="5504" y="5335"/>
                  </a:cubicBezTo>
                  <a:cubicBezTo>
                    <a:pt x="5504" y="5335"/>
                    <a:pt x="5497" y="5330"/>
                    <a:pt x="5489" y="5324"/>
                  </a:cubicBezTo>
                  <a:lnTo>
                    <a:pt x="5489" y="5324"/>
                  </a:lnTo>
                  <a:cubicBezTo>
                    <a:pt x="5491" y="5324"/>
                    <a:pt x="5492" y="5325"/>
                    <a:pt x="5492" y="5325"/>
                  </a:cubicBezTo>
                  <a:cubicBezTo>
                    <a:pt x="5497" y="5325"/>
                    <a:pt x="5451" y="5290"/>
                    <a:pt x="5451" y="5290"/>
                  </a:cubicBezTo>
                  <a:cubicBezTo>
                    <a:pt x="5433" y="5273"/>
                    <a:pt x="5406" y="5255"/>
                    <a:pt x="5388" y="5237"/>
                  </a:cubicBezTo>
                  <a:cubicBezTo>
                    <a:pt x="5335" y="5201"/>
                    <a:pt x="5290" y="5157"/>
                    <a:pt x="5246" y="5112"/>
                  </a:cubicBezTo>
                  <a:cubicBezTo>
                    <a:pt x="5076" y="4960"/>
                    <a:pt x="4916" y="4800"/>
                    <a:pt x="4764" y="4621"/>
                  </a:cubicBezTo>
                  <a:cubicBezTo>
                    <a:pt x="4746" y="4604"/>
                    <a:pt x="4728" y="4577"/>
                    <a:pt x="4710" y="4559"/>
                  </a:cubicBezTo>
                  <a:cubicBezTo>
                    <a:pt x="4710" y="4559"/>
                    <a:pt x="4679" y="4517"/>
                    <a:pt x="4680" y="4517"/>
                  </a:cubicBezTo>
                  <a:lnTo>
                    <a:pt x="4680" y="4517"/>
                  </a:lnTo>
                  <a:cubicBezTo>
                    <a:pt x="4681" y="4517"/>
                    <a:pt x="4684" y="4522"/>
                    <a:pt x="4693" y="4532"/>
                  </a:cubicBezTo>
                  <a:cubicBezTo>
                    <a:pt x="4700" y="4539"/>
                    <a:pt x="4703" y="4542"/>
                    <a:pt x="4704" y="4542"/>
                  </a:cubicBezTo>
                  <a:cubicBezTo>
                    <a:pt x="4706" y="4542"/>
                    <a:pt x="4666" y="4496"/>
                    <a:pt x="4666" y="4496"/>
                  </a:cubicBezTo>
                  <a:cubicBezTo>
                    <a:pt x="4657" y="4479"/>
                    <a:pt x="4639" y="4452"/>
                    <a:pt x="4621" y="4434"/>
                  </a:cubicBezTo>
                  <a:cubicBezTo>
                    <a:pt x="4550" y="4336"/>
                    <a:pt x="4487" y="4238"/>
                    <a:pt x="4425" y="4140"/>
                  </a:cubicBezTo>
                  <a:cubicBezTo>
                    <a:pt x="4363" y="4041"/>
                    <a:pt x="4309" y="3943"/>
                    <a:pt x="4264" y="3854"/>
                  </a:cubicBezTo>
                  <a:cubicBezTo>
                    <a:pt x="4238" y="3801"/>
                    <a:pt x="4211" y="3756"/>
                    <a:pt x="4193" y="3702"/>
                  </a:cubicBezTo>
                  <a:cubicBezTo>
                    <a:pt x="4175" y="3676"/>
                    <a:pt x="4166" y="3649"/>
                    <a:pt x="4157" y="3631"/>
                  </a:cubicBezTo>
                  <a:cubicBezTo>
                    <a:pt x="4152" y="3626"/>
                    <a:pt x="4133" y="3587"/>
                    <a:pt x="4126" y="3568"/>
                  </a:cubicBezTo>
                  <a:lnTo>
                    <a:pt x="4126" y="3568"/>
                  </a:lnTo>
                  <a:cubicBezTo>
                    <a:pt x="4130" y="3578"/>
                    <a:pt x="4134" y="3587"/>
                    <a:pt x="4135" y="3587"/>
                  </a:cubicBezTo>
                  <a:cubicBezTo>
                    <a:pt x="4136" y="3587"/>
                    <a:pt x="4135" y="3582"/>
                    <a:pt x="4131" y="3569"/>
                  </a:cubicBezTo>
                  <a:cubicBezTo>
                    <a:pt x="4126" y="3560"/>
                    <a:pt x="4123" y="3557"/>
                    <a:pt x="4122" y="3557"/>
                  </a:cubicBezTo>
                  <a:lnTo>
                    <a:pt x="4122" y="3557"/>
                  </a:lnTo>
                  <a:cubicBezTo>
                    <a:pt x="4122" y="3557"/>
                    <a:pt x="4123" y="3561"/>
                    <a:pt x="4126" y="3568"/>
                  </a:cubicBezTo>
                  <a:lnTo>
                    <a:pt x="4126" y="3568"/>
                  </a:lnTo>
                  <a:cubicBezTo>
                    <a:pt x="4119" y="3554"/>
                    <a:pt x="4113" y="3537"/>
                    <a:pt x="4113" y="3533"/>
                  </a:cubicBezTo>
                  <a:cubicBezTo>
                    <a:pt x="4104" y="3515"/>
                    <a:pt x="4095" y="3488"/>
                    <a:pt x="4086" y="3462"/>
                  </a:cubicBezTo>
                  <a:cubicBezTo>
                    <a:pt x="4068" y="3408"/>
                    <a:pt x="4050" y="3355"/>
                    <a:pt x="4032" y="3310"/>
                  </a:cubicBezTo>
                  <a:cubicBezTo>
                    <a:pt x="4006" y="3221"/>
                    <a:pt x="3979" y="3140"/>
                    <a:pt x="3961" y="3051"/>
                  </a:cubicBezTo>
                  <a:cubicBezTo>
                    <a:pt x="3934" y="2980"/>
                    <a:pt x="3925" y="2909"/>
                    <a:pt x="3908" y="2828"/>
                  </a:cubicBezTo>
                  <a:cubicBezTo>
                    <a:pt x="3899" y="2793"/>
                    <a:pt x="3890" y="2748"/>
                    <a:pt x="3890" y="2712"/>
                  </a:cubicBezTo>
                  <a:cubicBezTo>
                    <a:pt x="3886" y="2692"/>
                    <a:pt x="3884" y="2685"/>
                    <a:pt x="3884" y="2685"/>
                  </a:cubicBezTo>
                  <a:lnTo>
                    <a:pt x="3884" y="2685"/>
                  </a:lnTo>
                  <a:cubicBezTo>
                    <a:pt x="3882" y="2685"/>
                    <a:pt x="3888" y="2732"/>
                    <a:pt x="3887" y="2732"/>
                  </a:cubicBezTo>
                  <a:cubicBezTo>
                    <a:pt x="3887" y="2732"/>
                    <a:pt x="3885" y="2721"/>
                    <a:pt x="3881" y="2685"/>
                  </a:cubicBezTo>
                  <a:cubicBezTo>
                    <a:pt x="3863" y="2507"/>
                    <a:pt x="3854" y="2338"/>
                    <a:pt x="3863" y="2168"/>
                  </a:cubicBezTo>
                  <a:cubicBezTo>
                    <a:pt x="3863" y="2079"/>
                    <a:pt x="3872" y="1999"/>
                    <a:pt x="3881" y="1918"/>
                  </a:cubicBezTo>
                  <a:lnTo>
                    <a:pt x="3881" y="1918"/>
                  </a:lnTo>
                  <a:cubicBezTo>
                    <a:pt x="3877" y="1960"/>
                    <a:pt x="3875" y="1976"/>
                    <a:pt x="3875" y="1976"/>
                  </a:cubicBezTo>
                  <a:cubicBezTo>
                    <a:pt x="3875" y="1976"/>
                    <a:pt x="3879" y="1945"/>
                    <a:pt x="3890" y="1909"/>
                  </a:cubicBezTo>
                  <a:cubicBezTo>
                    <a:pt x="3899" y="1856"/>
                    <a:pt x="3908" y="1811"/>
                    <a:pt x="3916" y="1767"/>
                  </a:cubicBezTo>
                  <a:cubicBezTo>
                    <a:pt x="3932" y="1706"/>
                    <a:pt x="3953" y="1640"/>
                    <a:pt x="3975" y="1577"/>
                  </a:cubicBezTo>
                  <a:lnTo>
                    <a:pt x="3975" y="1577"/>
                  </a:lnTo>
                  <a:cubicBezTo>
                    <a:pt x="3983" y="1563"/>
                    <a:pt x="3990" y="1549"/>
                    <a:pt x="3997" y="1535"/>
                  </a:cubicBezTo>
                  <a:cubicBezTo>
                    <a:pt x="4015" y="1499"/>
                    <a:pt x="4041" y="1463"/>
                    <a:pt x="4059" y="1419"/>
                  </a:cubicBezTo>
                  <a:cubicBezTo>
                    <a:pt x="4078" y="1390"/>
                    <a:pt x="4095" y="1372"/>
                    <a:pt x="4097" y="1372"/>
                  </a:cubicBezTo>
                  <a:lnTo>
                    <a:pt x="4097" y="1372"/>
                  </a:lnTo>
                  <a:cubicBezTo>
                    <a:pt x="4098" y="1372"/>
                    <a:pt x="4088" y="1386"/>
                    <a:pt x="4059" y="1419"/>
                  </a:cubicBezTo>
                  <a:cubicBezTo>
                    <a:pt x="4086" y="1392"/>
                    <a:pt x="4113" y="1356"/>
                    <a:pt x="4139" y="1329"/>
                  </a:cubicBezTo>
                  <a:cubicBezTo>
                    <a:pt x="4150" y="1314"/>
                    <a:pt x="4167" y="1301"/>
                    <a:pt x="4185" y="1287"/>
                  </a:cubicBezTo>
                  <a:lnTo>
                    <a:pt x="4185" y="1287"/>
                  </a:lnTo>
                  <a:cubicBezTo>
                    <a:pt x="4181" y="1291"/>
                    <a:pt x="4180" y="1293"/>
                    <a:pt x="4181" y="1293"/>
                  </a:cubicBezTo>
                  <a:cubicBezTo>
                    <a:pt x="4182" y="1293"/>
                    <a:pt x="4194" y="1284"/>
                    <a:pt x="4220" y="1258"/>
                  </a:cubicBezTo>
                  <a:lnTo>
                    <a:pt x="4220" y="1258"/>
                  </a:lnTo>
                  <a:cubicBezTo>
                    <a:pt x="4209" y="1269"/>
                    <a:pt x="4197" y="1278"/>
                    <a:pt x="4185" y="1287"/>
                  </a:cubicBezTo>
                  <a:lnTo>
                    <a:pt x="4185" y="1287"/>
                  </a:lnTo>
                  <a:cubicBezTo>
                    <a:pt x="4194" y="1277"/>
                    <a:pt x="4218" y="1257"/>
                    <a:pt x="4247" y="1240"/>
                  </a:cubicBezTo>
                  <a:cubicBezTo>
                    <a:pt x="4276" y="1225"/>
                    <a:pt x="4306" y="1211"/>
                    <a:pt x="4336" y="1196"/>
                  </a:cubicBezTo>
                  <a:lnTo>
                    <a:pt x="4336" y="1196"/>
                  </a:lnTo>
                  <a:cubicBezTo>
                    <a:pt x="4354" y="1190"/>
                    <a:pt x="4371" y="1184"/>
                    <a:pt x="4389" y="1178"/>
                  </a:cubicBezTo>
                  <a:cubicBezTo>
                    <a:pt x="4514" y="1133"/>
                    <a:pt x="4541" y="1133"/>
                    <a:pt x="4639" y="1133"/>
                  </a:cubicBezTo>
                  <a:close/>
                  <a:moveTo>
                    <a:pt x="4646" y="1"/>
                  </a:moveTo>
                  <a:cubicBezTo>
                    <a:pt x="4590" y="1"/>
                    <a:pt x="4534" y="4"/>
                    <a:pt x="4478" y="9"/>
                  </a:cubicBezTo>
                  <a:cubicBezTo>
                    <a:pt x="3934" y="72"/>
                    <a:pt x="3470" y="313"/>
                    <a:pt x="3149" y="759"/>
                  </a:cubicBezTo>
                  <a:cubicBezTo>
                    <a:pt x="2882" y="1115"/>
                    <a:pt x="2775" y="1561"/>
                    <a:pt x="2739" y="1999"/>
                  </a:cubicBezTo>
                  <a:cubicBezTo>
                    <a:pt x="2650" y="2909"/>
                    <a:pt x="2944" y="3854"/>
                    <a:pt x="3399" y="4639"/>
                  </a:cubicBezTo>
                  <a:cubicBezTo>
                    <a:pt x="3943" y="5567"/>
                    <a:pt x="4782" y="6352"/>
                    <a:pt x="5763" y="6798"/>
                  </a:cubicBezTo>
                  <a:cubicBezTo>
                    <a:pt x="5935" y="6878"/>
                    <a:pt x="6111" y="6948"/>
                    <a:pt x="6291" y="7009"/>
                  </a:cubicBezTo>
                  <a:lnTo>
                    <a:pt x="6291" y="7009"/>
                  </a:lnTo>
                  <a:cubicBezTo>
                    <a:pt x="6242" y="7093"/>
                    <a:pt x="6191" y="7174"/>
                    <a:pt x="6138" y="7253"/>
                  </a:cubicBezTo>
                  <a:cubicBezTo>
                    <a:pt x="6102" y="7298"/>
                    <a:pt x="6066" y="7351"/>
                    <a:pt x="6031" y="7396"/>
                  </a:cubicBezTo>
                  <a:cubicBezTo>
                    <a:pt x="6018" y="7415"/>
                    <a:pt x="6014" y="7422"/>
                    <a:pt x="6015" y="7422"/>
                  </a:cubicBezTo>
                  <a:cubicBezTo>
                    <a:pt x="6016" y="7422"/>
                    <a:pt x="6020" y="7418"/>
                    <a:pt x="6024" y="7413"/>
                  </a:cubicBezTo>
                  <a:lnTo>
                    <a:pt x="6024" y="7413"/>
                  </a:lnTo>
                  <a:cubicBezTo>
                    <a:pt x="6012" y="7428"/>
                    <a:pt x="5999" y="7446"/>
                    <a:pt x="5986" y="7458"/>
                  </a:cubicBezTo>
                  <a:cubicBezTo>
                    <a:pt x="5906" y="7556"/>
                    <a:pt x="5817" y="7646"/>
                    <a:pt x="5736" y="7735"/>
                  </a:cubicBezTo>
                  <a:cubicBezTo>
                    <a:pt x="5406" y="8056"/>
                    <a:pt x="5023" y="8288"/>
                    <a:pt x="4577" y="8431"/>
                  </a:cubicBezTo>
                  <a:cubicBezTo>
                    <a:pt x="4212" y="8541"/>
                    <a:pt x="3890" y="8595"/>
                    <a:pt x="3530" y="8595"/>
                  </a:cubicBezTo>
                  <a:cubicBezTo>
                    <a:pt x="3398" y="8595"/>
                    <a:pt x="3260" y="8588"/>
                    <a:pt x="3114" y="8573"/>
                  </a:cubicBezTo>
                  <a:cubicBezTo>
                    <a:pt x="2971" y="8564"/>
                    <a:pt x="2944" y="8564"/>
                    <a:pt x="2801" y="8538"/>
                  </a:cubicBezTo>
                  <a:cubicBezTo>
                    <a:pt x="2668" y="8511"/>
                    <a:pt x="2525" y="8484"/>
                    <a:pt x="2382" y="8448"/>
                  </a:cubicBezTo>
                  <a:cubicBezTo>
                    <a:pt x="2123" y="8377"/>
                    <a:pt x="1856" y="8288"/>
                    <a:pt x="1606" y="8181"/>
                  </a:cubicBezTo>
                  <a:cubicBezTo>
                    <a:pt x="1427" y="8109"/>
                    <a:pt x="1142" y="7976"/>
                    <a:pt x="928" y="7860"/>
                  </a:cubicBezTo>
                  <a:cubicBezTo>
                    <a:pt x="838" y="7812"/>
                    <a:pt x="739" y="7788"/>
                    <a:pt x="641" y="7788"/>
                  </a:cubicBezTo>
                  <a:cubicBezTo>
                    <a:pt x="448" y="7788"/>
                    <a:pt x="258" y="7881"/>
                    <a:pt x="152" y="8065"/>
                  </a:cubicBezTo>
                  <a:cubicBezTo>
                    <a:pt x="0" y="8324"/>
                    <a:pt x="89" y="8689"/>
                    <a:pt x="357" y="8841"/>
                  </a:cubicBezTo>
                  <a:cubicBezTo>
                    <a:pt x="1314" y="9354"/>
                    <a:pt x="2390" y="9729"/>
                    <a:pt x="3482" y="9729"/>
                  </a:cubicBezTo>
                  <a:cubicBezTo>
                    <a:pt x="3662" y="9729"/>
                    <a:pt x="3843" y="9719"/>
                    <a:pt x="4024" y="9697"/>
                  </a:cubicBezTo>
                  <a:cubicBezTo>
                    <a:pt x="4675" y="9617"/>
                    <a:pt x="5308" y="9430"/>
                    <a:pt x="5861" y="9073"/>
                  </a:cubicBezTo>
                  <a:cubicBezTo>
                    <a:pt x="6370" y="8752"/>
                    <a:pt x="6780" y="8324"/>
                    <a:pt x="7110" y="7824"/>
                  </a:cubicBezTo>
                  <a:cubicBezTo>
                    <a:pt x="7233" y="7644"/>
                    <a:pt x="7345" y="7455"/>
                    <a:pt x="7445" y="7260"/>
                  </a:cubicBezTo>
                  <a:lnTo>
                    <a:pt x="7445" y="7260"/>
                  </a:lnTo>
                  <a:cubicBezTo>
                    <a:pt x="7610" y="7277"/>
                    <a:pt x="7776" y="7285"/>
                    <a:pt x="7942" y="7285"/>
                  </a:cubicBezTo>
                  <a:cubicBezTo>
                    <a:pt x="8442" y="7285"/>
                    <a:pt x="8942" y="7209"/>
                    <a:pt x="9421" y="7048"/>
                  </a:cubicBezTo>
                  <a:cubicBezTo>
                    <a:pt x="10500" y="6673"/>
                    <a:pt x="11464" y="5879"/>
                    <a:pt x="11928" y="4818"/>
                  </a:cubicBezTo>
                  <a:cubicBezTo>
                    <a:pt x="12052" y="4550"/>
                    <a:pt x="12151" y="4282"/>
                    <a:pt x="12204" y="3997"/>
                  </a:cubicBezTo>
                  <a:cubicBezTo>
                    <a:pt x="12267" y="3702"/>
                    <a:pt x="12124" y="3363"/>
                    <a:pt x="11812" y="3292"/>
                  </a:cubicBezTo>
                  <a:cubicBezTo>
                    <a:pt x="11769" y="3283"/>
                    <a:pt x="11725" y="3278"/>
                    <a:pt x="11681" y="3278"/>
                  </a:cubicBezTo>
                  <a:cubicBezTo>
                    <a:pt x="11427" y="3278"/>
                    <a:pt x="11160" y="3428"/>
                    <a:pt x="11107" y="3694"/>
                  </a:cubicBezTo>
                  <a:cubicBezTo>
                    <a:pt x="11089" y="3801"/>
                    <a:pt x="11062" y="3908"/>
                    <a:pt x="11027" y="4015"/>
                  </a:cubicBezTo>
                  <a:cubicBezTo>
                    <a:pt x="11018" y="4068"/>
                    <a:pt x="11000" y="4122"/>
                    <a:pt x="10973" y="4175"/>
                  </a:cubicBezTo>
                  <a:cubicBezTo>
                    <a:pt x="10964" y="4202"/>
                    <a:pt x="10955" y="4229"/>
                    <a:pt x="10946" y="4256"/>
                  </a:cubicBezTo>
                  <a:cubicBezTo>
                    <a:pt x="10946" y="4256"/>
                    <a:pt x="10946" y="4256"/>
                    <a:pt x="10946" y="4257"/>
                  </a:cubicBezTo>
                  <a:lnTo>
                    <a:pt x="10946" y="4257"/>
                  </a:lnTo>
                  <a:cubicBezTo>
                    <a:pt x="10943" y="4261"/>
                    <a:pt x="10941" y="4267"/>
                    <a:pt x="10937" y="4273"/>
                  </a:cubicBezTo>
                  <a:cubicBezTo>
                    <a:pt x="10839" y="4479"/>
                    <a:pt x="10723" y="4675"/>
                    <a:pt x="10589" y="4871"/>
                  </a:cubicBezTo>
                  <a:cubicBezTo>
                    <a:pt x="10570" y="4901"/>
                    <a:pt x="10567" y="4907"/>
                    <a:pt x="10568" y="4907"/>
                  </a:cubicBezTo>
                  <a:cubicBezTo>
                    <a:pt x="10568" y="4907"/>
                    <a:pt x="10568" y="4907"/>
                    <a:pt x="10568" y="4907"/>
                  </a:cubicBezTo>
                  <a:lnTo>
                    <a:pt x="10568" y="4907"/>
                  </a:lnTo>
                  <a:cubicBezTo>
                    <a:pt x="10564" y="4911"/>
                    <a:pt x="10557" y="4919"/>
                    <a:pt x="10545" y="4934"/>
                  </a:cubicBezTo>
                  <a:cubicBezTo>
                    <a:pt x="10509" y="4978"/>
                    <a:pt x="10473" y="5023"/>
                    <a:pt x="10438" y="5058"/>
                  </a:cubicBezTo>
                  <a:cubicBezTo>
                    <a:pt x="10357" y="5148"/>
                    <a:pt x="10268" y="5237"/>
                    <a:pt x="10179" y="5317"/>
                  </a:cubicBezTo>
                  <a:cubicBezTo>
                    <a:pt x="10143" y="5353"/>
                    <a:pt x="10099" y="5397"/>
                    <a:pt x="10054" y="5433"/>
                  </a:cubicBezTo>
                  <a:cubicBezTo>
                    <a:pt x="10041" y="5446"/>
                    <a:pt x="10024" y="5459"/>
                    <a:pt x="10009" y="5471"/>
                  </a:cubicBezTo>
                  <a:lnTo>
                    <a:pt x="10009" y="5471"/>
                  </a:lnTo>
                  <a:cubicBezTo>
                    <a:pt x="10014" y="5466"/>
                    <a:pt x="10019" y="5462"/>
                    <a:pt x="10017" y="5462"/>
                  </a:cubicBezTo>
                  <a:lnTo>
                    <a:pt x="10017" y="5462"/>
                  </a:lnTo>
                  <a:cubicBezTo>
                    <a:pt x="10016" y="5462"/>
                    <a:pt x="10009" y="5466"/>
                    <a:pt x="9992" y="5478"/>
                  </a:cubicBezTo>
                  <a:cubicBezTo>
                    <a:pt x="9894" y="5549"/>
                    <a:pt x="9795" y="5620"/>
                    <a:pt x="9697" y="5683"/>
                  </a:cubicBezTo>
                  <a:cubicBezTo>
                    <a:pt x="9465" y="5817"/>
                    <a:pt x="9305" y="5888"/>
                    <a:pt x="9091" y="5959"/>
                  </a:cubicBezTo>
                  <a:cubicBezTo>
                    <a:pt x="8966" y="6004"/>
                    <a:pt x="8841" y="6040"/>
                    <a:pt x="8725" y="6067"/>
                  </a:cubicBezTo>
                  <a:cubicBezTo>
                    <a:pt x="8662" y="6075"/>
                    <a:pt x="8600" y="6093"/>
                    <a:pt x="8538" y="6102"/>
                  </a:cubicBezTo>
                  <a:cubicBezTo>
                    <a:pt x="8516" y="6109"/>
                    <a:pt x="8407" y="6123"/>
                    <a:pt x="8394" y="6123"/>
                  </a:cubicBezTo>
                  <a:cubicBezTo>
                    <a:pt x="8391" y="6123"/>
                    <a:pt x="8394" y="6122"/>
                    <a:pt x="8404" y="6120"/>
                  </a:cubicBezTo>
                  <a:lnTo>
                    <a:pt x="8404" y="6120"/>
                  </a:lnTo>
                  <a:cubicBezTo>
                    <a:pt x="8242" y="6141"/>
                    <a:pt x="8080" y="6150"/>
                    <a:pt x="7920" y="6150"/>
                  </a:cubicBezTo>
                  <a:cubicBezTo>
                    <a:pt x="7905" y="6150"/>
                    <a:pt x="7889" y="6150"/>
                    <a:pt x="7875" y="6149"/>
                  </a:cubicBezTo>
                  <a:lnTo>
                    <a:pt x="7875" y="6149"/>
                  </a:lnTo>
                  <a:cubicBezTo>
                    <a:pt x="8270" y="4691"/>
                    <a:pt x="8105" y="3065"/>
                    <a:pt x="7289" y="1793"/>
                  </a:cubicBezTo>
                  <a:cubicBezTo>
                    <a:pt x="6994" y="1329"/>
                    <a:pt x="6628" y="937"/>
                    <a:pt x="6191" y="607"/>
                  </a:cubicBezTo>
                  <a:cubicBezTo>
                    <a:pt x="5753" y="274"/>
                    <a:pt x="5205" y="1"/>
                    <a:pt x="46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1288661">
              <a:off x="1159316" y="4558336"/>
              <a:ext cx="570835" cy="477741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-3124056">
              <a:off x="8509220" y="2062631"/>
              <a:ext cx="570823" cy="477730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19" name="Google Shape;19;p2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0" name="Google Shape;20;p2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1620150" y="2061775"/>
            <a:ext cx="5903700" cy="14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620150" y="353542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39" name="Google Shape;39;p2"/>
          <p:cNvGrpSpPr/>
          <p:nvPr/>
        </p:nvGrpSpPr>
        <p:grpSpPr>
          <a:xfrm>
            <a:off x="86163" y="90882"/>
            <a:ext cx="8972483" cy="4966521"/>
            <a:chOff x="86163" y="90882"/>
            <a:chExt cx="8972483" cy="4966521"/>
          </a:xfrm>
        </p:grpSpPr>
        <p:grpSp>
          <p:nvGrpSpPr>
            <p:cNvPr id="40" name="Google Shape;40;p2"/>
            <p:cNvGrpSpPr/>
            <p:nvPr/>
          </p:nvGrpSpPr>
          <p:grpSpPr>
            <a:xfrm>
              <a:off x="86163" y="2789117"/>
              <a:ext cx="5169493" cy="2268285"/>
              <a:chOff x="86163" y="2789117"/>
              <a:chExt cx="5169493" cy="226828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4779984" y="4556269"/>
                <a:ext cx="475672" cy="501133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7558" extrusionOk="0">
                    <a:moveTo>
                      <a:pt x="3708" y="1020"/>
                    </a:moveTo>
                    <a:cubicBezTo>
                      <a:pt x="3965" y="1020"/>
                      <a:pt x="4234" y="1070"/>
                      <a:pt x="4515" y="1173"/>
                    </a:cubicBezTo>
                    <a:cubicBezTo>
                      <a:pt x="5184" y="1414"/>
                      <a:pt x="5612" y="1824"/>
                      <a:pt x="5817" y="2413"/>
                    </a:cubicBezTo>
                    <a:cubicBezTo>
                      <a:pt x="6013" y="2993"/>
                      <a:pt x="5969" y="3697"/>
                      <a:pt x="5665" y="4536"/>
                    </a:cubicBezTo>
                    <a:cubicBezTo>
                      <a:pt x="5362" y="5383"/>
                      <a:pt x="4943" y="5963"/>
                      <a:pt x="4425" y="6275"/>
                    </a:cubicBezTo>
                    <a:cubicBezTo>
                      <a:pt x="4133" y="6452"/>
                      <a:pt x="3816" y="6540"/>
                      <a:pt x="3474" y="6540"/>
                    </a:cubicBezTo>
                    <a:cubicBezTo>
                      <a:pt x="3210" y="6540"/>
                      <a:pt x="2933" y="6487"/>
                      <a:pt x="2641" y="6383"/>
                    </a:cubicBezTo>
                    <a:cubicBezTo>
                      <a:pt x="1963" y="6142"/>
                      <a:pt x="1535" y="5731"/>
                      <a:pt x="1339" y="5151"/>
                    </a:cubicBezTo>
                    <a:cubicBezTo>
                      <a:pt x="1134" y="4572"/>
                      <a:pt x="1187" y="3867"/>
                      <a:pt x="1490" y="3028"/>
                    </a:cubicBezTo>
                    <a:cubicBezTo>
                      <a:pt x="1794" y="2199"/>
                      <a:pt x="2204" y="1619"/>
                      <a:pt x="2730" y="1298"/>
                    </a:cubicBezTo>
                    <a:cubicBezTo>
                      <a:pt x="3033" y="1113"/>
                      <a:pt x="3360" y="1020"/>
                      <a:pt x="3708" y="1020"/>
                    </a:cubicBezTo>
                    <a:close/>
                    <a:moveTo>
                      <a:pt x="3592" y="1"/>
                    </a:moveTo>
                    <a:cubicBezTo>
                      <a:pt x="3392" y="1"/>
                      <a:pt x="3194" y="20"/>
                      <a:pt x="2998" y="58"/>
                    </a:cubicBezTo>
                    <a:cubicBezTo>
                      <a:pt x="2400" y="174"/>
                      <a:pt x="1874" y="450"/>
                      <a:pt x="1419" y="887"/>
                    </a:cubicBezTo>
                    <a:cubicBezTo>
                      <a:pt x="955" y="1324"/>
                      <a:pt x="598" y="1904"/>
                      <a:pt x="349" y="2609"/>
                    </a:cubicBezTo>
                    <a:cubicBezTo>
                      <a:pt x="90" y="3323"/>
                      <a:pt x="1" y="3992"/>
                      <a:pt x="72" y="4625"/>
                    </a:cubicBezTo>
                    <a:cubicBezTo>
                      <a:pt x="143" y="5258"/>
                      <a:pt x="375" y="5812"/>
                      <a:pt x="759" y="6275"/>
                    </a:cubicBezTo>
                    <a:cubicBezTo>
                      <a:pt x="1143" y="6739"/>
                      <a:pt x="1660" y="7087"/>
                      <a:pt x="2302" y="7319"/>
                    </a:cubicBezTo>
                    <a:cubicBezTo>
                      <a:pt x="2742" y="7478"/>
                      <a:pt x="3173" y="7557"/>
                      <a:pt x="3593" y="7557"/>
                    </a:cubicBezTo>
                    <a:cubicBezTo>
                      <a:pt x="3787" y="7557"/>
                      <a:pt x="3978" y="7540"/>
                      <a:pt x="4167" y="7507"/>
                    </a:cubicBezTo>
                    <a:cubicBezTo>
                      <a:pt x="4764" y="7391"/>
                      <a:pt x="5291" y="7114"/>
                      <a:pt x="5755" y="6677"/>
                    </a:cubicBezTo>
                    <a:cubicBezTo>
                      <a:pt x="6210" y="6231"/>
                      <a:pt x="6575" y="5660"/>
                      <a:pt x="6825" y="4955"/>
                    </a:cubicBezTo>
                    <a:cubicBezTo>
                      <a:pt x="7084" y="4241"/>
                      <a:pt x="7173" y="3572"/>
                      <a:pt x="7102" y="2939"/>
                    </a:cubicBezTo>
                    <a:cubicBezTo>
                      <a:pt x="7030" y="2306"/>
                      <a:pt x="6798" y="1753"/>
                      <a:pt x="6406" y="1289"/>
                    </a:cubicBezTo>
                    <a:cubicBezTo>
                      <a:pt x="6013" y="816"/>
                      <a:pt x="5496" y="468"/>
                      <a:pt x="4854" y="236"/>
                    </a:cubicBezTo>
                    <a:cubicBezTo>
                      <a:pt x="4422" y="80"/>
                      <a:pt x="4002" y="1"/>
                      <a:pt x="35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6163" y="2789117"/>
                <a:ext cx="596878" cy="626317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9446" extrusionOk="0">
                    <a:moveTo>
                      <a:pt x="3892" y="1"/>
                    </a:moveTo>
                    <a:cubicBezTo>
                      <a:pt x="3772" y="1"/>
                      <a:pt x="3640" y="14"/>
                      <a:pt x="3497" y="40"/>
                    </a:cubicBezTo>
                    <a:cubicBezTo>
                      <a:pt x="3096" y="120"/>
                      <a:pt x="2703" y="272"/>
                      <a:pt x="2302" y="504"/>
                    </a:cubicBezTo>
                    <a:cubicBezTo>
                      <a:pt x="1909" y="727"/>
                      <a:pt x="1543" y="1003"/>
                      <a:pt x="1222" y="1342"/>
                    </a:cubicBezTo>
                    <a:cubicBezTo>
                      <a:pt x="767" y="1806"/>
                      <a:pt x="437" y="2297"/>
                      <a:pt x="250" y="2823"/>
                    </a:cubicBezTo>
                    <a:cubicBezTo>
                      <a:pt x="54" y="3349"/>
                      <a:pt x="0" y="3849"/>
                      <a:pt x="80" y="4340"/>
                    </a:cubicBezTo>
                    <a:cubicBezTo>
                      <a:pt x="161" y="4821"/>
                      <a:pt x="384" y="5241"/>
                      <a:pt x="758" y="5606"/>
                    </a:cubicBezTo>
                    <a:cubicBezTo>
                      <a:pt x="1182" y="6014"/>
                      <a:pt x="1656" y="6221"/>
                      <a:pt x="2174" y="6221"/>
                    </a:cubicBezTo>
                    <a:cubicBezTo>
                      <a:pt x="2234" y="6221"/>
                      <a:pt x="2294" y="6219"/>
                      <a:pt x="2355" y="6213"/>
                    </a:cubicBezTo>
                    <a:cubicBezTo>
                      <a:pt x="2953" y="6151"/>
                      <a:pt x="3702" y="5829"/>
                      <a:pt x="4603" y="5232"/>
                    </a:cubicBezTo>
                    <a:cubicBezTo>
                      <a:pt x="5130" y="4875"/>
                      <a:pt x="5558" y="4625"/>
                      <a:pt x="5879" y="4482"/>
                    </a:cubicBezTo>
                    <a:cubicBezTo>
                      <a:pt x="6157" y="4356"/>
                      <a:pt x="6399" y="4292"/>
                      <a:pt x="6593" y="4292"/>
                    </a:cubicBezTo>
                    <a:cubicBezTo>
                      <a:pt x="6618" y="4292"/>
                      <a:pt x="6641" y="4293"/>
                      <a:pt x="6664" y="4295"/>
                    </a:cubicBezTo>
                    <a:cubicBezTo>
                      <a:pt x="6869" y="4313"/>
                      <a:pt x="7075" y="4411"/>
                      <a:pt x="7262" y="4598"/>
                    </a:cubicBezTo>
                    <a:cubicBezTo>
                      <a:pt x="7565" y="4902"/>
                      <a:pt x="7681" y="5259"/>
                      <a:pt x="7592" y="5678"/>
                    </a:cubicBezTo>
                    <a:cubicBezTo>
                      <a:pt x="7503" y="6097"/>
                      <a:pt x="7226" y="6534"/>
                      <a:pt x="6780" y="6998"/>
                    </a:cubicBezTo>
                    <a:cubicBezTo>
                      <a:pt x="6405" y="7382"/>
                      <a:pt x="6058" y="7649"/>
                      <a:pt x="5719" y="7819"/>
                    </a:cubicBezTo>
                    <a:cubicBezTo>
                      <a:pt x="5380" y="7979"/>
                      <a:pt x="5005" y="8122"/>
                      <a:pt x="4594" y="8220"/>
                    </a:cubicBezTo>
                    <a:cubicBezTo>
                      <a:pt x="4273" y="8292"/>
                      <a:pt x="4068" y="8381"/>
                      <a:pt x="3961" y="8488"/>
                    </a:cubicBezTo>
                    <a:cubicBezTo>
                      <a:pt x="3863" y="8586"/>
                      <a:pt x="3818" y="8711"/>
                      <a:pt x="3827" y="8845"/>
                    </a:cubicBezTo>
                    <a:cubicBezTo>
                      <a:pt x="3836" y="8979"/>
                      <a:pt x="3899" y="9103"/>
                      <a:pt x="4015" y="9211"/>
                    </a:cubicBezTo>
                    <a:cubicBezTo>
                      <a:pt x="4140" y="9335"/>
                      <a:pt x="4282" y="9416"/>
                      <a:pt x="4434" y="9434"/>
                    </a:cubicBezTo>
                    <a:cubicBezTo>
                      <a:pt x="4481" y="9442"/>
                      <a:pt x="4533" y="9446"/>
                      <a:pt x="4590" y="9446"/>
                    </a:cubicBezTo>
                    <a:cubicBezTo>
                      <a:pt x="4718" y="9446"/>
                      <a:pt x="4871" y="9426"/>
                      <a:pt x="5049" y="9389"/>
                    </a:cubicBezTo>
                    <a:cubicBezTo>
                      <a:pt x="5487" y="9282"/>
                      <a:pt x="5924" y="9103"/>
                      <a:pt x="6370" y="8836"/>
                    </a:cubicBezTo>
                    <a:cubicBezTo>
                      <a:pt x="6816" y="8568"/>
                      <a:pt x="7226" y="8238"/>
                      <a:pt x="7619" y="7846"/>
                    </a:cubicBezTo>
                    <a:cubicBezTo>
                      <a:pt x="8350" y="7096"/>
                      <a:pt x="8770" y="6338"/>
                      <a:pt x="8886" y="5553"/>
                    </a:cubicBezTo>
                    <a:cubicBezTo>
                      <a:pt x="9001" y="4777"/>
                      <a:pt x="8787" y="4126"/>
                      <a:pt x="8243" y="3590"/>
                    </a:cubicBezTo>
                    <a:cubicBezTo>
                      <a:pt x="7895" y="3260"/>
                      <a:pt x="7547" y="3046"/>
                      <a:pt x="7191" y="2966"/>
                    </a:cubicBezTo>
                    <a:cubicBezTo>
                      <a:pt x="7076" y="2940"/>
                      <a:pt x="6955" y="2927"/>
                      <a:pt x="6828" y="2927"/>
                    </a:cubicBezTo>
                    <a:cubicBezTo>
                      <a:pt x="6560" y="2927"/>
                      <a:pt x="6265" y="2985"/>
                      <a:pt x="5950" y="3100"/>
                    </a:cubicBezTo>
                    <a:cubicBezTo>
                      <a:pt x="5478" y="3278"/>
                      <a:pt x="4898" y="3590"/>
                      <a:pt x="4193" y="4045"/>
                    </a:cubicBezTo>
                    <a:cubicBezTo>
                      <a:pt x="3720" y="4357"/>
                      <a:pt x="3337" y="4572"/>
                      <a:pt x="3042" y="4696"/>
                    </a:cubicBezTo>
                    <a:cubicBezTo>
                      <a:pt x="2797" y="4800"/>
                      <a:pt x="2583" y="4855"/>
                      <a:pt x="2400" y="4855"/>
                    </a:cubicBezTo>
                    <a:cubicBezTo>
                      <a:pt x="2363" y="4855"/>
                      <a:pt x="2327" y="4853"/>
                      <a:pt x="2293" y="4848"/>
                    </a:cubicBezTo>
                    <a:cubicBezTo>
                      <a:pt x="2088" y="4821"/>
                      <a:pt x="1891" y="4723"/>
                      <a:pt x="1704" y="4536"/>
                    </a:cubicBezTo>
                    <a:cubicBezTo>
                      <a:pt x="1401" y="4242"/>
                      <a:pt x="1276" y="3885"/>
                      <a:pt x="1338" y="3465"/>
                    </a:cubicBezTo>
                    <a:cubicBezTo>
                      <a:pt x="1401" y="3037"/>
                      <a:pt x="1624" y="2627"/>
                      <a:pt x="2016" y="2225"/>
                    </a:cubicBezTo>
                    <a:cubicBezTo>
                      <a:pt x="2329" y="1904"/>
                      <a:pt x="2632" y="1681"/>
                      <a:pt x="2926" y="1547"/>
                    </a:cubicBezTo>
                    <a:cubicBezTo>
                      <a:pt x="3230" y="1422"/>
                      <a:pt x="3569" y="1307"/>
                      <a:pt x="3961" y="1217"/>
                    </a:cubicBezTo>
                    <a:cubicBezTo>
                      <a:pt x="4309" y="1155"/>
                      <a:pt x="4532" y="1075"/>
                      <a:pt x="4630" y="968"/>
                    </a:cubicBezTo>
                    <a:cubicBezTo>
                      <a:pt x="4719" y="878"/>
                      <a:pt x="4764" y="753"/>
                      <a:pt x="4755" y="611"/>
                    </a:cubicBezTo>
                    <a:cubicBezTo>
                      <a:pt x="4746" y="468"/>
                      <a:pt x="4684" y="343"/>
                      <a:pt x="4568" y="236"/>
                    </a:cubicBezTo>
                    <a:cubicBezTo>
                      <a:pt x="4410" y="78"/>
                      <a:pt x="4185" y="1"/>
                      <a:pt x="38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5426215" y="90882"/>
              <a:ext cx="3632431" cy="898227"/>
              <a:chOff x="5426215" y="90882"/>
              <a:chExt cx="3632431" cy="898227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593649" y="539495"/>
                <a:ext cx="464997" cy="449614"/>
              </a:xfrm>
              <a:custGeom>
                <a:avLst/>
                <a:gdLst/>
                <a:ahLst/>
                <a:cxnLst/>
                <a:rect l="l" t="t" r="r" b="b"/>
                <a:pathLst>
                  <a:path w="7013" h="6781" extrusionOk="0">
                    <a:moveTo>
                      <a:pt x="2016" y="0"/>
                    </a:moveTo>
                    <a:cubicBezTo>
                      <a:pt x="1793" y="0"/>
                      <a:pt x="1561" y="63"/>
                      <a:pt x="1374" y="205"/>
                    </a:cubicBezTo>
                    <a:cubicBezTo>
                      <a:pt x="1213" y="321"/>
                      <a:pt x="1088" y="482"/>
                      <a:pt x="1017" y="660"/>
                    </a:cubicBezTo>
                    <a:cubicBezTo>
                      <a:pt x="946" y="830"/>
                      <a:pt x="910" y="1017"/>
                      <a:pt x="910" y="1213"/>
                    </a:cubicBezTo>
                    <a:cubicBezTo>
                      <a:pt x="910" y="1615"/>
                      <a:pt x="1044" y="2034"/>
                      <a:pt x="1294" y="2427"/>
                    </a:cubicBezTo>
                    <a:cubicBezTo>
                      <a:pt x="955" y="2561"/>
                      <a:pt x="660" y="2748"/>
                      <a:pt x="437" y="2980"/>
                    </a:cubicBezTo>
                    <a:cubicBezTo>
                      <a:pt x="312" y="3114"/>
                      <a:pt x="205" y="3265"/>
                      <a:pt x="125" y="3426"/>
                    </a:cubicBezTo>
                    <a:cubicBezTo>
                      <a:pt x="45" y="3586"/>
                      <a:pt x="0" y="3765"/>
                      <a:pt x="0" y="3943"/>
                    </a:cubicBezTo>
                    <a:cubicBezTo>
                      <a:pt x="0" y="4050"/>
                      <a:pt x="18" y="4157"/>
                      <a:pt x="54" y="4264"/>
                    </a:cubicBezTo>
                    <a:cubicBezTo>
                      <a:pt x="98" y="4416"/>
                      <a:pt x="179" y="4541"/>
                      <a:pt x="277" y="4648"/>
                    </a:cubicBezTo>
                    <a:cubicBezTo>
                      <a:pt x="428" y="4809"/>
                      <a:pt x="616" y="4925"/>
                      <a:pt x="821" y="4996"/>
                    </a:cubicBezTo>
                    <a:cubicBezTo>
                      <a:pt x="1026" y="5076"/>
                      <a:pt x="1258" y="5112"/>
                      <a:pt x="1490" y="5112"/>
                    </a:cubicBezTo>
                    <a:cubicBezTo>
                      <a:pt x="1704" y="5112"/>
                      <a:pt x="1918" y="5076"/>
                      <a:pt x="2141" y="5023"/>
                    </a:cubicBezTo>
                    <a:cubicBezTo>
                      <a:pt x="2168" y="5451"/>
                      <a:pt x="2284" y="5843"/>
                      <a:pt x="2489" y="6156"/>
                    </a:cubicBezTo>
                    <a:cubicBezTo>
                      <a:pt x="2605" y="6325"/>
                      <a:pt x="2739" y="6486"/>
                      <a:pt x="2917" y="6593"/>
                    </a:cubicBezTo>
                    <a:cubicBezTo>
                      <a:pt x="3087" y="6709"/>
                      <a:pt x="3292" y="6780"/>
                      <a:pt x="3506" y="6780"/>
                    </a:cubicBezTo>
                    <a:cubicBezTo>
                      <a:pt x="3720" y="6780"/>
                      <a:pt x="3925" y="6709"/>
                      <a:pt x="4095" y="6593"/>
                    </a:cubicBezTo>
                    <a:cubicBezTo>
                      <a:pt x="4354" y="6423"/>
                      <a:pt x="4541" y="6165"/>
                      <a:pt x="4675" y="5870"/>
                    </a:cubicBezTo>
                    <a:cubicBezTo>
                      <a:pt x="4782" y="5620"/>
                      <a:pt x="4853" y="5326"/>
                      <a:pt x="4871" y="5023"/>
                    </a:cubicBezTo>
                    <a:cubicBezTo>
                      <a:pt x="5094" y="5076"/>
                      <a:pt x="5308" y="5112"/>
                      <a:pt x="5522" y="5112"/>
                    </a:cubicBezTo>
                    <a:cubicBezTo>
                      <a:pt x="5834" y="5112"/>
                      <a:pt x="6138" y="5049"/>
                      <a:pt x="6388" y="4916"/>
                    </a:cubicBezTo>
                    <a:cubicBezTo>
                      <a:pt x="6521" y="4844"/>
                      <a:pt x="6637" y="4755"/>
                      <a:pt x="6735" y="4648"/>
                    </a:cubicBezTo>
                    <a:cubicBezTo>
                      <a:pt x="6834" y="4541"/>
                      <a:pt x="6914" y="4416"/>
                      <a:pt x="6959" y="4264"/>
                    </a:cubicBezTo>
                    <a:cubicBezTo>
                      <a:pt x="6994" y="4157"/>
                      <a:pt x="7012" y="4050"/>
                      <a:pt x="7012" y="3943"/>
                    </a:cubicBezTo>
                    <a:cubicBezTo>
                      <a:pt x="7012" y="3765"/>
                      <a:pt x="6967" y="3586"/>
                      <a:pt x="6887" y="3426"/>
                    </a:cubicBezTo>
                    <a:cubicBezTo>
                      <a:pt x="6771" y="3185"/>
                      <a:pt x="6593" y="2971"/>
                      <a:pt x="6361" y="2792"/>
                    </a:cubicBezTo>
                    <a:cubicBezTo>
                      <a:pt x="6173" y="2650"/>
                      <a:pt x="5959" y="2525"/>
                      <a:pt x="5718" y="2427"/>
                    </a:cubicBezTo>
                    <a:cubicBezTo>
                      <a:pt x="5968" y="2034"/>
                      <a:pt x="6102" y="1615"/>
                      <a:pt x="6102" y="1213"/>
                    </a:cubicBezTo>
                    <a:cubicBezTo>
                      <a:pt x="6102" y="1017"/>
                      <a:pt x="6066" y="830"/>
                      <a:pt x="5995" y="660"/>
                    </a:cubicBezTo>
                    <a:cubicBezTo>
                      <a:pt x="5924" y="482"/>
                      <a:pt x="5799" y="321"/>
                      <a:pt x="5638" y="205"/>
                    </a:cubicBezTo>
                    <a:cubicBezTo>
                      <a:pt x="5451" y="63"/>
                      <a:pt x="5219" y="0"/>
                      <a:pt x="4996" y="0"/>
                    </a:cubicBezTo>
                    <a:cubicBezTo>
                      <a:pt x="4701" y="0"/>
                      <a:pt x="4407" y="107"/>
                      <a:pt x="4131" y="268"/>
                    </a:cubicBezTo>
                    <a:cubicBezTo>
                      <a:pt x="3908" y="411"/>
                      <a:pt x="3693" y="598"/>
                      <a:pt x="3506" y="821"/>
                    </a:cubicBezTo>
                    <a:cubicBezTo>
                      <a:pt x="3319" y="598"/>
                      <a:pt x="3105" y="411"/>
                      <a:pt x="2882" y="268"/>
                    </a:cubicBezTo>
                    <a:cubicBezTo>
                      <a:pt x="2605" y="107"/>
                      <a:pt x="2311" y="0"/>
                      <a:pt x="20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5426215" y="90882"/>
                <a:ext cx="401079" cy="401079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6049" extrusionOk="0">
                    <a:moveTo>
                      <a:pt x="3274" y="0"/>
                    </a:moveTo>
                    <a:lnTo>
                      <a:pt x="2391" y="54"/>
                    </a:lnTo>
                    <a:lnTo>
                      <a:pt x="2364" y="63"/>
                    </a:lnTo>
                    <a:lnTo>
                      <a:pt x="2355" y="98"/>
                    </a:lnTo>
                    <a:lnTo>
                      <a:pt x="2471" y="1892"/>
                    </a:lnTo>
                    <a:lnTo>
                      <a:pt x="1115" y="705"/>
                    </a:lnTo>
                    <a:lnTo>
                      <a:pt x="1089" y="696"/>
                    </a:lnTo>
                    <a:lnTo>
                      <a:pt x="1062" y="705"/>
                    </a:lnTo>
                    <a:lnTo>
                      <a:pt x="473" y="1374"/>
                    </a:lnTo>
                    <a:lnTo>
                      <a:pt x="482" y="1428"/>
                    </a:lnTo>
                    <a:lnTo>
                      <a:pt x="1490" y="2320"/>
                    </a:lnTo>
                    <a:lnTo>
                      <a:pt x="1838" y="2614"/>
                    </a:lnTo>
                    <a:lnTo>
                      <a:pt x="1374" y="2650"/>
                    </a:lnTo>
                    <a:lnTo>
                      <a:pt x="36" y="2730"/>
                    </a:lnTo>
                    <a:lnTo>
                      <a:pt x="9" y="2748"/>
                    </a:lnTo>
                    <a:lnTo>
                      <a:pt x="0" y="2775"/>
                    </a:lnTo>
                    <a:lnTo>
                      <a:pt x="54" y="3658"/>
                    </a:lnTo>
                    <a:lnTo>
                      <a:pt x="98" y="3694"/>
                    </a:lnTo>
                    <a:lnTo>
                      <a:pt x="1901" y="3578"/>
                    </a:lnTo>
                    <a:lnTo>
                      <a:pt x="1901" y="3578"/>
                    </a:lnTo>
                    <a:lnTo>
                      <a:pt x="705" y="4934"/>
                    </a:lnTo>
                    <a:lnTo>
                      <a:pt x="705" y="4987"/>
                    </a:lnTo>
                    <a:lnTo>
                      <a:pt x="1374" y="5576"/>
                    </a:lnTo>
                    <a:lnTo>
                      <a:pt x="1428" y="5567"/>
                    </a:lnTo>
                    <a:lnTo>
                      <a:pt x="2320" y="4559"/>
                    </a:lnTo>
                    <a:lnTo>
                      <a:pt x="2623" y="4211"/>
                    </a:lnTo>
                    <a:lnTo>
                      <a:pt x="2650" y="4666"/>
                    </a:lnTo>
                    <a:lnTo>
                      <a:pt x="2730" y="6013"/>
                    </a:lnTo>
                    <a:lnTo>
                      <a:pt x="2775" y="6049"/>
                    </a:lnTo>
                    <a:lnTo>
                      <a:pt x="3658" y="5995"/>
                    </a:lnTo>
                    <a:lnTo>
                      <a:pt x="3694" y="5951"/>
                    </a:lnTo>
                    <a:lnTo>
                      <a:pt x="3578" y="4149"/>
                    </a:lnTo>
                    <a:lnTo>
                      <a:pt x="4934" y="5344"/>
                    </a:lnTo>
                    <a:lnTo>
                      <a:pt x="4987" y="5344"/>
                    </a:lnTo>
                    <a:lnTo>
                      <a:pt x="5576" y="4675"/>
                    </a:lnTo>
                    <a:lnTo>
                      <a:pt x="5585" y="4648"/>
                    </a:lnTo>
                    <a:lnTo>
                      <a:pt x="5567" y="4621"/>
                    </a:lnTo>
                    <a:lnTo>
                      <a:pt x="4559" y="3729"/>
                    </a:lnTo>
                    <a:lnTo>
                      <a:pt x="4211" y="3426"/>
                    </a:lnTo>
                    <a:lnTo>
                      <a:pt x="4675" y="3399"/>
                    </a:lnTo>
                    <a:lnTo>
                      <a:pt x="6013" y="3310"/>
                    </a:lnTo>
                    <a:lnTo>
                      <a:pt x="6049" y="3274"/>
                    </a:lnTo>
                    <a:lnTo>
                      <a:pt x="5995" y="2391"/>
                    </a:lnTo>
                    <a:lnTo>
                      <a:pt x="5977" y="2364"/>
                    </a:lnTo>
                    <a:lnTo>
                      <a:pt x="5951" y="2355"/>
                    </a:lnTo>
                    <a:lnTo>
                      <a:pt x="4158" y="2471"/>
                    </a:lnTo>
                    <a:lnTo>
                      <a:pt x="5344" y="1115"/>
                    </a:lnTo>
                    <a:lnTo>
                      <a:pt x="5353" y="1089"/>
                    </a:lnTo>
                    <a:lnTo>
                      <a:pt x="5344" y="1062"/>
                    </a:lnTo>
                    <a:lnTo>
                      <a:pt x="4675" y="473"/>
                    </a:lnTo>
                    <a:lnTo>
                      <a:pt x="4648" y="464"/>
                    </a:lnTo>
                    <a:lnTo>
                      <a:pt x="4621" y="482"/>
                    </a:lnTo>
                    <a:lnTo>
                      <a:pt x="3729" y="1490"/>
                    </a:lnTo>
                    <a:lnTo>
                      <a:pt x="3426" y="1838"/>
                    </a:lnTo>
                    <a:lnTo>
                      <a:pt x="3399" y="1374"/>
                    </a:lnTo>
                    <a:lnTo>
                      <a:pt x="3319" y="36"/>
                    </a:lnTo>
                    <a:lnTo>
                      <a:pt x="3301" y="9"/>
                    </a:lnTo>
                    <a:lnTo>
                      <a:pt x="327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oogle Shape;427;p15"/>
          <p:cNvGrpSpPr/>
          <p:nvPr/>
        </p:nvGrpSpPr>
        <p:grpSpPr>
          <a:xfrm>
            <a:off x="-130932" y="12"/>
            <a:ext cx="6930153" cy="5164421"/>
            <a:chOff x="-130932" y="12"/>
            <a:chExt cx="6930153" cy="5164421"/>
          </a:xfrm>
        </p:grpSpPr>
        <p:sp>
          <p:nvSpPr>
            <p:cNvPr id="428" name="Google Shape;428;p15"/>
            <p:cNvSpPr/>
            <p:nvPr/>
          </p:nvSpPr>
          <p:spPr>
            <a:xfrm>
              <a:off x="6334224" y="73195"/>
              <a:ext cx="464997" cy="449614"/>
            </a:xfrm>
            <a:custGeom>
              <a:avLst/>
              <a:gdLst/>
              <a:ahLst/>
              <a:cxnLst/>
              <a:rect l="l" t="t" r="r" b="b"/>
              <a:pathLst>
                <a:path w="7013" h="6781" extrusionOk="0">
                  <a:moveTo>
                    <a:pt x="2016" y="0"/>
                  </a:moveTo>
                  <a:cubicBezTo>
                    <a:pt x="1793" y="0"/>
                    <a:pt x="1561" y="63"/>
                    <a:pt x="1374" y="205"/>
                  </a:cubicBezTo>
                  <a:cubicBezTo>
                    <a:pt x="1213" y="321"/>
                    <a:pt x="1088" y="482"/>
                    <a:pt x="1017" y="660"/>
                  </a:cubicBezTo>
                  <a:cubicBezTo>
                    <a:pt x="946" y="830"/>
                    <a:pt x="910" y="1017"/>
                    <a:pt x="910" y="1213"/>
                  </a:cubicBezTo>
                  <a:cubicBezTo>
                    <a:pt x="910" y="1615"/>
                    <a:pt x="1044" y="2034"/>
                    <a:pt x="1294" y="2427"/>
                  </a:cubicBezTo>
                  <a:cubicBezTo>
                    <a:pt x="955" y="2561"/>
                    <a:pt x="660" y="2748"/>
                    <a:pt x="437" y="2980"/>
                  </a:cubicBezTo>
                  <a:cubicBezTo>
                    <a:pt x="312" y="3114"/>
                    <a:pt x="205" y="3265"/>
                    <a:pt x="125" y="3426"/>
                  </a:cubicBezTo>
                  <a:cubicBezTo>
                    <a:pt x="45" y="3586"/>
                    <a:pt x="0" y="3765"/>
                    <a:pt x="0" y="3943"/>
                  </a:cubicBezTo>
                  <a:cubicBezTo>
                    <a:pt x="0" y="4050"/>
                    <a:pt x="18" y="4157"/>
                    <a:pt x="54" y="4264"/>
                  </a:cubicBezTo>
                  <a:cubicBezTo>
                    <a:pt x="98" y="4416"/>
                    <a:pt x="179" y="4541"/>
                    <a:pt x="277" y="4648"/>
                  </a:cubicBezTo>
                  <a:cubicBezTo>
                    <a:pt x="428" y="4809"/>
                    <a:pt x="616" y="4925"/>
                    <a:pt x="821" y="4996"/>
                  </a:cubicBezTo>
                  <a:cubicBezTo>
                    <a:pt x="1026" y="5076"/>
                    <a:pt x="1258" y="5112"/>
                    <a:pt x="1490" y="5112"/>
                  </a:cubicBezTo>
                  <a:cubicBezTo>
                    <a:pt x="1704" y="5112"/>
                    <a:pt x="1918" y="5076"/>
                    <a:pt x="2141" y="5023"/>
                  </a:cubicBezTo>
                  <a:cubicBezTo>
                    <a:pt x="2168" y="5451"/>
                    <a:pt x="2284" y="5843"/>
                    <a:pt x="2489" y="6156"/>
                  </a:cubicBezTo>
                  <a:cubicBezTo>
                    <a:pt x="2605" y="6325"/>
                    <a:pt x="2739" y="6486"/>
                    <a:pt x="2917" y="6593"/>
                  </a:cubicBezTo>
                  <a:cubicBezTo>
                    <a:pt x="3087" y="6709"/>
                    <a:pt x="3292" y="6780"/>
                    <a:pt x="3506" y="6780"/>
                  </a:cubicBezTo>
                  <a:cubicBezTo>
                    <a:pt x="3720" y="6780"/>
                    <a:pt x="3925" y="6709"/>
                    <a:pt x="4095" y="6593"/>
                  </a:cubicBezTo>
                  <a:cubicBezTo>
                    <a:pt x="4354" y="6423"/>
                    <a:pt x="4541" y="6165"/>
                    <a:pt x="4675" y="5870"/>
                  </a:cubicBezTo>
                  <a:cubicBezTo>
                    <a:pt x="4782" y="5620"/>
                    <a:pt x="4853" y="5326"/>
                    <a:pt x="4871" y="5023"/>
                  </a:cubicBezTo>
                  <a:cubicBezTo>
                    <a:pt x="5094" y="5076"/>
                    <a:pt x="5308" y="5112"/>
                    <a:pt x="5522" y="5112"/>
                  </a:cubicBezTo>
                  <a:cubicBezTo>
                    <a:pt x="5834" y="5112"/>
                    <a:pt x="6138" y="5049"/>
                    <a:pt x="6388" y="4916"/>
                  </a:cubicBezTo>
                  <a:cubicBezTo>
                    <a:pt x="6521" y="4844"/>
                    <a:pt x="6637" y="4755"/>
                    <a:pt x="6735" y="4648"/>
                  </a:cubicBezTo>
                  <a:cubicBezTo>
                    <a:pt x="6834" y="4541"/>
                    <a:pt x="6914" y="4416"/>
                    <a:pt x="6959" y="4264"/>
                  </a:cubicBezTo>
                  <a:cubicBezTo>
                    <a:pt x="6994" y="4157"/>
                    <a:pt x="7012" y="4050"/>
                    <a:pt x="7012" y="3943"/>
                  </a:cubicBezTo>
                  <a:cubicBezTo>
                    <a:pt x="7012" y="3765"/>
                    <a:pt x="6967" y="3586"/>
                    <a:pt x="6887" y="3426"/>
                  </a:cubicBezTo>
                  <a:cubicBezTo>
                    <a:pt x="6771" y="3185"/>
                    <a:pt x="6593" y="2971"/>
                    <a:pt x="6361" y="2792"/>
                  </a:cubicBezTo>
                  <a:cubicBezTo>
                    <a:pt x="6173" y="2650"/>
                    <a:pt x="5959" y="2525"/>
                    <a:pt x="5718" y="2427"/>
                  </a:cubicBezTo>
                  <a:cubicBezTo>
                    <a:pt x="5968" y="2034"/>
                    <a:pt x="6102" y="1615"/>
                    <a:pt x="6102" y="1213"/>
                  </a:cubicBezTo>
                  <a:cubicBezTo>
                    <a:pt x="6102" y="1017"/>
                    <a:pt x="6066" y="830"/>
                    <a:pt x="5995" y="660"/>
                  </a:cubicBezTo>
                  <a:cubicBezTo>
                    <a:pt x="5924" y="482"/>
                    <a:pt x="5799" y="321"/>
                    <a:pt x="5638" y="205"/>
                  </a:cubicBezTo>
                  <a:cubicBezTo>
                    <a:pt x="5451" y="63"/>
                    <a:pt x="5219" y="0"/>
                    <a:pt x="4996" y="0"/>
                  </a:cubicBezTo>
                  <a:cubicBezTo>
                    <a:pt x="4701" y="0"/>
                    <a:pt x="4407" y="107"/>
                    <a:pt x="4131" y="268"/>
                  </a:cubicBezTo>
                  <a:cubicBezTo>
                    <a:pt x="3908" y="411"/>
                    <a:pt x="3693" y="598"/>
                    <a:pt x="3506" y="821"/>
                  </a:cubicBezTo>
                  <a:cubicBezTo>
                    <a:pt x="3319" y="598"/>
                    <a:pt x="3105" y="411"/>
                    <a:pt x="2882" y="268"/>
                  </a:cubicBezTo>
                  <a:cubicBezTo>
                    <a:pt x="2605" y="107"/>
                    <a:pt x="2311" y="0"/>
                    <a:pt x="2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1655347" y="4699989"/>
              <a:ext cx="401079" cy="401079"/>
            </a:xfrm>
            <a:custGeom>
              <a:avLst/>
              <a:gdLst/>
              <a:ahLst/>
              <a:cxnLst/>
              <a:rect l="l" t="t" r="r" b="b"/>
              <a:pathLst>
                <a:path w="6049" h="6049" extrusionOk="0">
                  <a:moveTo>
                    <a:pt x="3274" y="0"/>
                  </a:moveTo>
                  <a:lnTo>
                    <a:pt x="2391" y="54"/>
                  </a:lnTo>
                  <a:lnTo>
                    <a:pt x="2364" y="63"/>
                  </a:lnTo>
                  <a:lnTo>
                    <a:pt x="2355" y="98"/>
                  </a:lnTo>
                  <a:lnTo>
                    <a:pt x="2471" y="1892"/>
                  </a:lnTo>
                  <a:lnTo>
                    <a:pt x="1115" y="705"/>
                  </a:lnTo>
                  <a:lnTo>
                    <a:pt x="1089" y="696"/>
                  </a:lnTo>
                  <a:lnTo>
                    <a:pt x="1062" y="705"/>
                  </a:lnTo>
                  <a:lnTo>
                    <a:pt x="473" y="1374"/>
                  </a:lnTo>
                  <a:lnTo>
                    <a:pt x="482" y="1428"/>
                  </a:lnTo>
                  <a:lnTo>
                    <a:pt x="1490" y="2320"/>
                  </a:lnTo>
                  <a:lnTo>
                    <a:pt x="1838" y="2614"/>
                  </a:lnTo>
                  <a:lnTo>
                    <a:pt x="1374" y="2650"/>
                  </a:lnTo>
                  <a:lnTo>
                    <a:pt x="36" y="2730"/>
                  </a:lnTo>
                  <a:lnTo>
                    <a:pt x="9" y="2748"/>
                  </a:lnTo>
                  <a:lnTo>
                    <a:pt x="0" y="2775"/>
                  </a:lnTo>
                  <a:lnTo>
                    <a:pt x="54" y="3658"/>
                  </a:lnTo>
                  <a:lnTo>
                    <a:pt x="98" y="3694"/>
                  </a:lnTo>
                  <a:lnTo>
                    <a:pt x="1901" y="3578"/>
                  </a:lnTo>
                  <a:lnTo>
                    <a:pt x="1901" y="3578"/>
                  </a:lnTo>
                  <a:lnTo>
                    <a:pt x="705" y="4934"/>
                  </a:lnTo>
                  <a:lnTo>
                    <a:pt x="705" y="4987"/>
                  </a:lnTo>
                  <a:lnTo>
                    <a:pt x="1374" y="5576"/>
                  </a:lnTo>
                  <a:lnTo>
                    <a:pt x="1428" y="5567"/>
                  </a:lnTo>
                  <a:lnTo>
                    <a:pt x="2320" y="4559"/>
                  </a:lnTo>
                  <a:lnTo>
                    <a:pt x="2623" y="4211"/>
                  </a:lnTo>
                  <a:lnTo>
                    <a:pt x="2650" y="4666"/>
                  </a:lnTo>
                  <a:lnTo>
                    <a:pt x="2730" y="6013"/>
                  </a:lnTo>
                  <a:lnTo>
                    <a:pt x="2775" y="6049"/>
                  </a:lnTo>
                  <a:lnTo>
                    <a:pt x="3658" y="5995"/>
                  </a:lnTo>
                  <a:lnTo>
                    <a:pt x="3694" y="5951"/>
                  </a:lnTo>
                  <a:lnTo>
                    <a:pt x="3578" y="4149"/>
                  </a:lnTo>
                  <a:lnTo>
                    <a:pt x="4934" y="5344"/>
                  </a:lnTo>
                  <a:lnTo>
                    <a:pt x="4987" y="5344"/>
                  </a:lnTo>
                  <a:lnTo>
                    <a:pt x="5576" y="4675"/>
                  </a:lnTo>
                  <a:lnTo>
                    <a:pt x="5585" y="4648"/>
                  </a:lnTo>
                  <a:lnTo>
                    <a:pt x="5567" y="4621"/>
                  </a:lnTo>
                  <a:lnTo>
                    <a:pt x="4559" y="3729"/>
                  </a:lnTo>
                  <a:lnTo>
                    <a:pt x="4211" y="3426"/>
                  </a:lnTo>
                  <a:lnTo>
                    <a:pt x="4675" y="3399"/>
                  </a:lnTo>
                  <a:lnTo>
                    <a:pt x="6013" y="3310"/>
                  </a:lnTo>
                  <a:lnTo>
                    <a:pt x="6049" y="3274"/>
                  </a:lnTo>
                  <a:lnTo>
                    <a:pt x="5995" y="2391"/>
                  </a:lnTo>
                  <a:lnTo>
                    <a:pt x="5977" y="2364"/>
                  </a:lnTo>
                  <a:lnTo>
                    <a:pt x="5951" y="2355"/>
                  </a:lnTo>
                  <a:lnTo>
                    <a:pt x="4158" y="2471"/>
                  </a:lnTo>
                  <a:lnTo>
                    <a:pt x="5344" y="1115"/>
                  </a:lnTo>
                  <a:lnTo>
                    <a:pt x="5353" y="1089"/>
                  </a:lnTo>
                  <a:lnTo>
                    <a:pt x="5344" y="1062"/>
                  </a:lnTo>
                  <a:lnTo>
                    <a:pt x="4675" y="473"/>
                  </a:lnTo>
                  <a:lnTo>
                    <a:pt x="4648" y="464"/>
                  </a:lnTo>
                  <a:lnTo>
                    <a:pt x="4621" y="482"/>
                  </a:lnTo>
                  <a:lnTo>
                    <a:pt x="3729" y="1490"/>
                  </a:lnTo>
                  <a:lnTo>
                    <a:pt x="3426" y="1838"/>
                  </a:lnTo>
                  <a:lnTo>
                    <a:pt x="3399" y="1374"/>
                  </a:lnTo>
                  <a:lnTo>
                    <a:pt x="3319" y="36"/>
                  </a:lnTo>
                  <a:lnTo>
                    <a:pt x="3301" y="9"/>
                  </a:lnTo>
                  <a:lnTo>
                    <a:pt x="32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4571994" y="4746247"/>
              <a:ext cx="430717" cy="418186"/>
            </a:xfrm>
            <a:custGeom>
              <a:avLst/>
              <a:gdLst/>
              <a:ahLst/>
              <a:cxnLst/>
              <a:rect l="l" t="t" r="r" b="b"/>
              <a:pathLst>
                <a:path w="6496" h="6307" extrusionOk="0">
                  <a:moveTo>
                    <a:pt x="2900" y="1"/>
                  </a:moveTo>
                  <a:cubicBezTo>
                    <a:pt x="2889" y="1"/>
                    <a:pt x="2877" y="2"/>
                    <a:pt x="2865" y="5"/>
                  </a:cubicBezTo>
                  <a:lnTo>
                    <a:pt x="1990" y="237"/>
                  </a:lnTo>
                  <a:cubicBezTo>
                    <a:pt x="1910" y="263"/>
                    <a:pt x="1865" y="344"/>
                    <a:pt x="1883" y="424"/>
                  </a:cubicBezTo>
                  <a:lnTo>
                    <a:pt x="2508" y="2734"/>
                  </a:lnTo>
                  <a:lnTo>
                    <a:pt x="117" y="3377"/>
                  </a:lnTo>
                  <a:cubicBezTo>
                    <a:pt x="46" y="3404"/>
                    <a:pt x="1" y="3475"/>
                    <a:pt x="19" y="3555"/>
                  </a:cubicBezTo>
                  <a:lnTo>
                    <a:pt x="251" y="4429"/>
                  </a:lnTo>
                  <a:cubicBezTo>
                    <a:pt x="274" y="4498"/>
                    <a:pt x="335" y="4540"/>
                    <a:pt x="397" y="4540"/>
                  </a:cubicBezTo>
                  <a:cubicBezTo>
                    <a:pt x="408" y="4540"/>
                    <a:pt x="419" y="4539"/>
                    <a:pt x="429" y="4536"/>
                  </a:cubicBezTo>
                  <a:lnTo>
                    <a:pt x="2829" y="3885"/>
                  </a:lnTo>
                  <a:lnTo>
                    <a:pt x="3453" y="6196"/>
                  </a:lnTo>
                  <a:cubicBezTo>
                    <a:pt x="3469" y="6264"/>
                    <a:pt x="3529" y="6307"/>
                    <a:pt x="3596" y="6307"/>
                  </a:cubicBezTo>
                  <a:cubicBezTo>
                    <a:pt x="3608" y="6307"/>
                    <a:pt x="3620" y="6305"/>
                    <a:pt x="3632" y="6303"/>
                  </a:cubicBezTo>
                  <a:lnTo>
                    <a:pt x="4506" y="6062"/>
                  </a:lnTo>
                  <a:cubicBezTo>
                    <a:pt x="4577" y="6044"/>
                    <a:pt x="4631" y="5964"/>
                    <a:pt x="4604" y="5884"/>
                  </a:cubicBezTo>
                  <a:lnTo>
                    <a:pt x="3980" y="3573"/>
                  </a:lnTo>
                  <a:lnTo>
                    <a:pt x="6371" y="2922"/>
                  </a:lnTo>
                  <a:cubicBezTo>
                    <a:pt x="6451" y="2904"/>
                    <a:pt x="6495" y="2824"/>
                    <a:pt x="6478" y="2743"/>
                  </a:cubicBezTo>
                  <a:lnTo>
                    <a:pt x="6237" y="1869"/>
                  </a:lnTo>
                  <a:cubicBezTo>
                    <a:pt x="6222" y="1808"/>
                    <a:pt x="6161" y="1767"/>
                    <a:pt x="6094" y="1767"/>
                  </a:cubicBezTo>
                  <a:cubicBezTo>
                    <a:pt x="6082" y="1767"/>
                    <a:pt x="6070" y="1768"/>
                    <a:pt x="6058" y="1771"/>
                  </a:cubicBezTo>
                  <a:lnTo>
                    <a:pt x="3667" y="2422"/>
                  </a:lnTo>
                  <a:lnTo>
                    <a:pt x="3043" y="103"/>
                  </a:lnTo>
                  <a:cubicBezTo>
                    <a:pt x="3028" y="42"/>
                    <a:pt x="2967" y="1"/>
                    <a:pt x="29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 rot="6527575">
              <a:off x="2740025" y="108292"/>
              <a:ext cx="570818" cy="477726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-130932" y="1460910"/>
              <a:ext cx="250181" cy="245878"/>
            </a:xfrm>
            <a:custGeom>
              <a:avLst/>
              <a:gdLst/>
              <a:ahLst/>
              <a:cxnLst/>
              <a:rect l="l" t="t" r="r" b="b"/>
              <a:pathLst>
                <a:path w="3721" h="3657" extrusionOk="0">
                  <a:moveTo>
                    <a:pt x="1856" y="1"/>
                  </a:moveTo>
                  <a:cubicBezTo>
                    <a:pt x="1802" y="1"/>
                    <a:pt x="1749" y="34"/>
                    <a:pt x="1731" y="101"/>
                  </a:cubicBezTo>
                  <a:lnTo>
                    <a:pt x="1401" y="1279"/>
                  </a:lnTo>
                  <a:cubicBezTo>
                    <a:pt x="1383" y="1323"/>
                    <a:pt x="1347" y="1359"/>
                    <a:pt x="1303" y="1368"/>
                  </a:cubicBezTo>
                  <a:lnTo>
                    <a:pt x="125" y="1698"/>
                  </a:lnTo>
                  <a:cubicBezTo>
                    <a:pt x="0" y="1734"/>
                    <a:pt x="0" y="1921"/>
                    <a:pt x="125" y="1957"/>
                  </a:cubicBezTo>
                  <a:lnTo>
                    <a:pt x="1303" y="2287"/>
                  </a:lnTo>
                  <a:cubicBezTo>
                    <a:pt x="1347" y="2296"/>
                    <a:pt x="1383" y="2331"/>
                    <a:pt x="1401" y="2376"/>
                  </a:cubicBezTo>
                  <a:lnTo>
                    <a:pt x="1731" y="3563"/>
                  </a:lnTo>
                  <a:cubicBezTo>
                    <a:pt x="1749" y="3625"/>
                    <a:pt x="1802" y="3656"/>
                    <a:pt x="1856" y="3656"/>
                  </a:cubicBezTo>
                  <a:cubicBezTo>
                    <a:pt x="1909" y="3656"/>
                    <a:pt x="1963" y="3625"/>
                    <a:pt x="1981" y="3563"/>
                  </a:cubicBezTo>
                  <a:lnTo>
                    <a:pt x="2311" y="2376"/>
                  </a:lnTo>
                  <a:cubicBezTo>
                    <a:pt x="2328" y="2331"/>
                    <a:pt x="2364" y="2296"/>
                    <a:pt x="2409" y="2287"/>
                  </a:cubicBezTo>
                  <a:lnTo>
                    <a:pt x="3586" y="1957"/>
                  </a:lnTo>
                  <a:cubicBezTo>
                    <a:pt x="3720" y="1921"/>
                    <a:pt x="3720" y="1734"/>
                    <a:pt x="3586" y="1698"/>
                  </a:cubicBezTo>
                  <a:lnTo>
                    <a:pt x="2409" y="1368"/>
                  </a:lnTo>
                  <a:cubicBezTo>
                    <a:pt x="2364" y="1359"/>
                    <a:pt x="2328" y="1323"/>
                    <a:pt x="2311" y="1279"/>
                  </a:cubicBezTo>
                  <a:lnTo>
                    <a:pt x="1981" y="101"/>
                  </a:lnTo>
                  <a:cubicBezTo>
                    <a:pt x="1963" y="34"/>
                    <a:pt x="1909" y="1"/>
                    <a:pt x="18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15"/>
          <p:cNvSpPr/>
          <p:nvPr/>
        </p:nvSpPr>
        <p:spPr>
          <a:xfrm rot="-3286122">
            <a:off x="8567799" y="4587343"/>
            <a:ext cx="338421" cy="556631"/>
          </a:xfrm>
          <a:custGeom>
            <a:avLst/>
            <a:gdLst/>
            <a:ahLst/>
            <a:cxnLst/>
            <a:rect l="l" t="t" r="r" b="b"/>
            <a:pathLst>
              <a:path w="5104" h="8395" extrusionOk="0">
                <a:moveTo>
                  <a:pt x="4327" y="0"/>
                </a:moveTo>
                <a:cubicBezTo>
                  <a:pt x="4282" y="0"/>
                  <a:pt x="4247" y="0"/>
                  <a:pt x="4202" y="9"/>
                </a:cubicBezTo>
                <a:cubicBezTo>
                  <a:pt x="4104" y="27"/>
                  <a:pt x="4006" y="63"/>
                  <a:pt x="3925" y="125"/>
                </a:cubicBezTo>
                <a:cubicBezTo>
                  <a:pt x="3836" y="179"/>
                  <a:pt x="3765" y="250"/>
                  <a:pt x="3711" y="330"/>
                </a:cubicBezTo>
                <a:lnTo>
                  <a:pt x="152" y="5130"/>
                </a:lnTo>
                <a:cubicBezTo>
                  <a:pt x="107" y="5192"/>
                  <a:pt x="72" y="5255"/>
                  <a:pt x="45" y="5335"/>
                </a:cubicBezTo>
                <a:cubicBezTo>
                  <a:pt x="18" y="5406"/>
                  <a:pt x="0" y="5487"/>
                  <a:pt x="0" y="5558"/>
                </a:cubicBezTo>
                <a:cubicBezTo>
                  <a:pt x="0" y="5612"/>
                  <a:pt x="9" y="5656"/>
                  <a:pt x="18" y="5701"/>
                </a:cubicBezTo>
                <a:cubicBezTo>
                  <a:pt x="36" y="5790"/>
                  <a:pt x="72" y="5888"/>
                  <a:pt x="125" y="5968"/>
                </a:cubicBezTo>
                <a:cubicBezTo>
                  <a:pt x="179" y="6049"/>
                  <a:pt x="241" y="6111"/>
                  <a:pt x="321" y="6165"/>
                </a:cubicBezTo>
                <a:lnTo>
                  <a:pt x="3105" y="8225"/>
                </a:lnTo>
                <a:cubicBezTo>
                  <a:pt x="3167" y="8279"/>
                  <a:pt x="3239" y="8315"/>
                  <a:pt x="3310" y="8350"/>
                </a:cubicBezTo>
                <a:cubicBezTo>
                  <a:pt x="3390" y="8377"/>
                  <a:pt x="3470" y="8395"/>
                  <a:pt x="3560" y="8395"/>
                </a:cubicBezTo>
                <a:lnTo>
                  <a:pt x="3622" y="8395"/>
                </a:lnTo>
                <a:cubicBezTo>
                  <a:pt x="3720" y="8377"/>
                  <a:pt x="3827" y="8350"/>
                  <a:pt x="3908" y="8297"/>
                </a:cubicBezTo>
                <a:cubicBezTo>
                  <a:pt x="3988" y="8243"/>
                  <a:pt x="4059" y="8172"/>
                  <a:pt x="4113" y="8101"/>
                </a:cubicBezTo>
                <a:cubicBezTo>
                  <a:pt x="4157" y="8038"/>
                  <a:pt x="4193" y="7976"/>
                  <a:pt x="4220" y="7904"/>
                </a:cubicBezTo>
                <a:cubicBezTo>
                  <a:pt x="4247" y="7833"/>
                  <a:pt x="4256" y="7753"/>
                  <a:pt x="4256" y="7672"/>
                </a:cubicBezTo>
                <a:cubicBezTo>
                  <a:pt x="4256" y="7637"/>
                  <a:pt x="4256" y="7592"/>
                  <a:pt x="4247" y="7547"/>
                </a:cubicBezTo>
                <a:cubicBezTo>
                  <a:pt x="4229" y="7449"/>
                  <a:pt x="4184" y="7360"/>
                  <a:pt x="4131" y="7289"/>
                </a:cubicBezTo>
                <a:cubicBezTo>
                  <a:pt x="4077" y="7208"/>
                  <a:pt x="4015" y="7155"/>
                  <a:pt x="3943" y="7101"/>
                </a:cubicBezTo>
                <a:lnTo>
                  <a:pt x="1775" y="5496"/>
                </a:lnTo>
                <a:lnTo>
                  <a:pt x="4934" y="1231"/>
                </a:lnTo>
                <a:cubicBezTo>
                  <a:pt x="5032" y="1106"/>
                  <a:pt x="5103" y="937"/>
                  <a:pt x="5094" y="759"/>
                </a:cubicBezTo>
                <a:cubicBezTo>
                  <a:pt x="5094" y="732"/>
                  <a:pt x="5094" y="696"/>
                  <a:pt x="5094" y="669"/>
                </a:cubicBezTo>
                <a:cubicBezTo>
                  <a:pt x="5076" y="562"/>
                  <a:pt x="5041" y="464"/>
                  <a:pt x="4987" y="375"/>
                </a:cubicBezTo>
                <a:cubicBezTo>
                  <a:pt x="4934" y="286"/>
                  <a:pt x="4862" y="214"/>
                  <a:pt x="4782" y="161"/>
                </a:cubicBezTo>
                <a:cubicBezTo>
                  <a:pt x="4719" y="116"/>
                  <a:pt x="4648" y="72"/>
                  <a:pt x="4568" y="45"/>
                </a:cubicBezTo>
                <a:cubicBezTo>
                  <a:pt x="4496" y="18"/>
                  <a:pt x="4407" y="0"/>
                  <a:pt x="43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4" name="Google Shape;434;p15"/>
          <p:cNvGrpSpPr/>
          <p:nvPr/>
        </p:nvGrpSpPr>
        <p:grpSpPr>
          <a:xfrm rot="10800000"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435" name="Google Shape;435;p15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36" name="Google Shape;436;p15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15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15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15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15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15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15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15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15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15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15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15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15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15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15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15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15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53" name="Google Shape;453;p15"/>
          <p:cNvSpPr txBox="1">
            <a:spLocks noGrp="1"/>
          </p:cNvSpPr>
          <p:nvPr>
            <p:ph type="title"/>
          </p:nvPr>
        </p:nvSpPr>
        <p:spPr>
          <a:xfrm>
            <a:off x="3466938" y="3060975"/>
            <a:ext cx="4509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4" name="Google Shape;454;p15"/>
          <p:cNvSpPr txBox="1">
            <a:spLocks noGrp="1"/>
          </p:cNvSpPr>
          <p:nvPr>
            <p:ph type="title" idx="2" hasCustomPrompt="1"/>
          </p:nvPr>
        </p:nvSpPr>
        <p:spPr>
          <a:xfrm>
            <a:off x="6599550" y="1592550"/>
            <a:ext cx="1377300" cy="112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5" name="Google Shape;455;p15"/>
          <p:cNvSpPr txBox="1">
            <a:spLocks noGrp="1"/>
          </p:cNvSpPr>
          <p:nvPr>
            <p:ph type="subTitle" idx="1"/>
          </p:nvPr>
        </p:nvSpPr>
        <p:spPr>
          <a:xfrm>
            <a:off x="3466938" y="3813700"/>
            <a:ext cx="45099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6" name="Google Shape;456;p15"/>
          <p:cNvGrpSpPr/>
          <p:nvPr/>
        </p:nvGrpSpPr>
        <p:grpSpPr>
          <a:xfrm>
            <a:off x="-100135" y="85150"/>
            <a:ext cx="9563548" cy="4080596"/>
            <a:chOff x="-106285" y="66750"/>
            <a:chExt cx="9563548" cy="4080596"/>
          </a:xfrm>
        </p:grpSpPr>
        <p:sp>
          <p:nvSpPr>
            <p:cNvPr id="457" name="Google Shape;457;p15"/>
            <p:cNvSpPr/>
            <p:nvPr/>
          </p:nvSpPr>
          <p:spPr>
            <a:xfrm>
              <a:off x="-106285" y="66750"/>
              <a:ext cx="813363" cy="645148"/>
            </a:xfrm>
            <a:custGeom>
              <a:avLst/>
              <a:gdLst/>
              <a:ahLst/>
              <a:cxnLst/>
              <a:rect l="l" t="t" r="r" b="b"/>
              <a:pathLst>
                <a:path w="12267" h="9730" extrusionOk="0">
                  <a:moveTo>
                    <a:pt x="4314" y="1203"/>
                  </a:moveTo>
                  <a:cubicBezTo>
                    <a:pt x="4312" y="1204"/>
                    <a:pt x="4310" y="1205"/>
                    <a:pt x="4309" y="1205"/>
                  </a:cubicBezTo>
                  <a:cubicBezTo>
                    <a:pt x="4311" y="1204"/>
                    <a:pt x="4313" y="1203"/>
                    <a:pt x="4314" y="1203"/>
                  </a:cubicBezTo>
                  <a:close/>
                  <a:moveTo>
                    <a:pt x="6912" y="4022"/>
                  </a:moveTo>
                  <a:cubicBezTo>
                    <a:pt x="6913" y="4031"/>
                    <a:pt x="6914" y="4039"/>
                    <a:pt x="6914" y="4041"/>
                  </a:cubicBezTo>
                  <a:cubicBezTo>
                    <a:pt x="6914" y="4034"/>
                    <a:pt x="6913" y="4028"/>
                    <a:pt x="6912" y="4022"/>
                  </a:cubicBezTo>
                  <a:close/>
                  <a:moveTo>
                    <a:pt x="4639" y="1133"/>
                  </a:moveTo>
                  <a:cubicBezTo>
                    <a:pt x="4817" y="1133"/>
                    <a:pt x="5041" y="1222"/>
                    <a:pt x="5219" y="1321"/>
                  </a:cubicBezTo>
                  <a:cubicBezTo>
                    <a:pt x="5317" y="1374"/>
                    <a:pt x="5406" y="1437"/>
                    <a:pt x="5495" y="1490"/>
                  </a:cubicBezTo>
                  <a:cubicBezTo>
                    <a:pt x="5508" y="1503"/>
                    <a:pt x="5569" y="1549"/>
                    <a:pt x="5573" y="1549"/>
                  </a:cubicBezTo>
                  <a:cubicBezTo>
                    <a:pt x="5573" y="1549"/>
                    <a:pt x="5573" y="1549"/>
                    <a:pt x="5573" y="1549"/>
                  </a:cubicBezTo>
                  <a:lnTo>
                    <a:pt x="5573" y="1549"/>
                  </a:lnTo>
                  <a:cubicBezTo>
                    <a:pt x="5610" y="1583"/>
                    <a:pt x="5646" y="1612"/>
                    <a:pt x="5683" y="1642"/>
                  </a:cubicBezTo>
                  <a:cubicBezTo>
                    <a:pt x="5843" y="1784"/>
                    <a:pt x="5995" y="1945"/>
                    <a:pt x="6129" y="2106"/>
                  </a:cubicBezTo>
                  <a:cubicBezTo>
                    <a:pt x="6135" y="2112"/>
                    <a:pt x="6139" y="2117"/>
                    <a:pt x="6143" y="2122"/>
                  </a:cubicBezTo>
                  <a:lnTo>
                    <a:pt x="6143" y="2122"/>
                  </a:lnTo>
                  <a:cubicBezTo>
                    <a:pt x="6145" y="2125"/>
                    <a:pt x="6151" y="2133"/>
                    <a:pt x="6165" y="2150"/>
                  </a:cubicBezTo>
                  <a:cubicBezTo>
                    <a:pt x="6200" y="2195"/>
                    <a:pt x="6227" y="2239"/>
                    <a:pt x="6254" y="2275"/>
                  </a:cubicBezTo>
                  <a:cubicBezTo>
                    <a:pt x="6316" y="2373"/>
                    <a:pt x="6379" y="2462"/>
                    <a:pt x="6432" y="2561"/>
                  </a:cubicBezTo>
                  <a:cubicBezTo>
                    <a:pt x="6477" y="2650"/>
                    <a:pt x="6521" y="2739"/>
                    <a:pt x="6566" y="2828"/>
                  </a:cubicBezTo>
                  <a:cubicBezTo>
                    <a:pt x="6579" y="2848"/>
                    <a:pt x="6613" y="2919"/>
                    <a:pt x="6617" y="2934"/>
                  </a:cubicBezTo>
                  <a:lnTo>
                    <a:pt x="6617" y="2934"/>
                  </a:lnTo>
                  <a:cubicBezTo>
                    <a:pt x="6611" y="2921"/>
                    <a:pt x="6605" y="2907"/>
                    <a:pt x="6605" y="2907"/>
                  </a:cubicBezTo>
                  <a:lnTo>
                    <a:pt x="6605" y="2907"/>
                  </a:lnTo>
                  <a:cubicBezTo>
                    <a:pt x="6604" y="2907"/>
                    <a:pt x="6606" y="2912"/>
                    <a:pt x="6611" y="2926"/>
                  </a:cubicBezTo>
                  <a:cubicBezTo>
                    <a:pt x="6615" y="2933"/>
                    <a:pt x="6617" y="2936"/>
                    <a:pt x="6618" y="2936"/>
                  </a:cubicBezTo>
                  <a:cubicBezTo>
                    <a:pt x="6618" y="2936"/>
                    <a:pt x="6618" y="2935"/>
                    <a:pt x="6617" y="2934"/>
                  </a:cubicBezTo>
                  <a:lnTo>
                    <a:pt x="6617" y="2934"/>
                  </a:lnTo>
                  <a:cubicBezTo>
                    <a:pt x="6622" y="2942"/>
                    <a:pt x="6626" y="2950"/>
                    <a:pt x="6628" y="2953"/>
                  </a:cubicBezTo>
                  <a:cubicBezTo>
                    <a:pt x="6637" y="2989"/>
                    <a:pt x="6646" y="3016"/>
                    <a:pt x="6664" y="3051"/>
                  </a:cubicBezTo>
                  <a:cubicBezTo>
                    <a:pt x="6736" y="3248"/>
                    <a:pt x="6798" y="3453"/>
                    <a:pt x="6843" y="3667"/>
                  </a:cubicBezTo>
                  <a:cubicBezTo>
                    <a:pt x="6869" y="3765"/>
                    <a:pt x="6887" y="3863"/>
                    <a:pt x="6905" y="3970"/>
                  </a:cubicBezTo>
                  <a:cubicBezTo>
                    <a:pt x="6905" y="3990"/>
                    <a:pt x="6910" y="4005"/>
                    <a:pt x="6912" y="4022"/>
                  </a:cubicBezTo>
                  <a:lnTo>
                    <a:pt x="6912" y="4022"/>
                  </a:lnTo>
                  <a:cubicBezTo>
                    <a:pt x="6911" y="4009"/>
                    <a:pt x="6910" y="3994"/>
                    <a:pt x="6910" y="3994"/>
                  </a:cubicBezTo>
                  <a:lnTo>
                    <a:pt x="6910" y="3994"/>
                  </a:lnTo>
                  <a:cubicBezTo>
                    <a:pt x="6910" y="3994"/>
                    <a:pt x="6911" y="4002"/>
                    <a:pt x="6914" y="4024"/>
                  </a:cubicBezTo>
                  <a:cubicBezTo>
                    <a:pt x="6914" y="4077"/>
                    <a:pt x="6923" y="4140"/>
                    <a:pt x="6932" y="4202"/>
                  </a:cubicBezTo>
                  <a:cubicBezTo>
                    <a:pt x="6950" y="4416"/>
                    <a:pt x="6950" y="4630"/>
                    <a:pt x="6941" y="4844"/>
                  </a:cubicBezTo>
                  <a:cubicBezTo>
                    <a:pt x="6941" y="4951"/>
                    <a:pt x="6932" y="5050"/>
                    <a:pt x="6923" y="5157"/>
                  </a:cubicBezTo>
                  <a:cubicBezTo>
                    <a:pt x="6916" y="5170"/>
                    <a:pt x="6914" y="5189"/>
                    <a:pt x="6914" y="5209"/>
                  </a:cubicBezTo>
                  <a:lnTo>
                    <a:pt x="6914" y="5209"/>
                  </a:lnTo>
                  <a:cubicBezTo>
                    <a:pt x="6914" y="5210"/>
                    <a:pt x="6914" y="5210"/>
                    <a:pt x="6914" y="5210"/>
                  </a:cubicBezTo>
                  <a:cubicBezTo>
                    <a:pt x="6905" y="5264"/>
                    <a:pt x="6896" y="5326"/>
                    <a:pt x="6887" y="5380"/>
                  </a:cubicBezTo>
                  <a:cubicBezTo>
                    <a:pt x="6847" y="5580"/>
                    <a:pt x="6800" y="5781"/>
                    <a:pt x="6745" y="5975"/>
                  </a:cubicBezTo>
                  <a:lnTo>
                    <a:pt x="6745" y="5975"/>
                  </a:lnTo>
                  <a:cubicBezTo>
                    <a:pt x="6680" y="5955"/>
                    <a:pt x="6616" y="5932"/>
                    <a:pt x="6548" y="5906"/>
                  </a:cubicBezTo>
                  <a:cubicBezTo>
                    <a:pt x="6504" y="5888"/>
                    <a:pt x="6450" y="5870"/>
                    <a:pt x="6397" y="5852"/>
                  </a:cubicBezTo>
                  <a:cubicBezTo>
                    <a:pt x="6376" y="5844"/>
                    <a:pt x="6369" y="5841"/>
                    <a:pt x="6369" y="5841"/>
                  </a:cubicBezTo>
                  <a:lnTo>
                    <a:pt x="6369" y="5841"/>
                  </a:lnTo>
                  <a:cubicBezTo>
                    <a:pt x="6370" y="5841"/>
                    <a:pt x="6399" y="5852"/>
                    <a:pt x="6405" y="5852"/>
                  </a:cubicBezTo>
                  <a:cubicBezTo>
                    <a:pt x="6370" y="5844"/>
                    <a:pt x="6343" y="5826"/>
                    <a:pt x="6307" y="5808"/>
                  </a:cubicBezTo>
                  <a:cubicBezTo>
                    <a:pt x="6102" y="5710"/>
                    <a:pt x="5906" y="5603"/>
                    <a:pt x="5710" y="5478"/>
                  </a:cubicBezTo>
                  <a:cubicBezTo>
                    <a:pt x="5665" y="5442"/>
                    <a:pt x="5620" y="5415"/>
                    <a:pt x="5576" y="5380"/>
                  </a:cubicBezTo>
                  <a:cubicBezTo>
                    <a:pt x="5549" y="5371"/>
                    <a:pt x="5531" y="5353"/>
                    <a:pt x="5504" y="5335"/>
                  </a:cubicBezTo>
                  <a:cubicBezTo>
                    <a:pt x="5504" y="5335"/>
                    <a:pt x="5497" y="5330"/>
                    <a:pt x="5489" y="5324"/>
                  </a:cubicBezTo>
                  <a:lnTo>
                    <a:pt x="5489" y="5324"/>
                  </a:lnTo>
                  <a:cubicBezTo>
                    <a:pt x="5491" y="5324"/>
                    <a:pt x="5492" y="5325"/>
                    <a:pt x="5492" y="5325"/>
                  </a:cubicBezTo>
                  <a:cubicBezTo>
                    <a:pt x="5497" y="5325"/>
                    <a:pt x="5451" y="5290"/>
                    <a:pt x="5451" y="5290"/>
                  </a:cubicBezTo>
                  <a:cubicBezTo>
                    <a:pt x="5433" y="5273"/>
                    <a:pt x="5406" y="5255"/>
                    <a:pt x="5388" y="5237"/>
                  </a:cubicBezTo>
                  <a:cubicBezTo>
                    <a:pt x="5335" y="5201"/>
                    <a:pt x="5290" y="5157"/>
                    <a:pt x="5246" y="5112"/>
                  </a:cubicBezTo>
                  <a:cubicBezTo>
                    <a:pt x="5076" y="4960"/>
                    <a:pt x="4916" y="4800"/>
                    <a:pt x="4764" y="4621"/>
                  </a:cubicBezTo>
                  <a:cubicBezTo>
                    <a:pt x="4746" y="4604"/>
                    <a:pt x="4728" y="4577"/>
                    <a:pt x="4710" y="4559"/>
                  </a:cubicBezTo>
                  <a:cubicBezTo>
                    <a:pt x="4710" y="4559"/>
                    <a:pt x="4679" y="4517"/>
                    <a:pt x="4680" y="4517"/>
                  </a:cubicBezTo>
                  <a:lnTo>
                    <a:pt x="4680" y="4517"/>
                  </a:lnTo>
                  <a:cubicBezTo>
                    <a:pt x="4681" y="4517"/>
                    <a:pt x="4684" y="4522"/>
                    <a:pt x="4693" y="4532"/>
                  </a:cubicBezTo>
                  <a:cubicBezTo>
                    <a:pt x="4700" y="4539"/>
                    <a:pt x="4703" y="4542"/>
                    <a:pt x="4704" y="4542"/>
                  </a:cubicBezTo>
                  <a:cubicBezTo>
                    <a:pt x="4706" y="4542"/>
                    <a:pt x="4666" y="4496"/>
                    <a:pt x="4666" y="4496"/>
                  </a:cubicBezTo>
                  <a:cubicBezTo>
                    <a:pt x="4657" y="4479"/>
                    <a:pt x="4639" y="4452"/>
                    <a:pt x="4621" y="4434"/>
                  </a:cubicBezTo>
                  <a:cubicBezTo>
                    <a:pt x="4550" y="4336"/>
                    <a:pt x="4487" y="4238"/>
                    <a:pt x="4425" y="4140"/>
                  </a:cubicBezTo>
                  <a:cubicBezTo>
                    <a:pt x="4363" y="4041"/>
                    <a:pt x="4309" y="3943"/>
                    <a:pt x="4264" y="3854"/>
                  </a:cubicBezTo>
                  <a:cubicBezTo>
                    <a:pt x="4238" y="3801"/>
                    <a:pt x="4211" y="3756"/>
                    <a:pt x="4193" y="3702"/>
                  </a:cubicBezTo>
                  <a:cubicBezTo>
                    <a:pt x="4175" y="3676"/>
                    <a:pt x="4166" y="3649"/>
                    <a:pt x="4157" y="3631"/>
                  </a:cubicBezTo>
                  <a:cubicBezTo>
                    <a:pt x="4152" y="3626"/>
                    <a:pt x="4133" y="3587"/>
                    <a:pt x="4126" y="3568"/>
                  </a:cubicBezTo>
                  <a:lnTo>
                    <a:pt x="4126" y="3568"/>
                  </a:lnTo>
                  <a:cubicBezTo>
                    <a:pt x="4130" y="3578"/>
                    <a:pt x="4134" y="3587"/>
                    <a:pt x="4135" y="3587"/>
                  </a:cubicBezTo>
                  <a:cubicBezTo>
                    <a:pt x="4136" y="3587"/>
                    <a:pt x="4135" y="3582"/>
                    <a:pt x="4131" y="3569"/>
                  </a:cubicBezTo>
                  <a:cubicBezTo>
                    <a:pt x="4126" y="3560"/>
                    <a:pt x="4123" y="3557"/>
                    <a:pt x="4122" y="3557"/>
                  </a:cubicBezTo>
                  <a:lnTo>
                    <a:pt x="4122" y="3557"/>
                  </a:lnTo>
                  <a:cubicBezTo>
                    <a:pt x="4122" y="3557"/>
                    <a:pt x="4123" y="3561"/>
                    <a:pt x="4126" y="3568"/>
                  </a:cubicBezTo>
                  <a:lnTo>
                    <a:pt x="4126" y="3568"/>
                  </a:lnTo>
                  <a:cubicBezTo>
                    <a:pt x="4119" y="3554"/>
                    <a:pt x="4113" y="3537"/>
                    <a:pt x="4113" y="3533"/>
                  </a:cubicBezTo>
                  <a:cubicBezTo>
                    <a:pt x="4104" y="3515"/>
                    <a:pt x="4095" y="3488"/>
                    <a:pt x="4086" y="3462"/>
                  </a:cubicBezTo>
                  <a:cubicBezTo>
                    <a:pt x="4068" y="3408"/>
                    <a:pt x="4050" y="3355"/>
                    <a:pt x="4032" y="3310"/>
                  </a:cubicBezTo>
                  <a:cubicBezTo>
                    <a:pt x="4006" y="3221"/>
                    <a:pt x="3979" y="3140"/>
                    <a:pt x="3961" y="3051"/>
                  </a:cubicBezTo>
                  <a:cubicBezTo>
                    <a:pt x="3934" y="2980"/>
                    <a:pt x="3925" y="2909"/>
                    <a:pt x="3908" y="2828"/>
                  </a:cubicBezTo>
                  <a:cubicBezTo>
                    <a:pt x="3899" y="2793"/>
                    <a:pt x="3890" y="2748"/>
                    <a:pt x="3890" y="2712"/>
                  </a:cubicBezTo>
                  <a:cubicBezTo>
                    <a:pt x="3886" y="2692"/>
                    <a:pt x="3884" y="2685"/>
                    <a:pt x="3884" y="2685"/>
                  </a:cubicBezTo>
                  <a:lnTo>
                    <a:pt x="3884" y="2685"/>
                  </a:lnTo>
                  <a:cubicBezTo>
                    <a:pt x="3882" y="2685"/>
                    <a:pt x="3888" y="2732"/>
                    <a:pt x="3887" y="2732"/>
                  </a:cubicBezTo>
                  <a:cubicBezTo>
                    <a:pt x="3887" y="2732"/>
                    <a:pt x="3885" y="2721"/>
                    <a:pt x="3881" y="2685"/>
                  </a:cubicBezTo>
                  <a:cubicBezTo>
                    <a:pt x="3863" y="2507"/>
                    <a:pt x="3854" y="2338"/>
                    <a:pt x="3863" y="2168"/>
                  </a:cubicBezTo>
                  <a:cubicBezTo>
                    <a:pt x="3863" y="2079"/>
                    <a:pt x="3872" y="1999"/>
                    <a:pt x="3881" y="1918"/>
                  </a:cubicBezTo>
                  <a:lnTo>
                    <a:pt x="3881" y="1918"/>
                  </a:lnTo>
                  <a:cubicBezTo>
                    <a:pt x="3877" y="1960"/>
                    <a:pt x="3875" y="1976"/>
                    <a:pt x="3875" y="1976"/>
                  </a:cubicBezTo>
                  <a:cubicBezTo>
                    <a:pt x="3875" y="1976"/>
                    <a:pt x="3879" y="1945"/>
                    <a:pt x="3890" y="1909"/>
                  </a:cubicBezTo>
                  <a:cubicBezTo>
                    <a:pt x="3899" y="1856"/>
                    <a:pt x="3908" y="1811"/>
                    <a:pt x="3916" y="1767"/>
                  </a:cubicBezTo>
                  <a:cubicBezTo>
                    <a:pt x="3932" y="1706"/>
                    <a:pt x="3953" y="1640"/>
                    <a:pt x="3975" y="1577"/>
                  </a:cubicBezTo>
                  <a:lnTo>
                    <a:pt x="3975" y="1577"/>
                  </a:lnTo>
                  <a:cubicBezTo>
                    <a:pt x="3983" y="1563"/>
                    <a:pt x="3990" y="1549"/>
                    <a:pt x="3997" y="1535"/>
                  </a:cubicBezTo>
                  <a:cubicBezTo>
                    <a:pt x="4015" y="1499"/>
                    <a:pt x="4041" y="1463"/>
                    <a:pt x="4059" y="1419"/>
                  </a:cubicBezTo>
                  <a:cubicBezTo>
                    <a:pt x="4078" y="1390"/>
                    <a:pt x="4095" y="1372"/>
                    <a:pt x="4097" y="1372"/>
                  </a:cubicBezTo>
                  <a:lnTo>
                    <a:pt x="4097" y="1372"/>
                  </a:lnTo>
                  <a:cubicBezTo>
                    <a:pt x="4098" y="1372"/>
                    <a:pt x="4088" y="1386"/>
                    <a:pt x="4059" y="1419"/>
                  </a:cubicBezTo>
                  <a:cubicBezTo>
                    <a:pt x="4086" y="1392"/>
                    <a:pt x="4113" y="1356"/>
                    <a:pt x="4139" y="1329"/>
                  </a:cubicBezTo>
                  <a:cubicBezTo>
                    <a:pt x="4150" y="1314"/>
                    <a:pt x="4167" y="1301"/>
                    <a:pt x="4185" y="1287"/>
                  </a:cubicBezTo>
                  <a:lnTo>
                    <a:pt x="4185" y="1287"/>
                  </a:lnTo>
                  <a:cubicBezTo>
                    <a:pt x="4181" y="1291"/>
                    <a:pt x="4180" y="1293"/>
                    <a:pt x="4181" y="1293"/>
                  </a:cubicBezTo>
                  <a:cubicBezTo>
                    <a:pt x="4182" y="1293"/>
                    <a:pt x="4194" y="1284"/>
                    <a:pt x="4220" y="1258"/>
                  </a:cubicBezTo>
                  <a:lnTo>
                    <a:pt x="4220" y="1258"/>
                  </a:lnTo>
                  <a:cubicBezTo>
                    <a:pt x="4209" y="1269"/>
                    <a:pt x="4197" y="1278"/>
                    <a:pt x="4185" y="1287"/>
                  </a:cubicBezTo>
                  <a:lnTo>
                    <a:pt x="4185" y="1287"/>
                  </a:lnTo>
                  <a:cubicBezTo>
                    <a:pt x="4194" y="1277"/>
                    <a:pt x="4218" y="1257"/>
                    <a:pt x="4247" y="1240"/>
                  </a:cubicBezTo>
                  <a:cubicBezTo>
                    <a:pt x="4276" y="1225"/>
                    <a:pt x="4306" y="1211"/>
                    <a:pt x="4336" y="1196"/>
                  </a:cubicBezTo>
                  <a:lnTo>
                    <a:pt x="4336" y="1196"/>
                  </a:lnTo>
                  <a:cubicBezTo>
                    <a:pt x="4354" y="1190"/>
                    <a:pt x="4371" y="1184"/>
                    <a:pt x="4389" y="1178"/>
                  </a:cubicBezTo>
                  <a:cubicBezTo>
                    <a:pt x="4514" y="1133"/>
                    <a:pt x="4541" y="1133"/>
                    <a:pt x="4639" y="1133"/>
                  </a:cubicBezTo>
                  <a:close/>
                  <a:moveTo>
                    <a:pt x="4646" y="1"/>
                  </a:moveTo>
                  <a:cubicBezTo>
                    <a:pt x="4590" y="1"/>
                    <a:pt x="4534" y="4"/>
                    <a:pt x="4478" y="9"/>
                  </a:cubicBezTo>
                  <a:cubicBezTo>
                    <a:pt x="3934" y="72"/>
                    <a:pt x="3470" y="313"/>
                    <a:pt x="3149" y="759"/>
                  </a:cubicBezTo>
                  <a:cubicBezTo>
                    <a:pt x="2882" y="1115"/>
                    <a:pt x="2775" y="1561"/>
                    <a:pt x="2739" y="1999"/>
                  </a:cubicBezTo>
                  <a:cubicBezTo>
                    <a:pt x="2650" y="2909"/>
                    <a:pt x="2944" y="3854"/>
                    <a:pt x="3399" y="4639"/>
                  </a:cubicBezTo>
                  <a:cubicBezTo>
                    <a:pt x="3943" y="5567"/>
                    <a:pt x="4782" y="6352"/>
                    <a:pt x="5763" y="6798"/>
                  </a:cubicBezTo>
                  <a:cubicBezTo>
                    <a:pt x="5935" y="6878"/>
                    <a:pt x="6111" y="6948"/>
                    <a:pt x="6291" y="7009"/>
                  </a:cubicBezTo>
                  <a:lnTo>
                    <a:pt x="6291" y="7009"/>
                  </a:lnTo>
                  <a:cubicBezTo>
                    <a:pt x="6242" y="7093"/>
                    <a:pt x="6191" y="7174"/>
                    <a:pt x="6138" y="7253"/>
                  </a:cubicBezTo>
                  <a:cubicBezTo>
                    <a:pt x="6102" y="7298"/>
                    <a:pt x="6066" y="7351"/>
                    <a:pt x="6031" y="7396"/>
                  </a:cubicBezTo>
                  <a:cubicBezTo>
                    <a:pt x="6018" y="7415"/>
                    <a:pt x="6014" y="7422"/>
                    <a:pt x="6015" y="7422"/>
                  </a:cubicBezTo>
                  <a:cubicBezTo>
                    <a:pt x="6016" y="7422"/>
                    <a:pt x="6020" y="7418"/>
                    <a:pt x="6024" y="7413"/>
                  </a:cubicBezTo>
                  <a:lnTo>
                    <a:pt x="6024" y="7413"/>
                  </a:lnTo>
                  <a:cubicBezTo>
                    <a:pt x="6012" y="7428"/>
                    <a:pt x="5999" y="7446"/>
                    <a:pt x="5986" y="7458"/>
                  </a:cubicBezTo>
                  <a:cubicBezTo>
                    <a:pt x="5906" y="7556"/>
                    <a:pt x="5817" y="7646"/>
                    <a:pt x="5736" y="7735"/>
                  </a:cubicBezTo>
                  <a:cubicBezTo>
                    <a:pt x="5406" y="8056"/>
                    <a:pt x="5023" y="8288"/>
                    <a:pt x="4577" y="8431"/>
                  </a:cubicBezTo>
                  <a:cubicBezTo>
                    <a:pt x="4212" y="8541"/>
                    <a:pt x="3890" y="8595"/>
                    <a:pt x="3530" y="8595"/>
                  </a:cubicBezTo>
                  <a:cubicBezTo>
                    <a:pt x="3398" y="8595"/>
                    <a:pt x="3260" y="8588"/>
                    <a:pt x="3114" y="8573"/>
                  </a:cubicBezTo>
                  <a:cubicBezTo>
                    <a:pt x="2971" y="8564"/>
                    <a:pt x="2944" y="8564"/>
                    <a:pt x="2801" y="8538"/>
                  </a:cubicBezTo>
                  <a:cubicBezTo>
                    <a:pt x="2668" y="8511"/>
                    <a:pt x="2525" y="8484"/>
                    <a:pt x="2382" y="8448"/>
                  </a:cubicBezTo>
                  <a:cubicBezTo>
                    <a:pt x="2123" y="8377"/>
                    <a:pt x="1856" y="8288"/>
                    <a:pt x="1606" y="8181"/>
                  </a:cubicBezTo>
                  <a:cubicBezTo>
                    <a:pt x="1427" y="8109"/>
                    <a:pt x="1142" y="7976"/>
                    <a:pt x="928" y="7860"/>
                  </a:cubicBezTo>
                  <a:cubicBezTo>
                    <a:pt x="838" y="7812"/>
                    <a:pt x="739" y="7788"/>
                    <a:pt x="641" y="7788"/>
                  </a:cubicBezTo>
                  <a:cubicBezTo>
                    <a:pt x="448" y="7788"/>
                    <a:pt x="258" y="7881"/>
                    <a:pt x="152" y="8065"/>
                  </a:cubicBezTo>
                  <a:cubicBezTo>
                    <a:pt x="0" y="8324"/>
                    <a:pt x="89" y="8689"/>
                    <a:pt x="357" y="8841"/>
                  </a:cubicBezTo>
                  <a:cubicBezTo>
                    <a:pt x="1314" y="9354"/>
                    <a:pt x="2390" y="9729"/>
                    <a:pt x="3482" y="9729"/>
                  </a:cubicBezTo>
                  <a:cubicBezTo>
                    <a:pt x="3662" y="9729"/>
                    <a:pt x="3843" y="9719"/>
                    <a:pt x="4024" y="9697"/>
                  </a:cubicBezTo>
                  <a:cubicBezTo>
                    <a:pt x="4675" y="9617"/>
                    <a:pt x="5308" y="9430"/>
                    <a:pt x="5861" y="9073"/>
                  </a:cubicBezTo>
                  <a:cubicBezTo>
                    <a:pt x="6370" y="8752"/>
                    <a:pt x="6780" y="8324"/>
                    <a:pt x="7110" y="7824"/>
                  </a:cubicBezTo>
                  <a:cubicBezTo>
                    <a:pt x="7233" y="7644"/>
                    <a:pt x="7345" y="7455"/>
                    <a:pt x="7445" y="7260"/>
                  </a:cubicBezTo>
                  <a:lnTo>
                    <a:pt x="7445" y="7260"/>
                  </a:lnTo>
                  <a:cubicBezTo>
                    <a:pt x="7610" y="7277"/>
                    <a:pt x="7776" y="7285"/>
                    <a:pt x="7942" y="7285"/>
                  </a:cubicBezTo>
                  <a:cubicBezTo>
                    <a:pt x="8442" y="7285"/>
                    <a:pt x="8942" y="7209"/>
                    <a:pt x="9421" y="7048"/>
                  </a:cubicBezTo>
                  <a:cubicBezTo>
                    <a:pt x="10500" y="6673"/>
                    <a:pt x="11464" y="5879"/>
                    <a:pt x="11928" y="4818"/>
                  </a:cubicBezTo>
                  <a:cubicBezTo>
                    <a:pt x="12052" y="4550"/>
                    <a:pt x="12151" y="4282"/>
                    <a:pt x="12204" y="3997"/>
                  </a:cubicBezTo>
                  <a:cubicBezTo>
                    <a:pt x="12267" y="3702"/>
                    <a:pt x="12124" y="3363"/>
                    <a:pt x="11812" y="3292"/>
                  </a:cubicBezTo>
                  <a:cubicBezTo>
                    <a:pt x="11769" y="3283"/>
                    <a:pt x="11725" y="3278"/>
                    <a:pt x="11681" y="3278"/>
                  </a:cubicBezTo>
                  <a:cubicBezTo>
                    <a:pt x="11427" y="3278"/>
                    <a:pt x="11160" y="3428"/>
                    <a:pt x="11107" y="3694"/>
                  </a:cubicBezTo>
                  <a:cubicBezTo>
                    <a:pt x="11089" y="3801"/>
                    <a:pt x="11062" y="3908"/>
                    <a:pt x="11027" y="4015"/>
                  </a:cubicBezTo>
                  <a:cubicBezTo>
                    <a:pt x="11018" y="4068"/>
                    <a:pt x="11000" y="4122"/>
                    <a:pt x="10973" y="4175"/>
                  </a:cubicBezTo>
                  <a:cubicBezTo>
                    <a:pt x="10964" y="4202"/>
                    <a:pt x="10955" y="4229"/>
                    <a:pt x="10946" y="4256"/>
                  </a:cubicBezTo>
                  <a:cubicBezTo>
                    <a:pt x="10946" y="4256"/>
                    <a:pt x="10946" y="4256"/>
                    <a:pt x="10946" y="4257"/>
                  </a:cubicBezTo>
                  <a:lnTo>
                    <a:pt x="10946" y="4257"/>
                  </a:lnTo>
                  <a:cubicBezTo>
                    <a:pt x="10943" y="4261"/>
                    <a:pt x="10941" y="4267"/>
                    <a:pt x="10937" y="4273"/>
                  </a:cubicBezTo>
                  <a:cubicBezTo>
                    <a:pt x="10839" y="4479"/>
                    <a:pt x="10723" y="4675"/>
                    <a:pt x="10589" y="4871"/>
                  </a:cubicBezTo>
                  <a:cubicBezTo>
                    <a:pt x="10570" y="4901"/>
                    <a:pt x="10567" y="4907"/>
                    <a:pt x="10568" y="4907"/>
                  </a:cubicBezTo>
                  <a:cubicBezTo>
                    <a:pt x="10568" y="4907"/>
                    <a:pt x="10568" y="4907"/>
                    <a:pt x="10568" y="4907"/>
                  </a:cubicBezTo>
                  <a:lnTo>
                    <a:pt x="10568" y="4907"/>
                  </a:lnTo>
                  <a:cubicBezTo>
                    <a:pt x="10564" y="4911"/>
                    <a:pt x="10557" y="4919"/>
                    <a:pt x="10545" y="4934"/>
                  </a:cubicBezTo>
                  <a:cubicBezTo>
                    <a:pt x="10509" y="4978"/>
                    <a:pt x="10473" y="5023"/>
                    <a:pt x="10438" y="5058"/>
                  </a:cubicBezTo>
                  <a:cubicBezTo>
                    <a:pt x="10357" y="5148"/>
                    <a:pt x="10268" y="5237"/>
                    <a:pt x="10179" y="5317"/>
                  </a:cubicBezTo>
                  <a:cubicBezTo>
                    <a:pt x="10143" y="5353"/>
                    <a:pt x="10099" y="5397"/>
                    <a:pt x="10054" y="5433"/>
                  </a:cubicBezTo>
                  <a:cubicBezTo>
                    <a:pt x="10041" y="5446"/>
                    <a:pt x="10024" y="5459"/>
                    <a:pt x="10009" y="5471"/>
                  </a:cubicBezTo>
                  <a:lnTo>
                    <a:pt x="10009" y="5471"/>
                  </a:lnTo>
                  <a:cubicBezTo>
                    <a:pt x="10014" y="5466"/>
                    <a:pt x="10019" y="5462"/>
                    <a:pt x="10017" y="5462"/>
                  </a:cubicBezTo>
                  <a:lnTo>
                    <a:pt x="10017" y="5462"/>
                  </a:lnTo>
                  <a:cubicBezTo>
                    <a:pt x="10016" y="5462"/>
                    <a:pt x="10009" y="5466"/>
                    <a:pt x="9992" y="5478"/>
                  </a:cubicBezTo>
                  <a:cubicBezTo>
                    <a:pt x="9894" y="5549"/>
                    <a:pt x="9795" y="5620"/>
                    <a:pt x="9697" y="5683"/>
                  </a:cubicBezTo>
                  <a:cubicBezTo>
                    <a:pt x="9465" y="5817"/>
                    <a:pt x="9305" y="5888"/>
                    <a:pt x="9091" y="5959"/>
                  </a:cubicBezTo>
                  <a:cubicBezTo>
                    <a:pt x="8966" y="6004"/>
                    <a:pt x="8841" y="6040"/>
                    <a:pt x="8725" y="6067"/>
                  </a:cubicBezTo>
                  <a:cubicBezTo>
                    <a:pt x="8662" y="6075"/>
                    <a:pt x="8600" y="6093"/>
                    <a:pt x="8538" y="6102"/>
                  </a:cubicBezTo>
                  <a:cubicBezTo>
                    <a:pt x="8516" y="6109"/>
                    <a:pt x="8407" y="6123"/>
                    <a:pt x="8394" y="6123"/>
                  </a:cubicBezTo>
                  <a:cubicBezTo>
                    <a:pt x="8391" y="6123"/>
                    <a:pt x="8394" y="6122"/>
                    <a:pt x="8404" y="6120"/>
                  </a:cubicBezTo>
                  <a:lnTo>
                    <a:pt x="8404" y="6120"/>
                  </a:lnTo>
                  <a:cubicBezTo>
                    <a:pt x="8242" y="6141"/>
                    <a:pt x="8080" y="6150"/>
                    <a:pt x="7920" y="6150"/>
                  </a:cubicBezTo>
                  <a:cubicBezTo>
                    <a:pt x="7905" y="6150"/>
                    <a:pt x="7889" y="6150"/>
                    <a:pt x="7875" y="6149"/>
                  </a:cubicBezTo>
                  <a:lnTo>
                    <a:pt x="7875" y="6149"/>
                  </a:lnTo>
                  <a:cubicBezTo>
                    <a:pt x="8270" y="4691"/>
                    <a:pt x="8105" y="3065"/>
                    <a:pt x="7289" y="1793"/>
                  </a:cubicBezTo>
                  <a:cubicBezTo>
                    <a:pt x="6994" y="1329"/>
                    <a:pt x="6628" y="937"/>
                    <a:pt x="6191" y="607"/>
                  </a:cubicBezTo>
                  <a:cubicBezTo>
                    <a:pt x="5753" y="274"/>
                    <a:pt x="5205" y="1"/>
                    <a:pt x="46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8692965" y="3391734"/>
              <a:ext cx="764298" cy="755612"/>
            </a:xfrm>
            <a:custGeom>
              <a:avLst/>
              <a:gdLst/>
              <a:ahLst/>
              <a:cxnLst/>
              <a:rect l="l" t="t" r="r" b="b"/>
              <a:pathLst>
                <a:path w="11527" h="11396" extrusionOk="0">
                  <a:moveTo>
                    <a:pt x="6941" y="0"/>
                  </a:moveTo>
                  <a:cubicBezTo>
                    <a:pt x="6914" y="0"/>
                    <a:pt x="6896" y="9"/>
                    <a:pt x="6878" y="27"/>
                  </a:cubicBezTo>
                  <a:lnTo>
                    <a:pt x="5451" y="2632"/>
                  </a:lnTo>
                  <a:lnTo>
                    <a:pt x="2748" y="90"/>
                  </a:lnTo>
                  <a:cubicBezTo>
                    <a:pt x="2737" y="79"/>
                    <a:pt x="2724" y="75"/>
                    <a:pt x="2709" y="75"/>
                  </a:cubicBezTo>
                  <a:cubicBezTo>
                    <a:pt x="2699" y="75"/>
                    <a:pt x="2688" y="77"/>
                    <a:pt x="2676" y="81"/>
                  </a:cubicBezTo>
                  <a:cubicBezTo>
                    <a:pt x="2659" y="90"/>
                    <a:pt x="2650" y="116"/>
                    <a:pt x="2650" y="143"/>
                  </a:cubicBezTo>
                  <a:lnTo>
                    <a:pt x="3453" y="3489"/>
                  </a:lnTo>
                  <a:lnTo>
                    <a:pt x="54" y="3676"/>
                  </a:lnTo>
                  <a:cubicBezTo>
                    <a:pt x="27" y="3685"/>
                    <a:pt x="9" y="3694"/>
                    <a:pt x="0" y="3720"/>
                  </a:cubicBezTo>
                  <a:cubicBezTo>
                    <a:pt x="0" y="3738"/>
                    <a:pt x="0" y="3765"/>
                    <a:pt x="27" y="3783"/>
                  </a:cubicBezTo>
                  <a:lnTo>
                    <a:pt x="2775" y="5879"/>
                  </a:lnTo>
                  <a:lnTo>
                    <a:pt x="384" y="7467"/>
                  </a:lnTo>
                  <a:cubicBezTo>
                    <a:pt x="366" y="7485"/>
                    <a:pt x="357" y="7512"/>
                    <a:pt x="366" y="7530"/>
                  </a:cubicBezTo>
                  <a:cubicBezTo>
                    <a:pt x="375" y="7556"/>
                    <a:pt x="393" y="7574"/>
                    <a:pt x="419" y="7574"/>
                  </a:cubicBezTo>
                  <a:lnTo>
                    <a:pt x="3435" y="7548"/>
                  </a:lnTo>
                  <a:lnTo>
                    <a:pt x="2828" y="10697"/>
                  </a:lnTo>
                  <a:cubicBezTo>
                    <a:pt x="2819" y="10723"/>
                    <a:pt x="2837" y="10750"/>
                    <a:pt x="2855" y="10759"/>
                  </a:cubicBezTo>
                  <a:cubicBezTo>
                    <a:pt x="2866" y="10763"/>
                    <a:pt x="2877" y="10765"/>
                    <a:pt x="2888" y="10765"/>
                  </a:cubicBezTo>
                  <a:cubicBezTo>
                    <a:pt x="2902" y="10765"/>
                    <a:pt x="2916" y="10761"/>
                    <a:pt x="2926" y="10750"/>
                  </a:cubicBezTo>
                  <a:lnTo>
                    <a:pt x="5157" y="8386"/>
                  </a:lnTo>
                  <a:lnTo>
                    <a:pt x="6932" y="11366"/>
                  </a:lnTo>
                  <a:cubicBezTo>
                    <a:pt x="6939" y="11386"/>
                    <a:pt x="6955" y="11396"/>
                    <a:pt x="6974" y="11396"/>
                  </a:cubicBezTo>
                  <a:cubicBezTo>
                    <a:pt x="6981" y="11396"/>
                    <a:pt x="6988" y="11395"/>
                    <a:pt x="6994" y="11393"/>
                  </a:cubicBezTo>
                  <a:cubicBezTo>
                    <a:pt x="7021" y="11384"/>
                    <a:pt x="7039" y="11366"/>
                    <a:pt x="7039" y="11339"/>
                  </a:cubicBezTo>
                  <a:lnTo>
                    <a:pt x="7182" y="7637"/>
                  </a:lnTo>
                  <a:lnTo>
                    <a:pt x="10509" y="8582"/>
                  </a:lnTo>
                  <a:cubicBezTo>
                    <a:pt x="10516" y="8585"/>
                    <a:pt x="10524" y="8586"/>
                    <a:pt x="10530" y="8586"/>
                  </a:cubicBezTo>
                  <a:cubicBezTo>
                    <a:pt x="10549" y="8586"/>
                    <a:pt x="10565" y="8578"/>
                    <a:pt x="10572" y="8565"/>
                  </a:cubicBezTo>
                  <a:lnTo>
                    <a:pt x="10572" y="8493"/>
                  </a:lnTo>
                  <a:lnTo>
                    <a:pt x="8680" y="5879"/>
                  </a:lnTo>
                  <a:lnTo>
                    <a:pt x="11482" y="5023"/>
                  </a:lnTo>
                  <a:cubicBezTo>
                    <a:pt x="11508" y="5023"/>
                    <a:pt x="11526" y="4996"/>
                    <a:pt x="11526" y="4969"/>
                  </a:cubicBezTo>
                  <a:cubicBezTo>
                    <a:pt x="11526" y="4943"/>
                    <a:pt x="11499" y="4925"/>
                    <a:pt x="11482" y="4916"/>
                  </a:cubicBezTo>
                  <a:lnTo>
                    <a:pt x="8457" y="4274"/>
                  </a:lnTo>
                  <a:lnTo>
                    <a:pt x="10027" y="1660"/>
                  </a:lnTo>
                  <a:cubicBezTo>
                    <a:pt x="10045" y="1633"/>
                    <a:pt x="10045" y="1606"/>
                    <a:pt x="10027" y="1588"/>
                  </a:cubicBezTo>
                  <a:cubicBezTo>
                    <a:pt x="10012" y="1578"/>
                    <a:pt x="9996" y="1574"/>
                    <a:pt x="9982" y="1574"/>
                  </a:cubicBezTo>
                  <a:cubicBezTo>
                    <a:pt x="9972" y="1574"/>
                    <a:pt x="9963" y="1576"/>
                    <a:pt x="9956" y="1579"/>
                  </a:cubicBezTo>
                  <a:lnTo>
                    <a:pt x="7378" y="3185"/>
                  </a:lnTo>
                  <a:lnTo>
                    <a:pt x="6985" y="54"/>
                  </a:lnTo>
                  <a:cubicBezTo>
                    <a:pt x="6985" y="27"/>
                    <a:pt x="6968" y="9"/>
                    <a:pt x="69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" name="Google Shape;459;p15"/>
          <p:cNvGrpSpPr/>
          <p:nvPr/>
        </p:nvGrpSpPr>
        <p:grpSpPr>
          <a:xfrm>
            <a:off x="84772" y="668045"/>
            <a:ext cx="9132834" cy="3074209"/>
            <a:chOff x="84772" y="668045"/>
            <a:chExt cx="9132834" cy="3074209"/>
          </a:xfrm>
        </p:grpSpPr>
        <p:sp>
          <p:nvSpPr>
            <p:cNvPr id="460" name="Google Shape;460;p15"/>
            <p:cNvSpPr/>
            <p:nvPr/>
          </p:nvSpPr>
          <p:spPr>
            <a:xfrm>
              <a:off x="8652025" y="668045"/>
              <a:ext cx="565582" cy="603840"/>
            </a:xfrm>
            <a:custGeom>
              <a:avLst/>
              <a:gdLst/>
              <a:ahLst/>
              <a:cxnLst/>
              <a:rect l="l" t="t" r="r" b="b"/>
              <a:pathLst>
                <a:path w="8530" h="9107" extrusionOk="0">
                  <a:moveTo>
                    <a:pt x="5122" y="1"/>
                  </a:moveTo>
                  <a:cubicBezTo>
                    <a:pt x="5055" y="1"/>
                    <a:pt x="4987" y="19"/>
                    <a:pt x="4916" y="57"/>
                  </a:cubicBezTo>
                  <a:cubicBezTo>
                    <a:pt x="4800" y="120"/>
                    <a:pt x="4729" y="200"/>
                    <a:pt x="4693" y="307"/>
                  </a:cubicBezTo>
                  <a:cubicBezTo>
                    <a:pt x="4657" y="405"/>
                    <a:pt x="4675" y="521"/>
                    <a:pt x="4738" y="637"/>
                  </a:cubicBezTo>
                  <a:lnTo>
                    <a:pt x="6031" y="3179"/>
                  </a:lnTo>
                  <a:lnTo>
                    <a:pt x="2124" y="5169"/>
                  </a:lnTo>
                  <a:lnTo>
                    <a:pt x="830" y="2626"/>
                  </a:lnTo>
                  <a:cubicBezTo>
                    <a:pt x="768" y="2510"/>
                    <a:pt x="688" y="2430"/>
                    <a:pt x="580" y="2394"/>
                  </a:cubicBezTo>
                  <a:cubicBezTo>
                    <a:pt x="543" y="2381"/>
                    <a:pt x="502" y="2374"/>
                    <a:pt x="460" y="2374"/>
                  </a:cubicBezTo>
                  <a:cubicBezTo>
                    <a:pt x="393" y="2374"/>
                    <a:pt x="322" y="2392"/>
                    <a:pt x="250" y="2430"/>
                  </a:cubicBezTo>
                  <a:cubicBezTo>
                    <a:pt x="134" y="2493"/>
                    <a:pt x="63" y="2573"/>
                    <a:pt x="36" y="2680"/>
                  </a:cubicBezTo>
                  <a:cubicBezTo>
                    <a:pt x="1" y="2778"/>
                    <a:pt x="18" y="2894"/>
                    <a:pt x="81" y="3010"/>
                  </a:cubicBezTo>
                  <a:lnTo>
                    <a:pt x="3052" y="8844"/>
                  </a:lnTo>
                  <a:cubicBezTo>
                    <a:pt x="3114" y="8969"/>
                    <a:pt x="3194" y="9041"/>
                    <a:pt x="3292" y="9085"/>
                  </a:cubicBezTo>
                  <a:cubicBezTo>
                    <a:pt x="3330" y="9099"/>
                    <a:pt x="3371" y="9106"/>
                    <a:pt x="3413" y="9106"/>
                  </a:cubicBezTo>
                  <a:cubicBezTo>
                    <a:pt x="3480" y="9106"/>
                    <a:pt x="3551" y="9088"/>
                    <a:pt x="3623" y="9049"/>
                  </a:cubicBezTo>
                  <a:cubicBezTo>
                    <a:pt x="3739" y="8987"/>
                    <a:pt x="3810" y="8907"/>
                    <a:pt x="3846" y="8800"/>
                  </a:cubicBezTo>
                  <a:cubicBezTo>
                    <a:pt x="3872" y="8693"/>
                    <a:pt x="3863" y="8586"/>
                    <a:pt x="3801" y="8470"/>
                  </a:cubicBezTo>
                  <a:lnTo>
                    <a:pt x="2454" y="5820"/>
                  </a:lnTo>
                  <a:lnTo>
                    <a:pt x="6361" y="3831"/>
                  </a:lnTo>
                  <a:lnTo>
                    <a:pt x="7708" y="6480"/>
                  </a:lnTo>
                  <a:cubicBezTo>
                    <a:pt x="7771" y="6596"/>
                    <a:pt x="7851" y="6668"/>
                    <a:pt x="7949" y="6712"/>
                  </a:cubicBezTo>
                  <a:cubicBezTo>
                    <a:pt x="7987" y="6725"/>
                    <a:pt x="8026" y="6731"/>
                    <a:pt x="8066" y="6731"/>
                  </a:cubicBezTo>
                  <a:cubicBezTo>
                    <a:pt x="8138" y="6731"/>
                    <a:pt x="8213" y="6711"/>
                    <a:pt x="8288" y="6676"/>
                  </a:cubicBezTo>
                  <a:cubicBezTo>
                    <a:pt x="8404" y="6614"/>
                    <a:pt x="8476" y="6534"/>
                    <a:pt x="8502" y="6427"/>
                  </a:cubicBezTo>
                  <a:cubicBezTo>
                    <a:pt x="8529" y="6320"/>
                    <a:pt x="8520" y="6213"/>
                    <a:pt x="8458" y="6097"/>
                  </a:cubicBezTo>
                  <a:lnTo>
                    <a:pt x="5487" y="253"/>
                  </a:lnTo>
                  <a:cubicBezTo>
                    <a:pt x="5425" y="137"/>
                    <a:pt x="5344" y="57"/>
                    <a:pt x="5246" y="21"/>
                  </a:cubicBezTo>
                  <a:cubicBezTo>
                    <a:pt x="5205" y="8"/>
                    <a:pt x="5164" y="1"/>
                    <a:pt x="5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84772" y="3241121"/>
              <a:ext cx="475672" cy="501133"/>
            </a:xfrm>
            <a:custGeom>
              <a:avLst/>
              <a:gdLst/>
              <a:ahLst/>
              <a:cxnLst/>
              <a:rect l="l" t="t" r="r" b="b"/>
              <a:pathLst>
                <a:path w="7174" h="7558" extrusionOk="0">
                  <a:moveTo>
                    <a:pt x="3708" y="1020"/>
                  </a:moveTo>
                  <a:cubicBezTo>
                    <a:pt x="3965" y="1020"/>
                    <a:pt x="4234" y="1070"/>
                    <a:pt x="4515" y="1173"/>
                  </a:cubicBezTo>
                  <a:cubicBezTo>
                    <a:pt x="5184" y="1414"/>
                    <a:pt x="5612" y="1824"/>
                    <a:pt x="5817" y="2413"/>
                  </a:cubicBezTo>
                  <a:cubicBezTo>
                    <a:pt x="6013" y="2993"/>
                    <a:pt x="5969" y="3697"/>
                    <a:pt x="5665" y="4536"/>
                  </a:cubicBezTo>
                  <a:cubicBezTo>
                    <a:pt x="5362" y="5383"/>
                    <a:pt x="4943" y="5963"/>
                    <a:pt x="4425" y="6275"/>
                  </a:cubicBezTo>
                  <a:cubicBezTo>
                    <a:pt x="4133" y="6452"/>
                    <a:pt x="3816" y="6540"/>
                    <a:pt x="3474" y="6540"/>
                  </a:cubicBezTo>
                  <a:cubicBezTo>
                    <a:pt x="3210" y="6540"/>
                    <a:pt x="2933" y="6487"/>
                    <a:pt x="2641" y="6383"/>
                  </a:cubicBezTo>
                  <a:cubicBezTo>
                    <a:pt x="1963" y="6142"/>
                    <a:pt x="1535" y="5731"/>
                    <a:pt x="1339" y="5151"/>
                  </a:cubicBezTo>
                  <a:cubicBezTo>
                    <a:pt x="1134" y="4572"/>
                    <a:pt x="1187" y="3867"/>
                    <a:pt x="1490" y="3028"/>
                  </a:cubicBezTo>
                  <a:cubicBezTo>
                    <a:pt x="1794" y="2199"/>
                    <a:pt x="2204" y="1619"/>
                    <a:pt x="2730" y="1298"/>
                  </a:cubicBezTo>
                  <a:cubicBezTo>
                    <a:pt x="3033" y="1113"/>
                    <a:pt x="3360" y="1020"/>
                    <a:pt x="3708" y="1020"/>
                  </a:cubicBezTo>
                  <a:close/>
                  <a:moveTo>
                    <a:pt x="3592" y="1"/>
                  </a:moveTo>
                  <a:cubicBezTo>
                    <a:pt x="3392" y="1"/>
                    <a:pt x="3194" y="20"/>
                    <a:pt x="2998" y="58"/>
                  </a:cubicBezTo>
                  <a:cubicBezTo>
                    <a:pt x="2400" y="174"/>
                    <a:pt x="1874" y="450"/>
                    <a:pt x="1419" y="887"/>
                  </a:cubicBezTo>
                  <a:cubicBezTo>
                    <a:pt x="955" y="1324"/>
                    <a:pt x="598" y="1904"/>
                    <a:pt x="349" y="2609"/>
                  </a:cubicBezTo>
                  <a:cubicBezTo>
                    <a:pt x="90" y="3323"/>
                    <a:pt x="1" y="3992"/>
                    <a:pt x="72" y="4625"/>
                  </a:cubicBezTo>
                  <a:cubicBezTo>
                    <a:pt x="143" y="5258"/>
                    <a:pt x="375" y="5812"/>
                    <a:pt x="759" y="6275"/>
                  </a:cubicBezTo>
                  <a:cubicBezTo>
                    <a:pt x="1143" y="6739"/>
                    <a:pt x="1660" y="7087"/>
                    <a:pt x="2302" y="7319"/>
                  </a:cubicBezTo>
                  <a:cubicBezTo>
                    <a:pt x="2742" y="7478"/>
                    <a:pt x="3173" y="7557"/>
                    <a:pt x="3593" y="7557"/>
                  </a:cubicBezTo>
                  <a:cubicBezTo>
                    <a:pt x="3787" y="7557"/>
                    <a:pt x="3978" y="7540"/>
                    <a:pt x="4167" y="7507"/>
                  </a:cubicBezTo>
                  <a:cubicBezTo>
                    <a:pt x="4764" y="7391"/>
                    <a:pt x="5291" y="7114"/>
                    <a:pt x="5755" y="6677"/>
                  </a:cubicBezTo>
                  <a:cubicBezTo>
                    <a:pt x="6210" y="6231"/>
                    <a:pt x="6575" y="5660"/>
                    <a:pt x="6825" y="4955"/>
                  </a:cubicBezTo>
                  <a:cubicBezTo>
                    <a:pt x="7084" y="4241"/>
                    <a:pt x="7173" y="3572"/>
                    <a:pt x="7102" y="2939"/>
                  </a:cubicBezTo>
                  <a:cubicBezTo>
                    <a:pt x="7030" y="2306"/>
                    <a:pt x="6798" y="1753"/>
                    <a:pt x="6406" y="1289"/>
                  </a:cubicBezTo>
                  <a:cubicBezTo>
                    <a:pt x="6013" y="816"/>
                    <a:pt x="5496" y="468"/>
                    <a:pt x="4854" y="236"/>
                  </a:cubicBezTo>
                  <a:cubicBezTo>
                    <a:pt x="4422" y="80"/>
                    <a:pt x="4002" y="1"/>
                    <a:pt x="3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0_1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17"/>
          <p:cNvGrpSpPr/>
          <p:nvPr/>
        </p:nvGrpSpPr>
        <p:grpSpPr>
          <a:xfrm>
            <a:off x="-35387" y="2428442"/>
            <a:ext cx="9119004" cy="2918498"/>
            <a:chOff x="-35387" y="2428442"/>
            <a:chExt cx="9119004" cy="2918498"/>
          </a:xfrm>
        </p:grpSpPr>
        <p:sp>
          <p:nvSpPr>
            <p:cNvPr id="503" name="Google Shape;503;p17"/>
            <p:cNvSpPr/>
            <p:nvPr/>
          </p:nvSpPr>
          <p:spPr>
            <a:xfrm rot="7675944">
              <a:off x="43054" y="2561529"/>
              <a:ext cx="570823" cy="477730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7"/>
            <p:cNvSpPr/>
            <p:nvPr/>
          </p:nvSpPr>
          <p:spPr>
            <a:xfrm rot="10800000">
              <a:off x="8833435" y="3258177"/>
              <a:ext cx="250181" cy="245878"/>
            </a:xfrm>
            <a:custGeom>
              <a:avLst/>
              <a:gdLst/>
              <a:ahLst/>
              <a:cxnLst/>
              <a:rect l="l" t="t" r="r" b="b"/>
              <a:pathLst>
                <a:path w="3721" h="3657" extrusionOk="0">
                  <a:moveTo>
                    <a:pt x="1856" y="1"/>
                  </a:moveTo>
                  <a:cubicBezTo>
                    <a:pt x="1802" y="1"/>
                    <a:pt x="1749" y="34"/>
                    <a:pt x="1731" y="101"/>
                  </a:cubicBezTo>
                  <a:lnTo>
                    <a:pt x="1401" y="1279"/>
                  </a:lnTo>
                  <a:cubicBezTo>
                    <a:pt x="1383" y="1323"/>
                    <a:pt x="1347" y="1359"/>
                    <a:pt x="1303" y="1368"/>
                  </a:cubicBezTo>
                  <a:lnTo>
                    <a:pt x="125" y="1698"/>
                  </a:lnTo>
                  <a:cubicBezTo>
                    <a:pt x="0" y="1734"/>
                    <a:pt x="0" y="1921"/>
                    <a:pt x="125" y="1957"/>
                  </a:cubicBezTo>
                  <a:lnTo>
                    <a:pt x="1303" y="2287"/>
                  </a:lnTo>
                  <a:cubicBezTo>
                    <a:pt x="1347" y="2296"/>
                    <a:pt x="1383" y="2331"/>
                    <a:pt x="1401" y="2376"/>
                  </a:cubicBezTo>
                  <a:lnTo>
                    <a:pt x="1731" y="3563"/>
                  </a:lnTo>
                  <a:cubicBezTo>
                    <a:pt x="1749" y="3625"/>
                    <a:pt x="1802" y="3656"/>
                    <a:pt x="1856" y="3656"/>
                  </a:cubicBezTo>
                  <a:cubicBezTo>
                    <a:pt x="1909" y="3656"/>
                    <a:pt x="1963" y="3625"/>
                    <a:pt x="1981" y="3563"/>
                  </a:cubicBezTo>
                  <a:lnTo>
                    <a:pt x="2311" y="2376"/>
                  </a:lnTo>
                  <a:cubicBezTo>
                    <a:pt x="2328" y="2331"/>
                    <a:pt x="2364" y="2296"/>
                    <a:pt x="2409" y="2287"/>
                  </a:cubicBezTo>
                  <a:lnTo>
                    <a:pt x="3586" y="1957"/>
                  </a:lnTo>
                  <a:cubicBezTo>
                    <a:pt x="3720" y="1921"/>
                    <a:pt x="3720" y="1734"/>
                    <a:pt x="3586" y="1698"/>
                  </a:cubicBezTo>
                  <a:lnTo>
                    <a:pt x="2409" y="1368"/>
                  </a:lnTo>
                  <a:cubicBezTo>
                    <a:pt x="2364" y="1359"/>
                    <a:pt x="2328" y="1323"/>
                    <a:pt x="2311" y="1279"/>
                  </a:cubicBezTo>
                  <a:lnTo>
                    <a:pt x="1981" y="101"/>
                  </a:lnTo>
                  <a:cubicBezTo>
                    <a:pt x="1963" y="34"/>
                    <a:pt x="1909" y="1"/>
                    <a:pt x="18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7"/>
            <p:cNvSpPr/>
            <p:nvPr/>
          </p:nvSpPr>
          <p:spPr>
            <a:xfrm rot="10800000">
              <a:off x="3293421" y="4945861"/>
              <a:ext cx="401079" cy="401079"/>
            </a:xfrm>
            <a:custGeom>
              <a:avLst/>
              <a:gdLst/>
              <a:ahLst/>
              <a:cxnLst/>
              <a:rect l="l" t="t" r="r" b="b"/>
              <a:pathLst>
                <a:path w="6049" h="6049" extrusionOk="0">
                  <a:moveTo>
                    <a:pt x="3274" y="0"/>
                  </a:moveTo>
                  <a:lnTo>
                    <a:pt x="2391" y="54"/>
                  </a:lnTo>
                  <a:lnTo>
                    <a:pt x="2364" y="63"/>
                  </a:lnTo>
                  <a:lnTo>
                    <a:pt x="2355" y="98"/>
                  </a:lnTo>
                  <a:lnTo>
                    <a:pt x="2471" y="1892"/>
                  </a:lnTo>
                  <a:lnTo>
                    <a:pt x="1115" y="705"/>
                  </a:lnTo>
                  <a:lnTo>
                    <a:pt x="1089" y="696"/>
                  </a:lnTo>
                  <a:lnTo>
                    <a:pt x="1062" y="705"/>
                  </a:lnTo>
                  <a:lnTo>
                    <a:pt x="473" y="1374"/>
                  </a:lnTo>
                  <a:lnTo>
                    <a:pt x="482" y="1428"/>
                  </a:lnTo>
                  <a:lnTo>
                    <a:pt x="1490" y="2320"/>
                  </a:lnTo>
                  <a:lnTo>
                    <a:pt x="1838" y="2614"/>
                  </a:lnTo>
                  <a:lnTo>
                    <a:pt x="1374" y="2650"/>
                  </a:lnTo>
                  <a:lnTo>
                    <a:pt x="36" y="2730"/>
                  </a:lnTo>
                  <a:lnTo>
                    <a:pt x="9" y="2748"/>
                  </a:lnTo>
                  <a:lnTo>
                    <a:pt x="0" y="2775"/>
                  </a:lnTo>
                  <a:lnTo>
                    <a:pt x="54" y="3658"/>
                  </a:lnTo>
                  <a:lnTo>
                    <a:pt x="98" y="3694"/>
                  </a:lnTo>
                  <a:lnTo>
                    <a:pt x="1901" y="3578"/>
                  </a:lnTo>
                  <a:lnTo>
                    <a:pt x="1901" y="3578"/>
                  </a:lnTo>
                  <a:lnTo>
                    <a:pt x="705" y="4934"/>
                  </a:lnTo>
                  <a:lnTo>
                    <a:pt x="705" y="4987"/>
                  </a:lnTo>
                  <a:lnTo>
                    <a:pt x="1374" y="5576"/>
                  </a:lnTo>
                  <a:lnTo>
                    <a:pt x="1428" y="5567"/>
                  </a:lnTo>
                  <a:lnTo>
                    <a:pt x="2320" y="4559"/>
                  </a:lnTo>
                  <a:lnTo>
                    <a:pt x="2623" y="4211"/>
                  </a:lnTo>
                  <a:lnTo>
                    <a:pt x="2650" y="4666"/>
                  </a:lnTo>
                  <a:lnTo>
                    <a:pt x="2730" y="6013"/>
                  </a:lnTo>
                  <a:lnTo>
                    <a:pt x="2775" y="6049"/>
                  </a:lnTo>
                  <a:lnTo>
                    <a:pt x="3658" y="5995"/>
                  </a:lnTo>
                  <a:lnTo>
                    <a:pt x="3694" y="5951"/>
                  </a:lnTo>
                  <a:lnTo>
                    <a:pt x="3578" y="4149"/>
                  </a:lnTo>
                  <a:lnTo>
                    <a:pt x="4934" y="5344"/>
                  </a:lnTo>
                  <a:lnTo>
                    <a:pt x="4987" y="5344"/>
                  </a:lnTo>
                  <a:lnTo>
                    <a:pt x="5576" y="4675"/>
                  </a:lnTo>
                  <a:lnTo>
                    <a:pt x="5585" y="4648"/>
                  </a:lnTo>
                  <a:lnTo>
                    <a:pt x="5567" y="4621"/>
                  </a:lnTo>
                  <a:lnTo>
                    <a:pt x="4559" y="3729"/>
                  </a:lnTo>
                  <a:lnTo>
                    <a:pt x="4211" y="3426"/>
                  </a:lnTo>
                  <a:lnTo>
                    <a:pt x="4675" y="3399"/>
                  </a:lnTo>
                  <a:lnTo>
                    <a:pt x="6013" y="3310"/>
                  </a:lnTo>
                  <a:lnTo>
                    <a:pt x="6049" y="3274"/>
                  </a:lnTo>
                  <a:lnTo>
                    <a:pt x="5995" y="2391"/>
                  </a:lnTo>
                  <a:lnTo>
                    <a:pt x="5977" y="2364"/>
                  </a:lnTo>
                  <a:lnTo>
                    <a:pt x="5951" y="2355"/>
                  </a:lnTo>
                  <a:lnTo>
                    <a:pt x="4158" y="2471"/>
                  </a:lnTo>
                  <a:lnTo>
                    <a:pt x="5344" y="1115"/>
                  </a:lnTo>
                  <a:lnTo>
                    <a:pt x="5353" y="1089"/>
                  </a:lnTo>
                  <a:lnTo>
                    <a:pt x="5344" y="1062"/>
                  </a:lnTo>
                  <a:lnTo>
                    <a:pt x="4675" y="473"/>
                  </a:lnTo>
                  <a:lnTo>
                    <a:pt x="4648" y="464"/>
                  </a:lnTo>
                  <a:lnTo>
                    <a:pt x="4621" y="482"/>
                  </a:lnTo>
                  <a:lnTo>
                    <a:pt x="3729" y="1490"/>
                  </a:lnTo>
                  <a:lnTo>
                    <a:pt x="3426" y="1838"/>
                  </a:lnTo>
                  <a:lnTo>
                    <a:pt x="3399" y="1374"/>
                  </a:lnTo>
                  <a:lnTo>
                    <a:pt x="3319" y="36"/>
                  </a:lnTo>
                  <a:lnTo>
                    <a:pt x="3301" y="9"/>
                  </a:lnTo>
                  <a:lnTo>
                    <a:pt x="32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" name="Google Shape;506;p17"/>
          <p:cNvGrpSpPr/>
          <p:nvPr/>
        </p:nvGrpSpPr>
        <p:grpSpPr>
          <a:xfrm>
            <a:off x="4278390" y="-41088"/>
            <a:ext cx="5024084" cy="2481711"/>
            <a:chOff x="3973590" y="-41088"/>
            <a:chExt cx="5024084" cy="2481711"/>
          </a:xfrm>
        </p:grpSpPr>
        <p:sp>
          <p:nvSpPr>
            <p:cNvPr id="507" name="Google Shape;507;p17"/>
            <p:cNvSpPr/>
            <p:nvPr/>
          </p:nvSpPr>
          <p:spPr>
            <a:xfrm rot="10800000">
              <a:off x="3973590" y="-41088"/>
              <a:ext cx="475672" cy="501133"/>
            </a:xfrm>
            <a:custGeom>
              <a:avLst/>
              <a:gdLst/>
              <a:ahLst/>
              <a:cxnLst/>
              <a:rect l="l" t="t" r="r" b="b"/>
              <a:pathLst>
                <a:path w="7174" h="7558" extrusionOk="0">
                  <a:moveTo>
                    <a:pt x="3708" y="1020"/>
                  </a:moveTo>
                  <a:cubicBezTo>
                    <a:pt x="3965" y="1020"/>
                    <a:pt x="4234" y="1070"/>
                    <a:pt x="4515" y="1173"/>
                  </a:cubicBezTo>
                  <a:cubicBezTo>
                    <a:pt x="5184" y="1414"/>
                    <a:pt x="5612" y="1824"/>
                    <a:pt x="5817" y="2413"/>
                  </a:cubicBezTo>
                  <a:cubicBezTo>
                    <a:pt x="6013" y="2993"/>
                    <a:pt x="5969" y="3697"/>
                    <a:pt x="5665" y="4536"/>
                  </a:cubicBezTo>
                  <a:cubicBezTo>
                    <a:pt x="5362" y="5383"/>
                    <a:pt x="4943" y="5963"/>
                    <a:pt x="4425" y="6275"/>
                  </a:cubicBezTo>
                  <a:cubicBezTo>
                    <a:pt x="4133" y="6452"/>
                    <a:pt x="3816" y="6540"/>
                    <a:pt x="3474" y="6540"/>
                  </a:cubicBezTo>
                  <a:cubicBezTo>
                    <a:pt x="3210" y="6540"/>
                    <a:pt x="2933" y="6487"/>
                    <a:pt x="2641" y="6383"/>
                  </a:cubicBezTo>
                  <a:cubicBezTo>
                    <a:pt x="1963" y="6142"/>
                    <a:pt x="1535" y="5731"/>
                    <a:pt x="1339" y="5151"/>
                  </a:cubicBezTo>
                  <a:cubicBezTo>
                    <a:pt x="1134" y="4572"/>
                    <a:pt x="1187" y="3867"/>
                    <a:pt x="1490" y="3028"/>
                  </a:cubicBezTo>
                  <a:cubicBezTo>
                    <a:pt x="1794" y="2199"/>
                    <a:pt x="2204" y="1619"/>
                    <a:pt x="2730" y="1298"/>
                  </a:cubicBezTo>
                  <a:cubicBezTo>
                    <a:pt x="3033" y="1113"/>
                    <a:pt x="3360" y="1020"/>
                    <a:pt x="3708" y="1020"/>
                  </a:cubicBezTo>
                  <a:close/>
                  <a:moveTo>
                    <a:pt x="3592" y="1"/>
                  </a:moveTo>
                  <a:cubicBezTo>
                    <a:pt x="3392" y="1"/>
                    <a:pt x="3194" y="20"/>
                    <a:pt x="2998" y="58"/>
                  </a:cubicBezTo>
                  <a:cubicBezTo>
                    <a:pt x="2400" y="174"/>
                    <a:pt x="1874" y="450"/>
                    <a:pt x="1419" y="887"/>
                  </a:cubicBezTo>
                  <a:cubicBezTo>
                    <a:pt x="955" y="1324"/>
                    <a:pt x="598" y="1904"/>
                    <a:pt x="349" y="2609"/>
                  </a:cubicBezTo>
                  <a:cubicBezTo>
                    <a:pt x="90" y="3323"/>
                    <a:pt x="1" y="3992"/>
                    <a:pt x="72" y="4625"/>
                  </a:cubicBezTo>
                  <a:cubicBezTo>
                    <a:pt x="143" y="5258"/>
                    <a:pt x="375" y="5812"/>
                    <a:pt x="759" y="6275"/>
                  </a:cubicBezTo>
                  <a:cubicBezTo>
                    <a:pt x="1143" y="6739"/>
                    <a:pt x="1660" y="7087"/>
                    <a:pt x="2302" y="7319"/>
                  </a:cubicBezTo>
                  <a:cubicBezTo>
                    <a:pt x="2742" y="7478"/>
                    <a:pt x="3173" y="7557"/>
                    <a:pt x="3593" y="7557"/>
                  </a:cubicBezTo>
                  <a:cubicBezTo>
                    <a:pt x="3787" y="7557"/>
                    <a:pt x="3978" y="7540"/>
                    <a:pt x="4167" y="7507"/>
                  </a:cubicBezTo>
                  <a:cubicBezTo>
                    <a:pt x="4764" y="7391"/>
                    <a:pt x="5291" y="7114"/>
                    <a:pt x="5755" y="6677"/>
                  </a:cubicBezTo>
                  <a:cubicBezTo>
                    <a:pt x="6210" y="6231"/>
                    <a:pt x="6575" y="5660"/>
                    <a:pt x="6825" y="4955"/>
                  </a:cubicBezTo>
                  <a:cubicBezTo>
                    <a:pt x="7084" y="4241"/>
                    <a:pt x="7173" y="3572"/>
                    <a:pt x="7102" y="2939"/>
                  </a:cubicBezTo>
                  <a:cubicBezTo>
                    <a:pt x="7030" y="2306"/>
                    <a:pt x="6798" y="1753"/>
                    <a:pt x="6406" y="1289"/>
                  </a:cubicBezTo>
                  <a:cubicBezTo>
                    <a:pt x="6013" y="816"/>
                    <a:pt x="5496" y="468"/>
                    <a:pt x="4854" y="236"/>
                  </a:cubicBezTo>
                  <a:cubicBezTo>
                    <a:pt x="4422" y="80"/>
                    <a:pt x="4002" y="1"/>
                    <a:pt x="35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7"/>
            <p:cNvSpPr/>
            <p:nvPr/>
          </p:nvSpPr>
          <p:spPr>
            <a:xfrm rot="10800000">
              <a:off x="8400797" y="1814306"/>
              <a:ext cx="596878" cy="626317"/>
            </a:xfrm>
            <a:custGeom>
              <a:avLst/>
              <a:gdLst/>
              <a:ahLst/>
              <a:cxnLst/>
              <a:rect l="l" t="t" r="r" b="b"/>
              <a:pathLst>
                <a:path w="9002" h="9446" extrusionOk="0">
                  <a:moveTo>
                    <a:pt x="3892" y="1"/>
                  </a:moveTo>
                  <a:cubicBezTo>
                    <a:pt x="3772" y="1"/>
                    <a:pt x="3640" y="14"/>
                    <a:pt x="3497" y="40"/>
                  </a:cubicBezTo>
                  <a:cubicBezTo>
                    <a:pt x="3096" y="120"/>
                    <a:pt x="2703" y="272"/>
                    <a:pt x="2302" y="504"/>
                  </a:cubicBezTo>
                  <a:cubicBezTo>
                    <a:pt x="1909" y="727"/>
                    <a:pt x="1543" y="1003"/>
                    <a:pt x="1222" y="1342"/>
                  </a:cubicBezTo>
                  <a:cubicBezTo>
                    <a:pt x="767" y="1806"/>
                    <a:pt x="437" y="2297"/>
                    <a:pt x="250" y="2823"/>
                  </a:cubicBezTo>
                  <a:cubicBezTo>
                    <a:pt x="54" y="3349"/>
                    <a:pt x="0" y="3849"/>
                    <a:pt x="80" y="4340"/>
                  </a:cubicBezTo>
                  <a:cubicBezTo>
                    <a:pt x="161" y="4821"/>
                    <a:pt x="384" y="5241"/>
                    <a:pt x="758" y="5606"/>
                  </a:cubicBezTo>
                  <a:cubicBezTo>
                    <a:pt x="1182" y="6014"/>
                    <a:pt x="1656" y="6221"/>
                    <a:pt x="2174" y="6221"/>
                  </a:cubicBezTo>
                  <a:cubicBezTo>
                    <a:pt x="2234" y="6221"/>
                    <a:pt x="2294" y="6219"/>
                    <a:pt x="2355" y="6213"/>
                  </a:cubicBezTo>
                  <a:cubicBezTo>
                    <a:pt x="2953" y="6151"/>
                    <a:pt x="3702" y="5829"/>
                    <a:pt x="4603" y="5232"/>
                  </a:cubicBezTo>
                  <a:cubicBezTo>
                    <a:pt x="5130" y="4875"/>
                    <a:pt x="5558" y="4625"/>
                    <a:pt x="5879" y="4482"/>
                  </a:cubicBezTo>
                  <a:cubicBezTo>
                    <a:pt x="6157" y="4356"/>
                    <a:pt x="6399" y="4292"/>
                    <a:pt x="6593" y="4292"/>
                  </a:cubicBezTo>
                  <a:cubicBezTo>
                    <a:pt x="6618" y="4292"/>
                    <a:pt x="6641" y="4293"/>
                    <a:pt x="6664" y="4295"/>
                  </a:cubicBezTo>
                  <a:cubicBezTo>
                    <a:pt x="6869" y="4313"/>
                    <a:pt x="7075" y="4411"/>
                    <a:pt x="7262" y="4598"/>
                  </a:cubicBezTo>
                  <a:cubicBezTo>
                    <a:pt x="7565" y="4902"/>
                    <a:pt x="7681" y="5259"/>
                    <a:pt x="7592" y="5678"/>
                  </a:cubicBezTo>
                  <a:cubicBezTo>
                    <a:pt x="7503" y="6097"/>
                    <a:pt x="7226" y="6534"/>
                    <a:pt x="6780" y="6998"/>
                  </a:cubicBezTo>
                  <a:cubicBezTo>
                    <a:pt x="6405" y="7382"/>
                    <a:pt x="6058" y="7649"/>
                    <a:pt x="5719" y="7819"/>
                  </a:cubicBezTo>
                  <a:cubicBezTo>
                    <a:pt x="5380" y="7979"/>
                    <a:pt x="5005" y="8122"/>
                    <a:pt x="4594" y="8220"/>
                  </a:cubicBezTo>
                  <a:cubicBezTo>
                    <a:pt x="4273" y="8292"/>
                    <a:pt x="4068" y="8381"/>
                    <a:pt x="3961" y="8488"/>
                  </a:cubicBezTo>
                  <a:cubicBezTo>
                    <a:pt x="3863" y="8586"/>
                    <a:pt x="3818" y="8711"/>
                    <a:pt x="3827" y="8845"/>
                  </a:cubicBezTo>
                  <a:cubicBezTo>
                    <a:pt x="3836" y="8979"/>
                    <a:pt x="3899" y="9103"/>
                    <a:pt x="4015" y="9211"/>
                  </a:cubicBezTo>
                  <a:cubicBezTo>
                    <a:pt x="4140" y="9335"/>
                    <a:pt x="4282" y="9416"/>
                    <a:pt x="4434" y="9434"/>
                  </a:cubicBezTo>
                  <a:cubicBezTo>
                    <a:pt x="4481" y="9442"/>
                    <a:pt x="4533" y="9446"/>
                    <a:pt x="4590" y="9446"/>
                  </a:cubicBezTo>
                  <a:cubicBezTo>
                    <a:pt x="4718" y="9446"/>
                    <a:pt x="4871" y="9426"/>
                    <a:pt x="5049" y="9389"/>
                  </a:cubicBezTo>
                  <a:cubicBezTo>
                    <a:pt x="5487" y="9282"/>
                    <a:pt x="5924" y="9103"/>
                    <a:pt x="6370" y="8836"/>
                  </a:cubicBezTo>
                  <a:cubicBezTo>
                    <a:pt x="6816" y="8568"/>
                    <a:pt x="7226" y="8238"/>
                    <a:pt x="7619" y="7846"/>
                  </a:cubicBezTo>
                  <a:cubicBezTo>
                    <a:pt x="8350" y="7096"/>
                    <a:pt x="8770" y="6338"/>
                    <a:pt x="8886" y="5553"/>
                  </a:cubicBezTo>
                  <a:cubicBezTo>
                    <a:pt x="9001" y="4777"/>
                    <a:pt x="8787" y="4126"/>
                    <a:pt x="8243" y="3590"/>
                  </a:cubicBezTo>
                  <a:cubicBezTo>
                    <a:pt x="7895" y="3260"/>
                    <a:pt x="7547" y="3046"/>
                    <a:pt x="7191" y="2966"/>
                  </a:cubicBezTo>
                  <a:cubicBezTo>
                    <a:pt x="7076" y="2940"/>
                    <a:pt x="6955" y="2927"/>
                    <a:pt x="6828" y="2927"/>
                  </a:cubicBezTo>
                  <a:cubicBezTo>
                    <a:pt x="6560" y="2927"/>
                    <a:pt x="6265" y="2985"/>
                    <a:pt x="5950" y="3100"/>
                  </a:cubicBezTo>
                  <a:cubicBezTo>
                    <a:pt x="5478" y="3278"/>
                    <a:pt x="4898" y="3590"/>
                    <a:pt x="4193" y="4045"/>
                  </a:cubicBezTo>
                  <a:cubicBezTo>
                    <a:pt x="3720" y="4357"/>
                    <a:pt x="3337" y="4572"/>
                    <a:pt x="3042" y="4696"/>
                  </a:cubicBezTo>
                  <a:cubicBezTo>
                    <a:pt x="2797" y="4800"/>
                    <a:pt x="2583" y="4855"/>
                    <a:pt x="2400" y="4855"/>
                  </a:cubicBezTo>
                  <a:cubicBezTo>
                    <a:pt x="2363" y="4855"/>
                    <a:pt x="2327" y="4853"/>
                    <a:pt x="2293" y="4848"/>
                  </a:cubicBezTo>
                  <a:cubicBezTo>
                    <a:pt x="2088" y="4821"/>
                    <a:pt x="1891" y="4723"/>
                    <a:pt x="1704" y="4536"/>
                  </a:cubicBezTo>
                  <a:cubicBezTo>
                    <a:pt x="1401" y="4242"/>
                    <a:pt x="1276" y="3885"/>
                    <a:pt x="1338" y="3465"/>
                  </a:cubicBezTo>
                  <a:cubicBezTo>
                    <a:pt x="1401" y="3037"/>
                    <a:pt x="1624" y="2627"/>
                    <a:pt x="2016" y="2225"/>
                  </a:cubicBezTo>
                  <a:cubicBezTo>
                    <a:pt x="2329" y="1904"/>
                    <a:pt x="2632" y="1681"/>
                    <a:pt x="2926" y="1547"/>
                  </a:cubicBezTo>
                  <a:cubicBezTo>
                    <a:pt x="3230" y="1422"/>
                    <a:pt x="3569" y="1307"/>
                    <a:pt x="3961" y="1217"/>
                  </a:cubicBezTo>
                  <a:cubicBezTo>
                    <a:pt x="4309" y="1155"/>
                    <a:pt x="4532" y="1075"/>
                    <a:pt x="4630" y="968"/>
                  </a:cubicBezTo>
                  <a:cubicBezTo>
                    <a:pt x="4719" y="878"/>
                    <a:pt x="4764" y="753"/>
                    <a:pt x="4755" y="611"/>
                  </a:cubicBezTo>
                  <a:cubicBezTo>
                    <a:pt x="4746" y="468"/>
                    <a:pt x="4684" y="343"/>
                    <a:pt x="4568" y="236"/>
                  </a:cubicBezTo>
                  <a:cubicBezTo>
                    <a:pt x="4410" y="78"/>
                    <a:pt x="4185" y="1"/>
                    <a:pt x="38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" name="Google Shape;509;p17"/>
          <p:cNvGrpSpPr/>
          <p:nvPr/>
        </p:nvGrpSpPr>
        <p:grpSpPr>
          <a:xfrm rot="10800000"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510" name="Google Shape;510;p17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11" name="Google Shape;511;p17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17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3" name="Google Shape;513;p17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4" name="Google Shape;514;p17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5" name="Google Shape;515;p17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17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17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17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17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0" name="Google Shape;520;p17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1" name="Google Shape;521;p17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2" name="Google Shape;522;p17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3" name="Google Shape;523;p17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4" name="Google Shape;524;p17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5" name="Google Shape;525;p17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6" name="Google Shape;526;p17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7" name="Google Shape;527;p17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28" name="Google Shape;528;p17"/>
          <p:cNvSpPr txBox="1">
            <a:spLocks noGrp="1"/>
          </p:cNvSpPr>
          <p:nvPr>
            <p:ph type="title"/>
          </p:nvPr>
        </p:nvSpPr>
        <p:spPr>
          <a:xfrm>
            <a:off x="2505150" y="1345850"/>
            <a:ext cx="4133700" cy="87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529" name="Google Shape;529;p17"/>
          <p:cNvSpPr txBox="1">
            <a:spLocks noGrp="1"/>
          </p:cNvSpPr>
          <p:nvPr>
            <p:ph type="subTitle" idx="1"/>
          </p:nvPr>
        </p:nvSpPr>
        <p:spPr>
          <a:xfrm>
            <a:off x="2505150" y="2148550"/>
            <a:ext cx="4133700" cy="16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0" name="Google Shape;530;p17"/>
          <p:cNvGrpSpPr/>
          <p:nvPr/>
        </p:nvGrpSpPr>
        <p:grpSpPr>
          <a:xfrm>
            <a:off x="5316878" y="4467459"/>
            <a:ext cx="3780756" cy="753887"/>
            <a:chOff x="5316878" y="4516859"/>
            <a:chExt cx="3780756" cy="753887"/>
          </a:xfrm>
        </p:grpSpPr>
        <p:sp>
          <p:nvSpPr>
            <p:cNvPr id="531" name="Google Shape;531;p17"/>
            <p:cNvSpPr/>
            <p:nvPr/>
          </p:nvSpPr>
          <p:spPr>
            <a:xfrm rot="10800000">
              <a:off x="5316878" y="4666906"/>
              <a:ext cx="565582" cy="603840"/>
            </a:xfrm>
            <a:custGeom>
              <a:avLst/>
              <a:gdLst/>
              <a:ahLst/>
              <a:cxnLst/>
              <a:rect l="l" t="t" r="r" b="b"/>
              <a:pathLst>
                <a:path w="8530" h="9107" extrusionOk="0">
                  <a:moveTo>
                    <a:pt x="5122" y="1"/>
                  </a:moveTo>
                  <a:cubicBezTo>
                    <a:pt x="5055" y="1"/>
                    <a:pt x="4987" y="19"/>
                    <a:pt x="4916" y="57"/>
                  </a:cubicBezTo>
                  <a:cubicBezTo>
                    <a:pt x="4800" y="120"/>
                    <a:pt x="4729" y="200"/>
                    <a:pt x="4693" y="307"/>
                  </a:cubicBezTo>
                  <a:cubicBezTo>
                    <a:pt x="4657" y="405"/>
                    <a:pt x="4675" y="521"/>
                    <a:pt x="4738" y="637"/>
                  </a:cubicBezTo>
                  <a:lnTo>
                    <a:pt x="6031" y="3179"/>
                  </a:lnTo>
                  <a:lnTo>
                    <a:pt x="2124" y="5169"/>
                  </a:lnTo>
                  <a:lnTo>
                    <a:pt x="830" y="2626"/>
                  </a:lnTo>
                  <a:cubicBezTo>
                    <a:pt x="768" y="2510"/>
                    <a:pt x="688" y="2430"/>
                    <a:pt x="580" y="2394"/>
                  </a:cubicBezTo>
                  <a:cubicBezTo>
                    <a:pt x="543" y="2381"/>
                    <a:pt x="502" y="2374"/>
                    <a:pt x="460" y="2374"/>
                  </a:cubicBezTo>
                  <a:cubicBezTo>
                    <a:pt x="393" y="2374"/>
                    <a:pt x="322" y="2392"/>
                    <a:pt x="250" y="2430"/>
                  </a:cubicBezTo>
                  <a:cubicBezTo>
                    <a:pt x="134" y="2493"/>
                    <a:pt x="63" y="2573"/>
                    <a:pt x="36" y="2680"/>
                  </a:cubicBezTo>
                  <a:cubicBezTo>
                    <a:pt x="1" y="2778"/>
                    <a:pt x="18" y="2894"/>
                    <a:pt x="81" y="3010"/>
                  </a:cubicBezTo>
                  <a:lnTo>
                    <a:pt x="3052" y="8844"/>
                  </a:lnTo>
                  <a:cubicBezTo>
                    <a:pt x="3114" y="8969"/>
                    <a:pt x="3194" y="9041"/>
                    <a:pt x="3292" y="9085"/>
                  </a:cubicBezTo>
                  <a:cubicBezTo>
                    <a:pt x="3330" y="9099"/>
                    <a:pt x="3371" y="9106"/>
                    <a:pt x="3413" y="9106"/>
                  </a:cubicBezTo>
                  <a:cubicBezTo>
                    <a:pt x="3480" y="9106"/>
                    <a:pt x="3551" y="9088"/>
                    <a:pt x="3623" y="9049"/>
                  </a:cubicBezTo>
                  <a:cubicBezTo>
                    <a:pt x="3739" y="8987"/>
                    <a:pt x="3810" y="8907"/>
                    <a:pt x="3846" y="8800"/>
                  </a:cubicBezTo>
                  <a:cubicBezTo>
                    <a:pt x="3872" y="8693"/>
                    <a:pt x="3863" y="8586"/>
                    <a:pt x="3801" y="8470"/>
                  </a:cubicBezTo>
                  <a:lnTo>
                    <a:pt x="2454" y="5820"/>
                  </a:lnTo>
                  <a:lnTo>
                    <a:pt x="6361" y="3831"/>
                  </a:lnTo>
                  <a:lnTo>
                    <a:pt x="7708" y="6480"/>
                  </a:lnTo>
                  <a:cubicBezTo>
                    <a:pt x="7771" y="6596"/>
                    <a:pt x="7851" y="6668"/>
                    <a:pt x="7949" y="6712"/>
                  </a:cubicBezTo>
                  <a:cubicBezTo>
                    <a:pt x="7987" y="6725"/>
                    <a:pt x="8026" y="6731"/>
                    <a:pt x="8066" y="6731"/>
                  </a:cubicBezTo>
                  <a:cubicBezTo>
                    <a:pt x="8138" y="6731"/>
                    <a:pt x="8213" y="6711"/>
                    <a:pt x="8288" y="6676"/>
                  </a:cubicBezTo>
                  <a:cubicBezTo>
                    <a:pt x="8404" y="6614"/>
                    <a:pt x="8476" y="6534"/>
                    <a:pt x="8502" y="6427"/>
                  </a:cubicBezTo>
                  <a:cubicBezTo>
                    <a:pt x="8529" y="6320"/>
                    <a:pt x="8520" y="6213"/>
                    <a:pt x="8458" y="6097"/>
                  </a:cubicBezTo>
                  <a:lnTo>
                    <a:pt x="5487" y="253"/>
                  </a:lnTo>
                  <a:cubicBezTo>
                    <a:pt x="5425" y="137"/>
                    <a:pt x="5344" y="57"/>
                    <a:pt x="5246" y="21"/>
                  </a:cubicBezTo>
                  <a:cubicBezTo>
                    <a:pt x="5205" y="8"/>
                    <a:pt x="5164" y="1"/>
                    <a:pt x="5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7"/>
            <p:cNvSpPr/>
            <p:nvPr/>
          </p:nvSpPr>
          <p:spPr>
            <a:xfrm rot="-2829355">
              <a:off x="8609300" y="4551866"/>
              <a:ext cx="338419" cy="556627"/>
            </a:xfrm>
            <a:custGeom>
              <a:avLst/>
              <a:gdLst/>
              <a:ahLst/>
              <a:cxnLst/>
              <a:rect l="l" t="t" r="r" b="b"/>
              <a:pathLst>
                <a:path w="5104" h="8395" extrusionOk="0">
                  <a:moveTo>
                    <a:pt x="4327" y="0"/>
                  </a:moveTo>
                  <a:cubicBezTo>
                    <a:pt x="4282" y="0"/>
                    <a:pt x="4247" y="0"/>
                    <a:pt x="4202" y="9"/>
                  </a:cubicBezTo>
                  <a:cubicBezTo>
                    <a:pt x="4104" y="27"/>
                    <a:pt x="4006" y="63"/>
                    <a:pt x="3925" y="125"/>
                  </a:cubicBezTo>
                  <a:cubicBezTo>
                    <a:pt x="3836" y="179"/>
                    <a:pt x="3765" y="250"/>
                    <a:pt x="3711" y="330"/>
                  </a:cubicBezTo>
                  <a:lnTo>
                    <a:pt x="152" y="5130"/>
                  </a:lnTo>
                  <a:cubicBezTo>
                    <a:pt x="107" y="5192"/>
                    <a:pt x="72" y="5255"/>
                    <a:pt x="45" y="5335"/>
                  </a:cubicBezTo>
                  <a:cubicBezTo>
                    <a:pt x="18" y="5406"/>
                    <a:pt x="0" y="5487"/>
                    <a:pt x="0" y="5558"/>
                  </a:cubicBezTo>
                  <a:cubicBezTo>
                    <a:pt x="0" y="5612"/>
                    <a:pt x="9" y="5656"/>
                    <a:pt x="18" y="5701"/>
                  </a:cubicBezTo>
                  <a:cubicBezTo>
                    <a:pt x="36" y="5790"/>
                    <a:pt x="72" y="5888"/>
                    <a:pt x="125" y="5968"/>
                  </a:cubicBezTo>
                  <a:cubicBezTo>
                    <a:pt x="179" y="6049"/>
                    <a:pt x="241" y="6111"/>
                    <a:pt x="321" y="6165"/>
                  </a:cubicBezTo>
                  <a:lnTo>
                    <a:pt x="3105" y="8225"/>
                  </a:lnTo>
                  <a:cubicBezTo>
                    <a:pt x="3167" y="8279"/>
                    <a:pt x="3239" y="8315"/>
                    <a:pt x="3310" y="8350"/>
                  </a:cubicBezTo>
                  <a:cubicBezTo>
                    <a:pt x="3390" y="8377"/>
                    <a:pt x="3470" y="8395"/>
                    <a:pt x="3560" y="8395"/>
                  </a:cubicBezTo>
                  <a:lnTo>
                    <a:pt x="3622" y="8395"/>
                  </a:lnTo>
                  <a:cubicBezTo>
                    <a:pt x="3720" y="8377"/>
                    <a:pt x="3827" y="8350"/>
                    <a:pt x="3908" y="8297"/>
                  </a:cubicBezTo>
                  <a:cubicBezTo>
                    <a:pt x="3988" y="8243"/>
                    <a:pt x="4059" y="8172"/>
                    <a:pt x="4113" y="8101"/>
                  </a:cubicBezTo>
                  <a:cubicBezTo>
                    <a:pt x="4157" y="8038"/>
                    <a:pt x="4193" y="7976"/>
                    <a:pt x="4220" y="7904"/>
                  </a:cubicBezTo>
                  <a:cubicBezTo>
                    <a:pt x="4247" y="7833"/>
                    <a:pt x="4256" y="7753"/>
                    <a:pt x="4256" y="7672"/>
                  </a:cubicBezTo>
                  <a:cubicBezTo>
                    <a:pt x="4256" y="7637"/>
                    <a:pt x="4256" y="7592"/>
                    <a:pt x="4247" y="7547"/>
                  </a:cubicBezTo>
                  <a:cubicBezTo>
                    <a:pt x="4229" y="7449"/>
                    <a:pt x="4184" y="7360"/>
                    <a:pt x="4131" y="7289"/>
                  </a:cubicBezTo>
                  <a:cubicBezTo>
                    <a:pt x="4077" y="7208"/>
                    <a:pt x="4015" y="7155"/>
                    <a:pt x="3943" y="7101"/>
                  </a:cubicBezTo>
                  <a:lnTo>
                    <a:pt x="1775" y="5496"/>
                  </a:lnTo>
                  <a:lnTo>
                    <a:pt x="4934" y="1231"/>
                  </a:lnTo>
                  <a:cubicBezTo>
                    <a:pt x="5032" y="1106"/>
                    <a:pt x="5103" y="937"/>
                    <a:pt x="5094" y="759"/>
                  </a:cubicBezTo>
                  <a:cubicBezTo>
                    <a:pt x="5094" y="732"/>
                    <a:pt x="5094" y="696"/>
                    <a:pt x="5094" y="669"/>
                  </a:cubicBezTo>
                  <a:cubicBezTo>
                    <a:pt x="5076" y="562"/>
                    <a:pt x="5041" y="464"/>
                    <a:pt x="4987" y="375"/>
                  </a:cubicBezTo>
                  <a:cubicBezTo>
                    <a:pt x="4934" y="286"/>
                    <a:pt x="4862" y="214"/>
                    <a:pt x="4782" y="161"/>
                  </a:cubicBezTo>
                  <a:cubicBezTo>
                    <a:pt x="4719" y="116"/>
                    <a:pt x="4648" y="72"/>
                    <a:pt x="4568" y="45"/>
                  </a:cubicBezTo>
                  <a:cubicBezTo>
                    <a:pt x="4496" y="18"/>
                    <a:pt x="4407" y="0"/>
                    <a:pt x="4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" name="Google Shape;533;p17"/>
          <p:cNvGrpSpPr/>
          <p:nvPr/>
        </p:nvGrpSpPr>
        <p:grpSpPr>
          <a:xfrm>
            <a:off x="-83882" y="-244530"/>
            <a:ext cx="8254759" cy="4711976"/>
            <a:chOff x="-83882" y="-244530"/>
            <a:chExt cx="8254759" cy="4711976"/>
          </a:xfrm>
        </p:grpSpPr>
        <p:grpSp>
          <p:nvGrpSpPr>
            <p:cNvPr id="534" name="Google Shape;534;p17"/>
            <p:cNvGrpSpPr/>
            <p:nvPr/>
          </p:nvGrpSpPr>
          <p:grpSpPr>
            <a:xfrm>
              <a:off x="-83882" y="-244530"/>
              <a:ext cx="1730064" cy="4711976"/>
              <a:chOff x="-83882" y="-244530"/>
              <a:chExt cx="1730064" cy="4711976"/>
            </a:xfrm>
          </p:grpSpPr>
          <p:sp>
            <p:nvSpPr>
              <p:cNvPr id="535" name="Google Shape;535;p17"/>
              <p:cNvSpPr/>
              <p:nvPr/>
            </p:nvSpPr>
            <p:spPr>
              <a:xfrm rot="10800000">
                <a:off x="881884" y="-244530"/>
                <a:ext cx="764298" cy="755612"/>
              </a:xfrm>
              <a:custGeom>
                <a:avLst/>
                <a:gdLst/>
                <a:ahLst/>
                <a:cxnLst/>
                <a:rect l="l" t="t" r="r" b="b"/>
                <a:pathLst>
                  <a:path w="11527" h="11396" extrusionOk="0">
                    <a:moveTo>
                      <a:pt x="6941" y="0"/>
                    </a:moveTo>
                    <a:cubicBezTo>
                      <a:pt x="6914" y="0"/>
                      <a:pt x="6896" y="9"/>
                      <a:pt x="6878" y="27"/>
                    </a:cubicBezTo>
                    <a:lnTo>
                      <a:pt x="5451" y="2632"/>
                    </a:lnTo>
                    <a:lnTo>
                      <a:pt x="2748" y="90"/>
                    </a:lnTo>
                    <a:cubicBezTo>
                      <a:pt x="2737" y="79"/>
                      <a:pt x="2724" y="75"/>
                      <a:pt x="2709" y="75"/>
                    </a:cubicBezTo>
                    <a:cubicBezTo>
                      <a:pt x="2699" y="75"/>
                      <a:pt x="2688" y="77"/>
                      <a:pt x="2676" y="81"/>
                    </a:cubicBezTo>
                    <a:cubicBezTo>
                      <a:pt x="2659" y="90"/>
                      <a:pt x="2650" y="116"/>
                      <a:pt x="2650" y="143"/>
                    </a:cubicBezTo>
                    <a:lnTo>
                      <a:pt x="3453" y="3489"/>
                    </a:lnTo>
                    <a:lnTo>
                      <a:pt x="54" y="3676"/>
                    </a:lnTo>
                    <a:cubicBezTo>
                      <a:pt x="27" y="3685"/>
                      <a:pt x="9" y="3694"/>
                      <a:pt x="0" y="3720"/>
                    </a:cubicBezTo>
                    <a:cubicBezTo>
                      <a:pt x="0" y="3738"/>
                      <a:pt x="0" y="3765"/>
                      <a:pt x="27" y="3783"/>
                    </a:cubicBezTo>
                    <a:lnTo>
                      <a:pt x="2775" y="5879"/>
                    </a:lnTo>
                    <a:lnTo>
                      <a:pt x="384" y="7467"/>
                    </a:lnTo>
                    <a:cubicBezTo>
                      <a:pt x="366" y="7485"/>
                      <a:pt x="357" y="7512"/>
                      <a:pt x="366" y="7530"/>
                    </a:cubicBezTo>
                    <a:cubicBezTo>
                      <a:pt x="375" y="7556"/>
                      <a:pt x="393" y="7574"/>
                      <a:pt x="419" y="7574"/>
                    </a:cubicBezTo>
                    <a:lnTo>
                      <a:pt x="3435" y="7548"/>
                    </a:lnTo>
                    <a:lnTo>
                      <a:pt x="2828" y="10697"/>
                    </a:lnTo>
                    <a:cubicBezTo>
                      <a:pt x="2819" y="10723"/>
                      <a:pt x="2837" y="10750"/>
                      <a:pt x="2855" y="10759"/>
                    </a:cubicBezTo>
                    <a:cubicBezTo>
                      <a:pt x="2866" y="10763"/>
                      <a:pt x="2877" y="10765"/>
                      <a:pt x="2888" y="10765"/>
                    </a:cubicBezTo>
                    <a:cubicBezTo>
                      <a:pt x="2902" y="10765"/>
                      <a:pt x="2916" y="10761"/>
                      <a:pt x="2926" y="10750"/>
                    </a:cubicBezTo>
                    <a:lnTo>
                      <a:pt x="5157" y="8386"/>
                    </a:lnTo>
                    <a:lnTo>
                      <a:pt x="6932" y="11366"/>
                    </a:lnTo>
                    <a:cubicBezTo>
                      <a:pt x="6939" y="11386"/>
                      <a:pt x="6955" y="11396"/>
                      <a:pt x="6974" y="11396"/>
                    </a:cubicBezTo>
                    <a:cubicBezTo>
                      <a:pt x="6981" y="11396"/>
                      <a:pt x="6988" y="11395"/>
                      <a:pt x="6994" y="11393"/>
                    </a:cubicBezTo>
                    <a:cubicBezTo>
                      <a:pt x="7021" y="11384"/>
                      <a:pt x="7039" y="11366"/>
                      <a:pt x="7039" y="11339"/>
                    </a:cubicBezTo>
                    <a:lnTo>
                      <a:pt x="7182" y="7637"/>
                    </a:lnTo>
                    <a:lnTo>
                      <a:pt x="10509" y="8582"/>
                    </a:lnTo>
                    <a:cubicBezTo>
                      <a:pt x="10516" y="8585"/>
                      <a:pt x="10524" y="8586"/>
                      <a:pt x="10530" y="8586"/>
                    </a:cubicBezTo>
                    <a:cubicBezTo>
                      <a:pt x="10549" y="8586"/>
                      <a:pt x="10565" y="8578"/>
                      <a:pt x="10572" y="8565"/>
                    </a:cubicBezTo>
                    <a:lnTo>
                      <a:pt x="10572" y="8493"/>
                    </a:lnTo>
                    <a:lnTo>
                      <a:pt x="8680" y="5879"/>
                    </a:lnTo>
                    <a:lnTo>
                      <a:pt x="11482" y="5023"/>
                    </a:lnTo>
                    <a:cubicBezTo>
                      <a:pt x="11508" y="5023"/>
                      <a:pt x="11526" y="4996"/>
                      <a:pt x="11526" y="4969"/>
                    </a:cubicBezTo>
                    <a:cubicBezTo>
                      <a:pt x="11526" y="4943"/>
                      <a:pt x="11499" y="4925"/>
                      <a:pt x="11482" y="4916"/>
                    </a:cubicBezTo>
                    <a:lnTo>
                      <a:pt x="8457" y="4274"/>
                    </a:lnTo>
                    <a:lnTo>
                      <a:pt x="10027" y="1660"/>
                    </a:lnTo>
                    <a:cubicBezTo>
                      <a:pt x="10045" y="1633"/>
                      <a:pt x="10045" y="1606"/>
                      <a:pt x="10027" y="1588"/>
                    </a:cubicBezTo>
                    <a:cubicBezTo>
                      <a:pt x="10012" y="1578"/>
                      <a:pt x="9996" y="1574"/>
                      <a:pt x="9982" y="1574"/>
                    </a:cubicBezTo>
                    <a:cubicBezTo>
                      <a:pt x="9972" y="1574"/>
                      <a:pt x="9963" y="1576"/>
                      <a:pt x="9956" y="1579"/>
                    </a:cubicBezTo>
                    <a:lnTo>
                      <a:pt x="7378" y="3185"/>
                    </a:lnTo>
                    <a:lnTo>
                      <a:pt x="6985" y="54"/>
                    </a:lnTo>
                    <a:cubicBezTo>
                      <a:pt x="6985" y="27"/>
                      <a:pt x="6968" y="9"/>
                      <a:pt x="69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7"/>
              <p:cNvSpPr/>
              <p:nvPr/>
            </p:nvSpPr>
            <p:spPr>
              <a:xfrm rot="10800000">
                <a:off x="-83882" y="1266643"/>
                <a:ext cx="813363" cy="645148"/>
              </a:xfrm>
              <a:custGeom>
                <a:avLst/>
                <a:gdLst/>
                <a:ahLst/>
                <a:cxnLst/>
                <a:rect l="l" t="t" r="r" b="b"/>
                <a:pathLst>
                  <a:path w="12267" h="9730" extrusionOk="0">
                    <a:moveTo>
                      <a:pt x="4314" y="1203"/>
                    </a:moveTo>
                    <a:cubicBezTo>
                      <a:pt x="4312" y="1204"/>
                      <a:pt x="4310" y="1205"/>
                      <a:pt x="4309" y="1205"/>
                    </a:cubicBezTo>
                    <a:cubicBezTo>
                      <a:pt x="4311" y="1204"/>
                      <a:pt x="4313" y="1203"/>
                      <a:pt x="4314" y="1203"/>
                    </a:cubicBezTo>
                    <a:close/>
                    <a:moveTo>
                      <a:pt x="6912" y="4022"/>
                    </a:moveTo>
                    <a:cubicBezTo>
                      <a:pt x="6913" y="4031"/>
                      <a:pt x="6914" y="4039"/>
                      <a:pt x="6914" y="4041"/>
                    </a:cubicBezTo>
                    <a:cubicBezTo>
                      <a:pt x="6914" y="4034"/>
                      <a:pt x="6913" y="4028"/>
                      <a:pt x="6912" y="4022"/>
                    </a:cubicBezTo>
                    <a:close/>
                    <a:moveTo>
                      <a:pt x="4639" y="1133"/>
                    </a:moveTo>
                    <a:cubicBezTo>
                      <a:pt x="4817" y="1133"/>
                      <a:pt x="5041" y="1222"/>
                      <a:pt x="5219" y="1321"/>
                    </a:cubicBezTo>
                    <a:cubicBezTo>
                      <a:pt x="5317" y="1374"/>
                      <a:pt x="5406" y="1437"/>
                      <a:pt x="5495" y="1490"/>
                    </a:cubicBezTo>
                    <a:cubicBezTo>
                      <a:pt x="5508" y="1503"/>
                      <a:pt x="5569" y="1549"/>
                      <a:pt x="5573" y="1549"/>
                    </a:cubicBezTo>
                    <a:cubicBezTo>
                      <a:pt x="5573" y="1549"/>
                      <a:pt x="5573" y="1549"/>
                      <a:pt x="5573" y="1549"/>
                    </a:cubicBezTo>
                    <a:lnTo>
                      <a:pt x="5573" y="1549"/>
                    </a:lnTo>
                    <a:cubicBezTo>
                      <a:pt x="5610" y="1583"/>
                      <a:pt x="5646" y="1612"/>
                      <a:pt x="5683" y="1642"/>
                    </a:cubicBezTo>
                    <a:cubicBezTo>
                      <a:pt x="5843" y="1784"/>
                      <a:pt x="5995" y="1945"/>
                      <a:pt x="6129" y="2106"/>
                    </a:cubicBezTo>
                    <a:cubicBezTo>
                      <a:pt x="6135" y="2112"/>
                      <a:pt x="6139" y="2117"/>
                      <a:pt x="6143" y="2122"/>
                    </a:cubicBezTo>
                    <a:lnTo>
                      <a:pt x="6143" y="2122"/>
                    </a:lnTo>
                    <a:cubicBezTo>
                      <a:pt x="6145" y="2125"/>
                      <a:pt x="6151" y="2133"/>
                      <a:pt x="6165" y="2150"/>
                    </a:cubicBezTo>
                    <a:cubicBezTo>
                      <a:pt x="6200" y="2195"/>
                      <a:pt x="6227" y="2239"/>
                      <a:pt x="6254" y="2275"/>
                    </a:cubicBezTo>
                    <a:cubicBezTo>
                      <a:pt x="6316" y="2373"/>
                      <a:pt x="6379" y="2462"/>
                      <a:pt x="6432" y="2561"/>
                    </a:cubicBezTo>
                    <a:cubicBezTo>
                      <a:pt x="6477" y="2650"/>
                      <a:pt x="6521" y="2739"/>
                      <a:pt x="6566" y="2828"/>
                    </a:cubicBezTo>
                    <a:cubicBezTo>
                      <a:pt x="6579" y="2848"/>
                      <a:pt x="6613" y="2919"/>
                      <a:pt x="6617" y="2934"/>
                    </a:cubicBezTo>
                    <a:lnTo>
                      <a:pt x="6617" y="2934"/>
                    </a:lnTo>
                    <a:cubicBezTo>
                      <a:pt x="6611" y="2921"/>
                      <a:pt x="6605" y="2907"/>
                      <a:pt x="6605" y="2907"/>
                    </a:cubicBezTo>
                    <a:lnTo>
                      <a:pt x="6605" y="2907"/>
                    </a:lnTo>
                    <a:cubicBezTo>
                      <a:pt x="6604" y="2907"/>
                      <a:pt x="6606" y="2912"/>
                      <a:pt x="6611" y="2926"/>
                    </a:cubicBezTo>
                    <a:cubicBezTo>
                      <a:pt x="6615" y="2933"/>
                      <a:pt x="6617" y="2936"/>
                      <a:pt x="6618" y="2936"/>
                    </a:cubicBezTo>
                    <a:cubicBezTo>
                      <a:pt x="6618" y="2936"/>
                      <a:pt x="6618" y="2935"/>
                      <a:pt x="6617" y="2934"/>
                    </a:cubicBezTo>
                    <a:lnTo>
                      <a:pt x="6617" y="2934"/>
                    </a:lnTo>
                    <a:cubicBezTo>
                      <a:pt x="6622" y="2942"/>
                      <a:pt x="6626" y="2950"/>
                      <a:pt x="6628" y="2953"/>
                    </a:cubicBezTo>
                    <a:cubicBezTo>
                      <a:pt x="6637" y="2989"/>
                      <a:pt x="6646" y="3016"/>
                      <a:pt x="6664" y="3051"/>
                    </a:cubicBezTo>
                    <a:cubicBezTo>
                      <a:pt x="6736" y="3248"/>
                      <a:pt x="6798" y="3453"/>
                      <a:pt x="6843" y="3667"/>
                    </a:cubicBezTo>
                    <a:cubicBezTo>
                      <a:pt x="6869" y="3765"/>
                      <a:pt x="6887" y="3863"/>
                      <a:pt x="6905" y="3970"/>
                    </a:cubicBezTo>
                    <a:cubicBezTo>
                      <a:pt x="6905" y="3990"/>
                      <a:pt x="6910" y="4005"/>
                      <a:pt x="6912" y="4022"/>
                    </a:cubicBezTo>
                    <a:lnTo>
                      <a:pt x="6912" y="4022"/>
                    </a:lnTo>
                    <a:cubicBezTo>
                      <a:pt x="6911" y="4009"/>
                      <a:pt x="6910" y="3994"/>
                      <a:pt x="6910" y="3994"/>
                    </a:cubicBezTo>
                    <a:lnTo>
                      <a:pt x="6910" y="3994"/>
                    </a:lnTo>
                    <a:cubicBezTo>
                      <a:pt x="6910" y="3994"/>
                      <a:pt x="6911" y="4002"/>
                      <a:pt x="6914" y="4024"/>
                    </a:cubicBezTo>
                    <a:cubicBezTo>
                      <a:pt x="6914" y="4077"/>
                      <a:pt x="6923" y="4140"/>
                      <a:pt x="6932" y="4202"/>
                    </a:cubicBezTo>
                    <a:cubicBezTo>
                      <a:pt x="6950" y="4416"/>
                      <a:pt x="6950" y="4630"/>
                      <a:pt x="6941" y="4844"/>
                    </a:cubicBezTo>
                    <a:cubicBezTo>
                      <a:pt x="6941" y="4951"/>
                      <a:pt x="6932" y="5050"/>
                      <a:pt x="6923" y="5157"/>
                    </a:cubicBezTo>
                    <a:cubicBezTo>
                      <a:pt x="6916" y="5170"/>
                      <a:pt x="6914" y="5189"/>
                      <a:pt x="6914" y="5209"/>
                    </a:cubicBezTo>
                    <a:lnTo>
                      <a:pt x="6914" y="5209"/>
                    </a:lnTo>
                    <a:cubicBezTo>
                      <a:pt x="6914" y="5210"/>
                      <a:pt x="6914" y="5210"/>
                      <a:pt x="6914" y="5210"/>
                    </a:cubicBezTo>
                    <a:cubicBezTo>
                      <a:pt x="6905" y="5264"/>
                      <a:pt x="6896" y="5326"/>
                      <a:pt x="6887" y="5380"/>
                    </a:cubicBezTo>
                    <a:cubicBezTo>
                      <a:pt x="6847" y="5580"/>
                      <a:pt x="6800" y="5781"/>
                      <a:pt x="6745" y="5975"/>
                    </a:cubicBezTo>
                    <a:lnTo>
                      <a:pt x="6745" y="5975"/>
                    </a:lnTo>
                    <a:cubicBezTo>
                      <a:pt x="6680" y="5955"/>
                      <a:pt x="6616" y="5932"/>
                      <a:pt x="6548" y="5906"/>
                    </a:cubicBezTo>
                    <a:cubicBezTo>
                      <a:pt x="6504" y="5888"/>
                      <a:pt x="6450" y="5870"/>
                      <a:pt x="6397" y="5852"/>
                    </a:cubicBezTo>
                    <a:cubicBezTo>
                      <a:pt x="6376" y="5844"/>
                      <a:pt x="6369" y="5841"/>
                      <a:pt x="6369" y="5841"/>
                    </a:cubicBezTo>
                    <a:lnTo>
                      <a:pt x="6369" y="5841"/>
                    </a:lnTo>
                    <a:cubicBezTo>
                      <a:pt x="6370" y="5841"/>
                      <a:pt x="6399" y="5852"/>
                      <a:pt x="6405" y="5852"/>
                    </a:cubicBezTo>
                    <a:cubicBezTo>
                      <a:pt x="6370" y="5844"/>
                      <a:pt x="6343" y="5826"/>
                      <a:pt x="6307" y="5808"/>
                    </a:cubicBezTo>
                    <a:cubicBezTo>
                      <a:pt x="6102" y="5710"/>
                      <a:pt x="5906" y="5603"/>
                      <a:pt x="5710" y="5478"/>
                    </a:cubicBezTo>
                    <a:cubicBezTo>
                      <a:pt x="5665" y="5442"/>
                      <a:pt x="5620" y="5415"/>
                      <a:pt x="5576" y="5380"/>
                    </a:cubicBezTo>
                    <a:cubicBezTo>
                      <a:pt x="5549" y="5371"/>
                      <a:pt x="5531" y="5353"/>
                      <a:pt x="5504" y="5335"/>
                    </a:cubicBezTo>
                    <a:cubicBezTo>
                      <a:pt x="5504" y="5335"/>
                      <a:pt x="5497" y="5330"/>
                      <a:pt x="5489" y="5324"/>
                    </a:cubicBezTo>
                    <a:lnTo>
                      <a:pt x="5489" y="5324"/>
                    </a:lnTo>
                    <a:cubicBezTo>
                      <a:pt x="5491" y="5324"/>
                      <a:pt x="5492" y="5325"/>
                      <a:pt x="5492" y="5325"/>
                    </a:cubicBezTo>
                    <a:cubicBezTo>
                      <a:pt x="5497" y="5325"/>
                      <a:pt x="5451" y="5290"/>
                      <a:pt x="5451" y="5290"/>
                    </a:cubicBezTo>
                    <a:cubicBezTo>
                      <a:pt x="5433" y="5273"/>
                      <a:pt x="5406" y="5255"/>
                      <a:pt x="5388" y="5237"/>
                    </a:cubicBezTo>
                    <a:cubicBezTo>
                      <a:pt x="5335" y="5201"/>
                      <a:pt x="5290" y="5157"/>
                      <a:pt x="5246" y="5112"/>
                    </a:cubicBezTo>
                    <a:cubicBezTo>
                      <a:pt x="5076" y="4960"/>
                      <a:pt x="4916" y="4800"/>
                      <a:pt x="4764" y="4621"/>
                    </a:cubicBezTo>
                    <a:cubicBezTo>
                      <a:pt x="4746" y="4604"/>
                      <a:pt x="4728" y="4577"/>
                      <a:pt x="4710" y="4559"/>
                    </a:cubicBezTo>
                    <a:cubicBezTo>
                      <a:pt x="4710" y="4559"/>
                      <a:pt x="4679" y="4517"/>
                      <a:pt x="4680" y="4517"/>
                    </a:cubicBezTo>
                    <a:lnTo>
                      <a:pt x="4680" y="4517"/>
                    </a:lnTo>
                    <a:cubicBezTo>
                      <a:pt x="4681" y="4517"/>
                      <a:pt x="4684" y="4522"/>
                      <a:pt x="4693" y="4532"/>
                    </a:cubicBezTo>
                    <a:cubicBezTo>
                      <a:pt x="4700" y="4539"/>
                      <a:pt x="4703" y="4542"/>
                      <a:pt x="4704" y="4542"/>
                    </a:cubicBezTo>
                    <a:cubicBezTo>
                      <a:pt x="4706" y="4542"/>
                      <a:pt x="4666" y="4496"/>
                      <a:pt x="4666" y="4496"/>
                    </a:cubicBezTo>
                    <a:cubicBezTo>
                      <a:pt x="4657" y="4479"/>
                      <a:pt x="4639" y="4452"/>
                      <a:pt x="4621" y="4434"/>
                    </a:cubicBezTo>
                    <a:cubicBezTo>
                      <a:pt x="4550" y="4336"/>
                      <a:pt x="4487" y="4238"/>
                      <a:pt x="4425" y="4140"/>
                    </a:cubicBezTo>
                    <a:cubicBezTo>
                      <a:pt x="4363" y="4041"/>
                      <a:pt x="4309" y="3943"/>
                      <a:pt x="4264" y="3854"/>
                    </a:cubicBezTo>
                    <a:cubicBezTo>
                      <a:pt x="4238" y="3801"/>
                      <a:pt x="4211" y="3756"/>
                      <a:pt x="4193" y="3702"/>
                    </a:cubicBezTo>
                    <a:cubicBezTo>
                      <a:pt x="4175" y="3676"/>
                      <a:pt x="4166" y="3649"/>
                      <a:pt x="4157" y="3631"/>
                    </a:cubicBezTo>
                    <a:cubicBezTo>
                      <a:pt x="4152" y="3626"/>
                      <a:pt x="4133" y="3587"/>
                      <a:pt x="4126" y="3568"/>
                    </a:cubicBezTo>
                    <a:lnTo>
                      <a:pt x="4126" y="3568"/>
                    </a:lnTo>
                    <a:cubicBezTo>
                      <a:pt x="4130" y="3578"/>
                      <a:pt x="4134" y="3587"/>
                      <a:pt x="4135" y="3587"/>
                    </a:cubicBezTo>
                    <a:cubicBezTo>
                      <a:pt x="4136" y="3587"/>
                      <a:pt x="4135" y="3582"/>
                      <a:pt x="4131" y="3569"/>
                    </a:cubicBezTo>
                    <a:cubicBezTo>
                      <a:pt x="4126" y="3560"/>
                      <a:pt x="4123" y="3557"/>
                      <a:pt x="4122" y="3557"/>
                    </a:cubicBezTo>
                    <a:lnTo>
                      <a:pt x="4122" y="3557"/>
                    </a:lnTo>
                    <a:cubicBezTo>
                      <a:pt x="4122" y="3557"/>
                      <a:pt x="4123" y="3561"/>
                      <a:pt x="4126" y="3568"/>
                    </a:cubicBezTo>
                    <a:lnTo>
                      <a:pt x="4126" y="3568"/>
                    </a:lnTo>
                    <a:cubicBezTo>
                      <a:pt x="4119" y="3554"/>
                      <a:pt x="4113" y="3537"/>
                      <a:pt x="4113" y="3533"/>
                    </a:cubicBezTo>
                    <a:cubicBezTo>
                      <a:pt x="4104" y="3515"/>
                      <a:pt x="4095" y="3488"/>
                      <a:pt x="4086" y="3462"/>
                    </a:cubicBezTo>
                    <a:cubicBezTo>
                      <a:pt x="4068" y="3408"/>
                      <a:pt x="4050" y="3355"/>
                      <a:pt x="4032" y="3310"/>
                    </a:cubicBezTo>
                    <a:cubicBezTo>
                      <a:pt x="4006" y="3221"/>
                      <a:pt x="3979" y="3140"/>
                      <a:pt x="3961" y="3051"/>
                    </a:cubicBezTo>
                    <a:cubicBezTo>
                      <a:pt x="3934" y="2980"/>
                      <a:pt x="3925" y="2909"/>
                      <a:pt x="3908" y="2828"/>
                    </a:cubicBezTo>
                    <a:cubicBezTo>
                      <a:pt x="3899" y="2793"/>
                      <a:pt x="3890" y="2748"/>
                      <a:pt x="3890" y="2712"/>
                    </a:cubicBezTo>
                    <a:cubicBezTo>
                      <a:pt x="3886" y="2692"/>
                      <a:pt x="3884" y="2685"/>
                      <a:pt x="3884" y="2685"/>
                    </a:cubicBezTo>
                    <a:lnTo>
                      <a:pt x="3884" y="2685"/>
                    </a:lnTo>
                    <a:cubicBezTo>
                      <a:pt x="3882" y="2685"/>
                      <a:pt x="3888" y="2732"/>
                      <a:pt x="3887" y="2732"/>
                    </a:cubicBezTo>
                    <a:cubicBezTo>
                      <a:pt x="3887" y="2732"/>
                      <a:pt x="3885" y="2721"/>
                      <a:pt x="3881" y="2685"/>
                    </a:cubicBezTo>
                    <a:cubicBezTo>
                      <a:pt x="3863" y="2507"/>
                      <a:pt x="3854" y="2338"/>
                      <a:pt x="3863" y="2168"/>
                    </a:cubicBezTo>
                    <a:cubicBezTo>
                      <a:pt x="3863" y="2079"/>
                      <a:pt x="3872" y="1999"/>
                      <a:pt x="3881" y="1918"/>
                    </a:cubicBezTo>
                    <a:lnTo>
                      <a:pt x="3881" y="1918"/>
                    </a:lnTo>
                    <a:cubicBezTo>
                      <a:pt x="3877" y="1960"/>
                      <a:pt x="3875" y="1976"/>
                      <a:pt x="3875" y="1976"/>
                    </a:cubicBezTo>
                    <a:cubicBezTo>
                      <a:pt x="3875" y="1976"/>
                      <a:pt x="3879" y="1945"/>
                      <a:pt x="3890" y="1909"/>
                    </a:cubicBezTo>
                    <a:cubicBezTo>
                      <a:pt x="3899" y="1856"/>
                      <a:pt x="3908" y="1811"/>
                      <a:pt x="3916" y="1767"/>
                    </a:cubicBezTo>
                    <a:cubicBezTo>
                      <a:pt x="3932" y="1706"/>
                      <a:pt x="3953" y="1640"/>
                      <a:pt x="3975" y="1577"/>
                    </a:cubicBezTo>
                    <a:lnTo>
                      <a:pt x="3975" y="1577"/>
                    </a:lnTo>
                    <a:cubicBezTo>
                      <a:pt x="3983" y="1563"/>
                      <a:pt x="3990" y="1549"/>
                      <a:pt x="3997" y="1535"/>
                    </a:cubicBezTo>
                    <a:cubicBezTo>
                      <a:pt x="4015" y="1499"/>
                      <a:pt x="4041" y="1463"/>
                      <a:pt x="4059" y="1419"/>
                    </a:cubicBezTo>
                    <a:cubicBezTo>
                      <a:pt x="4078" y="1390"/>
                      <a:pt x="4095" y="1372"/>
                      <a:pt x="4097" y="1372"/>
                    </a:cubicBezTo>
                    <a:lnTo>
                      <a:pt x="4097" y="1372"/>
                    </a:lnTo>
                    <a:cubicBezTo>
                      <a:pt x="4098" y="1372"/>
                      <a:pt x="4088" y="1386"/>
                      <a:pt x="4059" y="1419"/>
                    </a:cubicBezTo>
                    <a:cubicBezTo>
                      <a:pt x="4086" y="1392"/>
                      <a:pt x="4113" y="1356"/>
                      <a:pt x="4139" y="1329"/>
                    </a:cubicBezTo>
                    <a:cubicBezTo>
                      <a:pt x="4150" y="1314"/>
                      <a:pt x="4167" y="1301"/>
                      <a:pt x="4185" y="1287"/>
                    </a:cubicBezTo>
                    <a:lnTo>
                      <a:pt x="4185" y="1287"/>
                    </a:lnTo>
                    <a:cubicBezTo>
                      <a:pt x="4181" y="1291"/>
                      <a:pt x="4180" y="1293"/>
                      <a:pt x="4181" y="1293"/>
                    </a:cubicBezTo>
                    <a:cubicBezTo>
                      <a:pt x="4182" y="1293"/>
                      <a:pt x="4194" y="1284"/>
                      <a:pt x="4220" y="1258"/>
                    </a:cubicBezTo>
                    <a:lnTo>
                      <a:pt x="4220" y="1258"/>
                    </a:lnTo>
                    <a:cubicBezTo>
                      <a:pt x="4209" y="1269"/>
                      <a:pt x="4197" y="1278"/>
                      <a:pt x="4185" y="1287"/>
                    </a:cubicBezTo>
                    <a:lnTo>
                      <a:pt x="4185" y="1287"/>
                    </a:lnTo>
                    <a:cubicBezTo>
                      <a:pt x="4194" y="1277"/>
                      <a:pt x="4218" y="1257"/>
                      <a:pt x="4247" y="1240"/>
                    </a:cubicBezTo>
                    <a:cubicBezTo>
                      <a:pt x="4276" y="1225"/>
                      <a:pt x="4306" y="1211"/>
                      <a:pt x="4336" y="1196"/>
                    </a:cubicBezTo>
                    <a:lnTo>
                      <a:pt x="4336" y="1196"/>
                    </a:lnTo>
                    <a:cubicBezTo>
                      <a:pt x="4354" y="1190"/>
                      <a:pt x="4371" y="1184"/>
                      <a:pt x="4389" y="1178"/>
                    </a:cubicBezTo>
                    <a:cubicBezTo>
                      <a:pt x="4514" y="1133"/>
                      <a:pt x="4541" y="1133"/>
                      <a:pt x="4639" y="1133"/>
                    </a:cubicBezTo>
                    <a:close/>
                    <a:moveTo>
                      <a:pt x="4646" y="1"/>
                    </a:moveTo>
                    <a:cubicBezTo>
                      <a:pt x="4590" y="1"/>
                      <a:pt x="4534" y="4"/>
                      <a:pt x="4478" y="9"/>
                    </a:cubicBezTo>
                    <a:cubicBezTo>
                      <a:pt x="3934" y="72"/>
                      <a:pt x="3470" y="313"/>
                      <a:pt x="3149" y="759"/>
                    </a:cubicBezTo>
                    <a:cubicBezTo>
                      <a:pt x="2882" y="1115"/>
                      <a:pt x="2775" y="1561"/>
                      <a:pt x="2739" y="1999"/>
                    </a:cubicBezTo>
                    <a:cubicBezTo>
                      <a:pt x="2650" y="2909"/>
                      <a:pt x="2944" y="3854"/>
                      <a:pt x="3399" y="4639"/>
                    </a:cubicBezTo>
                    <a:cubicBezTo>
                      <a:pt x="3943" y="5567"/>
                      <a:pt x="4782" y="6352"/>
                      <a:pt x="5763" y="6798"/>
                    </a:cubicBezTo>
                    <a:cubicBezTo>
                      <a:pt x="5935" y="6878"/>
                      <a:pt x="6111" y="6948"/>
                      <a:pt x="6291" y="7009"/>
                    </a:cubicBezTo>
                    <a:lnTo>
                      <a:pt x="6291" y="7009"/>
                    </a:lnTo>
                    <a:cubicBezTo>
                      <a:pt x="6242" y="7093"/>
                      <a:pt x="6191" y="7174"/>
                      <a:pt x="6138" y="7253"/>
                    </a:cubicBezTo>
                    <a:cubicBezTo>
                      <a:pt x="6102" y="7298"/>
                      <a:pt x="6066" y="7351"/>
                      <a:pt x="6031" y="7396"/>
                    </a:cubicBezTo>
                    <a:cubicBezTo>
                      <a:pt x="6018" y="7415"/>
                      <a:pt x="6014" y="7422"/>
                      <a:pt x="6015" y="7422"/>
                    </a:cubicBezTo>
                    <a:cubicBezTo>
                      <a:pt x="6016" y="7422"/>
                      <a:pt x="6020" y="7418"/>
                      <a:pt x="6024" y="7413"/>
                    </a:cubicBezTo>
                    <a:lnTo>
                      <a:pt x="6024" y="7413"/>
                    </a:lnTo>
                    <a:cubicBezTo>
                      <a:pt x="6012" y="7428"/>
                      <a:pt x="5999" y="7446"/>
                      <a:pt x="5986" y="7458"/>
                    </a:cubicBezTo>
                    <a:cubicBezTo>
                      <a:pt x="5906" y="7556"/>
                      <a:pt x="5817" y="7646"/>
                      <a:pt x="5736" y="7735"/>
                    </a:cubicBezTo>
                    <a:cubicBezTo>
                      <a:pt x="5406" y="8056"/>
                      <a:pt x="5023" y="8288"/>
                      <a:pt x="4577" y="8431"/>
                    </a:cubicBezTo>
                    <a:cubicBezTo>
                      <a:pt x="4212" y="8541"/>
                      <a:pt x="3890" y="8595"/>
                      <a:pt x="3530" y="8595"/>
                    </a:cubicBezTo>
                    <a:cubicBezTo>
                      <a:pt x="3398" y="8595"/>
                      <a:pt x="3260" y="8588"/>
                      <a:pt x="3114" y="8573"/>
                    </a:cubicBezTo>
                    <a:cubicBezTo>
                      <a:pt x="2971" y="8564"/>
                      <a:pt x="2944" y="8564"/>
                      <a:pt x="2801" y="8538"/>
                    </a:cubicBezTo>
                    <a:cubicBezTo>
                      <a:pt x="2668" y="8511"/>
                      <a:pt x="2525" y="8484"/>
                      <a:pt x="2382" y="8448"/>
                    </a:cubicBezTo>
                    <a:cubicBezTo>
                      <a:pt x="2123" y="8377"/>
                      <a:pt x="1856" y="8288"/>
                      <a:pt x="1606" y="8181"/>
                    </a:cubicBezTo>
                    <a:cubicBezTo>
                      <a:pt x="1427" y="8109"/>
                      <a:pt x="1142" y="7976"/>
                      <a:pt x="928" y="7860"/>
                    </a:cubicBezTo>
                    <a:cubicBezTo>
                      <a:pt x="838" y="7812"/>
                      <a:pt x="739" y="7788"/>
                      <a:pt x="641" y="7788"/>
                    </a:cubicBezTo>
                    <a:cubicBezTo>
                      <a:pt x="448" y="7788"/>
                      <a:pt x="258" y="7881"/>
                      <a:pt x="152" y="8065"/>
                    </a:cubicBezTo>
                    <a:cubicBezTo>
                      <a:pt x="0" y="8324"/>
                      <a:pt x="89" y="8689"/>
                      <a:pt x="357" y="8841"/>
                    </a:cubicBezTo>
                    <a:cubicBezTo>
                      <a:pt x="1314" y="9354"/>
                      <a:pt x="2390" y="9729"/>
                      <a:pt x="3482" y="9729"/>
                    </a:cubicBezTo>
                    <a:cubicBezTo>
                      <a:pt x="3662" y="9729"/>
                      <a:pt x="3843" y="9719"/>
                      <a:pt x="4024" y="9697"/>
                    </a:cubicBezTo>
                    <a:cubicBezTo>
                      <a:pt x="4675" y="9617"/>
                      <a:pt x="5308" y="9430"/>
                      <a:pt x="5861" y="9073"/>
                    </a:cubicBezTo>
                    <a:cubicBezTo>
                      <a:pt x="6370" y="8752"/>
                      <a:pt x="6780" y="8324"/>
                      <a:pt x="7110" y="7824"/>
                    </a:cubicBezTo>
                    <a:cubicBezTo>
                      <a:pt x="7233" y="7644"/>
                      <a:pt x="7345" y="7455"/>
                      <a:pt x="7445" y="7260"/>
                    </a:cubicBezTo>
                    <a:lnTo>
                      <a:pt x="7445" y="7260"/>
                    </a:lnTo>
                    <a:cubicBezTo>
                      <a:pt x="7610" y="7277"/>
                      <a:pt x="7776" y="7285"/>
                      <a:pt x="7942" y="7285"/>
                    </a:cubicBezTo>
                    <a:cubicBezTo>
                      <a:pt x="8442" y="7285"/>
                      <a:pt x="8942" y="7209"/>
                      <a:pt x="9421" y="7048"/>
                    </a:cubicBezTo>
                    <a:cubicBezTo>
                      <a:pt x="10500" y="6673"/>
                      <a:pt x="11464" y="5879"/>
                      <a:pt x="11928" y="4818"/>
                    </a:cubicBezTo>
                    <a:cubicBezTo>
                      <a:pt x="12052" y="4550"/>
                      <a:pt x="12151" y="4282"/>
                      <a:pt x="12204" y="3997"/>
                    </a:cubicBezTo>
                    <a:cubicBezTo>
                      <a:pt x="12267" y="3702"/>
                      <a:pt x="12124" y="3363"/>
                      <a:pt x="11812" y="3292"/>
                    </a:cubicBezTo>
                    <a:cubicBezTo>
                      <a:pt x="11769" y="3283"/>
                      <a:pt x="11725" y="3278"/>
                      <a:pt x="11681" y="3278"/>
                    </a:cubicBezTo>
                    <a:cubicBezTo>
                      <a:pt x="11427" y="3278"/>
                      <a:pt x="11160" y="3428"/>
                      <a:pt x="11107" y="3694"/>
                    </a:cubicBezTo>
                    <a:cubicBezTo>
                      <a:pt x="11089" y="3801"/>
                      <a:pt x="11062" y="3908"/>
                      <a:pt x="11027" y="4015"/>
                    </a:cubicBezTo>
                    <a:cubicBezTo>
                      <a:pt x="11018" y="4068"/>
                      <a:pt x="11000" y="4122"/>
                      <a:pt x="10973" y="4175"/>
                    </a:cubicBezTo>
                    <a:cubicBezTo>
                      <a:pt x="10964" y="4202"/>
                      <a:pt x="10955" y="4229"/>
                      <a:pt x="10946" y="4256"/>
                    </a:cubicBezTo>
                    <a:cubicBezTo>
                      <a:pt x="10946" y="4256"/>
                      <a:pt x="10946" y="4256"/>
                      <a:pt x="10946" y="4257"/>
                    </a:cubicBezTo>
                    <a:lnTo>
                      <a:pt x="10946" y="4257"/>
                    </a:lnTo>
                    <a:cubicBezTo>
                      <a:pt x="10943" y="4261"/>
                      <a:pt x="10941" y="4267"/>
                      <a:pt x="10937" y="4273"/>
                    </a:cubicBezTo>
                    <a:cubicBezTo>
                      <a:pt x="10839" y="4479"/>
                      <a:pt x="10723" y="4675"/>
                      <a:pt x="10589" y="4871"/>
                    </a:cubicBezTo>
                    <a:cubicBezTo>
                      <a:pt x="10570" y="4901"/>
                      <a:pt x="10567" y="4907"/>
                      <a:pt x="10568" y="4907"/>
                    </a:cubicBezTo>
                    <a:cubicBezTo>
                      <a:pt x="10568" y="4907"/>
                      <a:pt x="10568" y="4907"/>
                      <a:pt x="10568" y="4907"/>
                    </a:cubicBezTo>
                    <a:lnTo>
                      <a:pt x="10568" y="4907"/>
                    </a:lnTo>
                    <a:cubicBezTo>
                      <a:pt x="10564" y="4911"/>
                      <a:pt x="10557" y="4919"/>
                      <a:pt x="10545" y="4934"/>
                    </a:cubicBezTo>
                    <a:cubicBezTo>
                      <a:pt x="10509" y="4978"/>
                      <a:pt x="10473" y="5023"/>
                      <a:pt x="10438" y="5058"/>
                    </a:cubicBezTo>
                    <a:cubicBezTo>
                      <a:pt x="10357" y="5148"/>
                      <a:pt x="10268" y="5237"/>
                      <a:pt x="10179" y="5317"/>
                    </a:cubicBezTo>
                    <a:cubicBezTo>
                      <a:pt x="10143" y="5353"/>
                      <a:pt x="10099" y="5397"/>
                      <a:pt x="10054" y="5433"/>
                    </a:cubicBezTo>
                    <a:cubicBezTo>
                      <a:pt x="10041" y="5446"/>
                      <a:pt x="10024" y="5459"/>
                      <a:pt x="10009" y="5471"/>
                    </a:cubicBezTo>
                    <a:lnTo>
                      <a:pt x="10009" y="5471"/>
                    </a:lnTo>
                    <a:cubicBezTo>
                      <a:pt x="10014" y="5466"/>
                      <a:pt x="10019" y="5462"/>
                      <a:pt x="10017" y="5462"/>
                    </a:cubicBezTo>
                    <a:lnTo>
                      <a:pt x="10017" y="5462"/>
                    </a:lnTo>
                    <a:cubicBezTo>
                      <a:pt x="10016" y="5462"/>
                      <a:pt x="10009" y="5466"/>
                      <a:pt x="9992" y="5478"/>
                    </a:cubicBezTo>
                    <a:cubicBezTo>
                      <a:pt x="9894" y="5549"/>
                      <a:pt x="9795" y="5620"/>
                      <a:pt x="9697" y="5683"/>
                    </a:cubicBezTo>
                    <a:cubicBezTo>
                      <a:pt x="9465" y="5817"/>
                      <a:pt x="9305" y="5888"/>
                      <a:pt x="9091" y="5959"/>
                    </a:cubicBezTo>
                    <a:cubicBezTo>
                      <a:pt x="8966" y="6004"/>
                      <a:pt x="8841" y="6040"/>
                      <a:pt x="8725" y="6067"/>
                    </a:cubicBezTo>
                    <a:cubicBezTo>
                      <a:pt x="8662" y="6075"/>
                      <a:pt x="8600" y="6093"/>
                      <a:pt x="8538" y="6102"/>
                    </a:cubicBezTo>
                    <a:cubicBezTo>
                      <a:pt x="8516" y="6109"/>
                      <a:pt x="8407" y="6123"/>
                      <a:pt x="8394" y="6123"/>
                    </a:cubicBezTo>
                    <a:cubicBezTo>
                      <a:pt x="8391" y="6123"/>
                      <a:pt x="8394" y="6122"/>
                      <a:pt x="8404" y="6120"/>
                    </a:cubicBezTo>
                    <a:lnTo>
                      <a:pt x="8404" y="6120"/>
                    </a:lnTo>
                    <a:cubicBezTo>
                      <a:pt x="8242" y="6141"/>
                      <a:pt x="8080" y="6150"/>
                      <a:pt x="7920" y="6150"/>
                    </a:cubicBezTo>
                    <a:cubicBezTo>
                      <a:pt x="7905" y="6150"/>
                      <a:pt x="7889" y="6150"/>
                      <a:pt x="7875" y="6149"/>
                    </a:cubicBezTo>
                    <a:lnTo>
                      <a:pt x="7875" y="6149"/>
                    </a:lnTo>
                    <a:cubicBezTo>
                      <a:pt x="8270" y="4691"/>
                      <a:pt x="8105" y="3065"/>
                      <a:pt x="7289" y="1793"/>
                    </a:cubicBezTo>
                    <a:cubicBezTo>
                      <a:pt x="6994" y="1329"/>
                      <a:pt x="6628" y="937"/>
                      <a:pt x="6191" y="607"/>
                    </a:cubicBezTo>
                    <a:cubicBezTo>
                      <a:pt x="5753" y="274"/>
                      <a:pt x="5205" y="1"/>
                      <a:pt x="46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7"/>
              <p:cNvSpPr/>
              <p:nvPr/>
            </p:nvSpPr>
            <p:spPr>
              <a:xfrm rot="10800000">
                <a:off x="90301" y="4017832"/>
                <a:ext cx="464997" cy="449614"/>
              </a:xfrm>
              <a:custGeom>
                <a:avLst/>
                <a:gdLst/>
                <a:ahLst/>
                <a:cxnLst/>
                <a:rect l="l" t="t" r="r" b="b"/>
                <a:pathLst>
                  <a:path w="7013" h="6781" extrusionOk="0">
                    <a:moveTo>
                      <a:pt x="2016" y="0"/>
                    </a:moveTo>
                    <a:cubicBezTo>
                      <a:pt x="1793" y="0"/>
                      <a:pt x="1561" y="63"/>
                      <a:pt x="1374" y="205"/>
                    </a:cubicBezTo>
                    <a:cubicBezTo>
                      <a:pt x="1213" y="321"/>
                      <a:pt x="1088" y="482"/>
                      <a:pt x="1017" y="660"/>
                    </a:cubicBezTo>
                    <a:cubicBezTo>
                      <a:pt x="946" y="830"/>
                      <a:pt x="910" y="1017"/>
                      <a:pt x="910" y="1213"/>
                    </a:cubicBezTo>
                    <a:cubicBezTo>
                      <a:pt x="910" y="1615"/>
                      <a:pt x="1044" y="2034"/>
                      <a:pt x="1294" y="2427"/>
                    </a:cubicBezTo>
                    <a:cubicBezTo>
                      <a:pt x="955" y="2561"/>
                      <a:pt x="660" y="2748"/>
                      <a:pt x="437" y="2980"/>
                    </a:cubicBezTo>
                    <a:cubicBezTo>
                      <a:pt x="312" y="3114"/>
                      <a:pt x="205" y="3265"/>
                      <a:pt x="125" y="3426"/>
                    </a:cubicBezTo>
                    <a:cubicBezTo>
                      <a:pt x="45" y="3586"/>
                      <a:pt x="0" y="3765"/>
                      <a:pt x="0" y="3943"/>
                    </a:cubicBezTo>
                    <a:cubicBezTo>
                      <a:pt x="0" y="4050"/>
                      <a:pt x="18" y="4157"/>
                      <a:pt x="54" y="4264"/>
                    </a:cubicBezTo>
                    <a:cubicBezTo>
                      <a:pt x="98" y="4416"/>
                      <a:pt x="179" y="4541"/>
                      <a:pt x="277" y="4648"/>
                    </a:cubicBezTo>
                    <a:cubicBezTo>
                      <a:pt x="428" y="4809"/>
                      <a:pt x="616" y="4925"/>
                      <a:pt x="821" y="4996"/>
                    </a:cubicBezTo>
                    <a:cubicBezTo>
                      <a:pt x="1026" y="5076"/>
                      <a:pt x="1258" y="5112"/>
                      <a:pt x="1490" y="5112"/>
                    </a:cubicBezTo>
                    <a:cubicBezTo>
                      <a:pt x="1704" y="5112"/>
                      <a:pt x="1918" y="5076"/>
                      <a:pt x="2141" y="5023"/>
                    </a:cubicBezTo>
                    <a:cubicBezTo>
                      <a:pt x="2168" y="5451"/>
                      <a:pt x="2284" y="5843"/>
                      <a:pt x="2489" y="6156"/>
                    </a:cubicBezTo>
                    <a:cubicBezTo>
                      <a:pt x="2605" y="6325"/>
                      <a:pt x="2739" y="6486"/>
                      <a:pt x="2917" y="6593"/>
                    </a:cubicBezTo>
                    <a:cubicBezTo>
                      <a:pt x="3087" y="6709"/>
                      <a:pt x="3292" y="6780"/>
                      <a:pt x="3506" y="6780"/>
                    </a:cubicBezTo>
                    <a:cubicBezTo>
                      <a:pt x="3720" y="6780"/>
                      <a:pt x="3925" y="6709"/>
                      <a:pt x="4095" y="6593"/>
                    </a:cubicBezTo>
                    <a:cubicBezTo>
                      <a:pt x="4354" y="6423"/>
                      <a:pt x="4541" y="6165"/>
                      <a:pt x="4675" y="5870"/>
                    </a:cubicBezTo>
                    <a:cubicBezTo>
                      <a:pt x="4782" y="5620"/>
                      <a:pt x="4853" y="5326"/>
                      <a:pt x="4871" y="5023"/>
                    </a:cubicBezTo>
                    <a:cubicBezTo>
                      <a:pt x="5094" y="5076"/>
                      <a:pt x="5308" y="5112"/>
                      <a:pt x="5522" y="5112"/>
                    </a:cubicBezTo>
                    <a:cubicBezTo>
                      <a:pt x="5834" y="5112"/>
                      <a:pt x="6138" y="5049"/>
                      <a:pt x="6388" y="4916"/>
                    </a:cubicBezTo>
                    <a:cubicBezTo>
                      <a:pt x="6521" y="4844"/>
                      <a:pt x="6637" y="4755"/>
                      <a:pt x="6735" y="4648"/>
                    </a:cubicBezTo>
                    <a:cubicBezTo>
                      <a:pt x="6834" y="4541"/>
                      <a:pt x="6914" y="4416"/>
                      <a:pt x="6959" y="4264"/>
                    </a:cubicBezTo>
                    <a:cubicBezTo>
                      <a:pt x="6994" y="4157"/>
                      <a:pt x="7012" y="4050"/>
                      <a:pt x="7012" y="3943"/>
                    </a:cubicBezTo>
                    <a:cubicBezTo>
                      <a:pt x="7012" y="3765"/>
                      <a:pt x="6967" y="3586"/>
                      <a:pt x="6887" y="3426"/>
                    </a:cubicBezTo>
                    <a:cubicBezTo>
                      <a:pt x="6771" y="3185"/>
                      <a:pt x="6593" y="2971"/>
                      <a:pt x="6361" y="2792"/>
                    </a:cubicBezTo>
                    <a:cubicBezTo>
                      <a:pt x="6173" y="2650"/>
                      <a:pt x="5959" y="2525"/>
                      <a:pt x="5718" y="2427"/>
                    </a:cubicBezTo>
                    <a:cubicBezTo>
                      <a:pt x="5968" y="2034"/>
                      <a:pt x="6102" y="1615"/>
                      <a:pt x="6102" y="1213"/>
                    </a:cubicBezTo>
                    <a:cubicBezTo>
                      <a:pt x="6102" y="1017"/>
                      <a:pt x="6066" y="830"/>
                      <a:pt x="5995" y="660"/>
                    </a:cubicBezTo>
                    <a:cubicBezTo>
                      <a:pt x="5924" y="482"/>
                      <a:pt x="5799" y="321"/>
                      <a:pt x="5638" y="205"/>
                    </a:cubicBezTo>
                    <a:cubicBezTo>
                      <a:pt x="5451" y="63"/>
                      <a:pt x="5219" y="0"/>
                      <a:pt x="4996" y="0"/>
                    </a:cubicBezTo>
                    <a:cubicBezTo>
                      <a:pt x="4701" y="0"/>
                      <a:pt x="4407" y="107"/>
                      <a:pt x="4131" y="268"/>
                    </a:cubicBezTo>
                    <a:cubicBezTo>
                      <a:pt x="3908" y="411"/>
                      <a:pt x="3693" y="598"/>
                      <a:pt x="3506" y="821"/>
                    </a:cubicBezTo>
                    <a:cubicBezTo>
                      <a:pt x="3319" y="598"/>
                      <a:pt x="3105" y="411"/>
                      <a:pt x="2882" y="268"/>
                    </a:cubicBezTo>
                    <a:cubicBezTo>
                      <a:pt x="2605" y="107"/>
                      <a:pt x="2311" y="0"/>
                      <a:pt x="20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8" name="Google Shape;538;p17"/>
            <p:cNvSpPr/>
            <p:nvPr/>
          </p:nvSpPr>
          <p:spPr>
            <a:xfrm rot="10800000">
              <a:off x="7600057" y="61776"/>
              <a:ext cx="570820" cy="477728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Google Shape;540;p18"/>
          <p:cNvGrpSpPr/>
          <p:nvPr/>
        </p:nvGrpSpPr>
        <p:grpSpPr>
          <a:xfrm>
            <a:off x="201075" y="-111555"/>
            <a:ext cx="3323144" cy="603840"/>
            <a:chOff x="201075" y="-111555"/>
            <a:chExt cx="3323144" cy="603840"/>
          </a:xfrm>
        </p:grpSpPr>
        <p:sp>
          <p:nvSpPr>
            <p:cNvPr id="541" name="Google Shape;541;p18"/>
            <p:cNvSpPr/>
            <p:nvPr/>
          </p:nvSpPr>
          <p:spPr>
            <a:xfrm>
              <a:off x="2958637" y="-111555"/>
              <a:ext cx="565582" cy="603840"/>
            </a:xfrm>
            <a:custGeom>
              <a:avLst/>
              <a:gdLst/>
              <a:ahLst/>
              <a:cxnLst/>
              <a:rect l="l" t="t" r="r" b="b"/>
              <a:pathLst>
                <a:path w="8530" h="9107" extrusionOk="0">
                  <a:moveTo>
                    <a:pt x="5122" y="1"/>
                  </a:moveTo>
                  <a:cubicBezTo>
                    <a:pt x="5055" y="1"/>
                    <a:pt x="4987" y="19"/>
                    <a:pt x="4916" y="57"/>
                  </a:cubicBezTo>
                  <a:cubicBezTo>
                    <a:pt x="4800" y="120"/>
                    <a:pt x="4729" y="200"/>
                    <a:pt x="4693" y="307"/>
                  </a:cubicBezTo>
                  <a:cubicBezTo>
                    <a:pt x="4657" y="405"/>
                    <a:pt x="4675" y="521"/>
                    <a:pt x="4738" y="637"/>
                  </a:cubicBezTo>
                  <a:lnTo>
                    <a:pt x="6031" y="3179"/>
                  </a:lnTo>
                  <a:lnTo>
                    <a:pt x="2124" y="5169"/>
                  </a:lnTo>
                  <a:lnTo>
                    <a:pt x="830" y="2626"/>
                  </a:lnTo>
                  <a:cubicBezTo>
                    <a:pt x="768" y="2510"/>
                    <a:pt x="688" y="2430"/>
                    <a:pt x="580" y="2394"/>
                  </a:cubicBezTo>
                  <a:cubicBezTo>
                    <a:pt x="543" y="2381"/>
                    <a:pt x="502" y="2374"/>
                    <a:pt x="460" y="2374"/>
                  </a:cubicBezTo>
                  <a:cubicBezTo>
                    <a:pt x="393" y="2374"/>
                    <a:pt x="322" y="2392"/>
                    <a:pt x="250" y="2430"/>
                  </a:cubicBezTo>
                  <a:cubicBezTo>
                    <a:pt x="134" y="2493"/>
                    <a:pt x="63" y="2573"/>
                    <a:pt x="36" y="2680"/>
                  </a:cubicBezTo>
                  <a:cubicBezTo>
                    <a:pt x="1" y="2778"/>
                    <a:pt x="18" y="2894"/>
                    <a:pt x="81" y="3010"/>
                  </a:cubicBezTo>
                  <a:lnTo>
                    <a:pt x="3052" y="8844"/>
                  </a:lnTo>
                  <a:cubicBezTo>
                    <a:pt x="3114" y="8969"/>
                    <a:pt x="3194" y="9041"/>
                    <a:pt x="3292" y="9085"/>
                  </a:cubicBezTo>
                  <a:cubicBezTo>
                    <a:pt x="3330" y="9099"/>
                    <a:pt x="3371" y="9106"/>
                    <a:pt x="3413" y="9106"/>
                  </a:cubicBezTo>
                  <a:cubicBezTo>
                    <a:pt x="3480" y="9106"/>
                    <a:pt x="3551" y="9088"/>
                    <a:pt x="3623" y="9049"/>
                  </a:cubicBezTo>
                  <a:cubicBezTo>
                    <a:pt x="3739" y="8987"/>
                    <a:pt x="3810" y="8907"/>
                    <a:pt x="3846" y="8800"/>
                  </a:cubicBezTo>
                  <a:cubicBezTo>
                    <a:pt x="3872" y="8693"/>
                    <a:pt x="3863" y="8586"/>
                    <a:pt x="3801" y="8470"/>
                  </a:cubicBezTo>
                  <a:lnTo>
                    <a:pt x="2454" y="5820"/>
                  </a:lnTo>
                  <a:lnTo>
                    <a:pt x="6361" y="3831"/>
                  </a:lnTo>
                  <a:lnTo>
                    <a:pt x="7708" y="6480"/>
                  </a:lnTo>
                  <a:cubicBezTo>
                    <a:pt x="7771" y="6596"/>
                    <a:pt x="7851" y="6668"/>
                    <a:pt x="7949" y="6712"/>
                  </a:cubicBezTo>
                  <a:cubicBezTo>
                    <a:pt x="7987" y="6725"/>
                    <a:pt x="8026" y="6731"/>
                    <a:pt x="8066" y="6731"/>
                  </a:cubicBezTo>
                  <a:cubicBezTo>
                    <a:pt x="8138" y="6731"/>
                    <a:pt x="8213" y="6711"/>
                    <a:pt x="8288" y="6676"/>
                  </a:cubicBezTo>
                  <a:cubicBezTo>
                    <a:pt x="8404" y="6614"/>
                    <a:pt x="8476" y="6534"/>
                    <a:pt x="8502" y="6427"/>
                  </a:cubicBezTo>
                  <a:cubicBezTo>
                    <a:pt x="8529" y="6320"/>
                    <a:pt x="8520" y="6213"/>
                    <a:pt x="8458" y="6097"/>
                  </a:cubicBezTo>
                  <a:lnTo>
                    <a:pt x="5487" y="253"/>
                  </a:lnTo>
                  <a:cubicBezTo>
                    <a:pt x="5425" y="137"/>
                    <a:pt x="5344" y="57"/>
                    <a:pt x="5246" y="21"/>
                  </a:cubicBezTo>
                  <a:cubicBezTo>
                    <a:pt x="5205" y="8"/>
                    <a:pt x="5164" y="1"/>
                    <a:pt x="5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8"/>
            <p:cNvSpPr/>
            <p:nvPr/>
          </p:nvSpPr>
          <p:spPr>
            <a:xfrm>
              <a:off x="201075" y="-64350"/>
              <a:ext cx="338421" cy="556630"/>
            </a:xfrm>
            <a:custGeom>
              <a:avLst/>
              <a:gdLst/>
              <a:ahLst/>
              <a:cxnLst/>
              <a:rect l="l" t="t" r="r" b="b"/>
              <a:pathLst>
                <a:path w="5104" h="8395" extrusionOk="0">
                  <a:moveTo>
                    <a:pt x="4327" y="0"/>
                  </a:moveTo>
                  <a:cubicBezTo>
                    <a:pt x="4282" y="0"/>
                    <a:pt x="4247" y="0"/>
                    <a:pt x="4202" y="9"/>
                  </a:cubicBezTo>
                  <a:cubicBezTo>
                    <a:pt x="4104" y="27"/>
                    <a:pt x="4006" y="63"/>
                    <a:pt x="3925" y="125"/>
                  </a:cubicBezTo>
                  <a:cubicBezTo>
                    <a:pt x="3836" y="179"/>
                    <a:pt x="3765" y="250"/>
                    <a:pt x="3711" y="330"/>
                  </a:cubicBezTo>
                  <a:lnTo>
                    <a:pt x="152" y="5130"/>
                  </a:lnTo>
                  <a:cubicBezTo>
                    <a:pt x="107" y="5192"/>
                    <a:pt x="72" y="5255"/>
                    <a:pt x="45" y="5335"/>
                  </a:cubicBezTo>
                  <a:cubicBezTo>
                    <a:pt x="18" y="5406"/>
                    <a:pt x="0" y="5487"/>
                    <a:pt x="0" y="5558"/>
                  </a:cubicBezTo>
                  <a:cubicBezTo>
                    <a:pt x="0" y="5612"/>
                    <a:pt x="9" y="5656"/>
                    <a:pt x="18" y="5701"/>
                  </a:cubicBezTo>
                  <a:cubicBezTo>
                    <a:pt x="36" y="5790"/>
                    <a:pt x="72" y="5888"/>
                    <a:pt x="125" y="5968"/>
                  </a:cubicBezTo>
                  <a:cubicBezTo>
                    <a:pt x="179" y="6049"/>
                    <a:pt x="241" y="6111"/>
                    <a:pt x="321" y="6165"/>
                  </a:cubicBezTo>
                  <a:lnTo>
                    <a:pt x="3105" y="8225"/>
                  </a:lnTo>
                  <a:cubicBezTo>
                    <a:pt x="3167" y="8279"/>
                    <a:pt x="3239" y="8315"/>
                    <a:pt x="3310" y="8350"/>
                  </a:cubicBezTo>
                  <a:cubicBezTo>
                    <a:pt x="3390" y="8377"/>
                    <a:pt x="3470" y="8395"/>
                    <a:pt x="3560" y="8395"/>
                  </a:cubicBezTo>
                  <a:lnTo>
                    <a:pt x="3622" y="8395"/>
                  </a:lnTo>
                  <a:cubicBezTo>
                    <a:pt x="3720" y="8377"/>
                    <a:pt x="3827" y="8350"/>
                    <a:pt x="3908" y="8297"/>
                  </a:cubicBezTo>
                  <a:cubicBezTo>
                    <a:pt x="3988" y="8243"/>
                    <a:pt x="4059" y="8172"/>
                    <a:pt x="4113" y="8101"/>
                  </a:cubicBezTo>
                  <a:cubicBezTo>
                    <a:pt x="4157" y="8038"/>
                    <a:pt x="4193" y="7976"/>
                    <a:pt x="4220" y="7904"/>
                  </a:cubicBezTo>
                  <a:cubicBezTo>
                    <a:pt x="4247" y="7833"/>
                    <a:pt x="4256" y="7753"/>
                    <a:pt x="4256" y="7672"/>
                  </a:cubicBezTo>
                  <a:cubicBezTo>
                    <a:pt x="4256" y="7637"/>
                    <a:pt x="4256" y="7592"/>
                    <a:pt x="4247" y="7547"/>
                  </a:cubicBezTo>
                  <a:cubicBezTo>
                    <a:pt x="4229" y="7449"/>
                    <a:pt x="4184" y="7360"/>
                    <a:pt x="4131" y="7289"/>
                  </a:cubicBezTo>
                  <a:cubicBezTo>
                    <a:pt x="4077" y="7208"/>
                    <a:pt x="4015" y="7155"/>
                    <a:pt x="3943" y="7101"/>
                  </a:cubicBezTo>
                  <a:lnTo>
                    <a:pt x="1775" y="5496"/>
                  </a:lnTo>
                  <a:lnTo>
                    <a:pt x="4934" y="1231"/>
                  </a:lnTo>
                  <a:cubicBezTo>
                    <a:pt x="5032" y="1106"/>
                    <a:pt x="5103" y="937"/>
                    <a:pt x="5094" y="759"/>
                  </a:cubicBezTo>
                  <a:cubicBezTo>
                    <a:pt x="5094" y="732"/>
                    <a:pt x="5094" y="696"/>
                    <a:pt x="5094" y="669"/>
                  </a:cubicBezTo>
                  <a:cubicBezTo>
                    <a:pt x="5076" y="562"/>
                    <a:pt x="5041" y="464"/>
                    <a:pt x="4987" y="375"/>
                  </a:cubicBezTo>
                  <a:cubicBezTo>
                    <a:pt x="4934" y="286"/>
                    <a:pt x="4862" y="214"/>
                    <a:pt x="4782" y="161"/>
                  </a:cubicBezTo>
                  <a:cubicBezTo>
                    <a:pt x="4719" y="116"/>
                    <a:pt x="4648" y="72"/>
                    <a:pt x="4568" y="45"/>
                  </a:cubicBezTo>
                  <a:cubicBezTo>
                    <a:pt x="4496" y="18"/>
                    <a:pt x="4407" y="0"/>
                    <a:pt x="4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" name="Google Shape;543;p18"/>
          <p:cNvGrpSpPr/>
          <p:nvPr/>
        </p:nvGrpSpPr>
        <p:grpSpPr>
          <a:xfrm>
            <a:off x="84388" y="1155135"/>
            <a:ext cx="9402940" cy="4091673"/>
            <a:chOff x="84388" y="1155135"/>
            <a:chExt cx="9402940" cy="4091673"/>
          </a:xfrm>
        </p:grpSpPr>
        <p:sp>
          <p:nvSpPr>
            <p:cNvPr id="544" name="Google Shape;544;p18"/>
            <p:cNvSpPr/>
            <p:nvPr/>
          </p:nvSpPr>
          <p:spPr>
            <a:xfrm>
              <a:off x="84388" y="1155135"/>
              <a:ext cx="250181" cy="245878"/>
            </a:xfrm>
            <a:custGeom>
              <a:avLst/>
              <a:gdLst/>
              <a:ahLst/>
              <a:cxnLst/>
              <a:rect l="l" t="t" r="r" b="b"/>
              <a:pathLst>
                <a:path w="3721" h="3657" extrusionOk="0">
                  <a:moveTo>
                    <a:pt x="1856" y="1"/>
                  </a:moveTo>
                  <a:cubicBezTo>
                    <a:pt x="1802" y="1"/>
                    <a:pt x="1749" y="34"/>
                    <a:pt x="1731" y="101"/>
                  </a:cubicBezTo>
                  <a:lnTo>
                    <a:pt x="1401" y="1279"/>
                  </a:lnTo>
                  <a:cubicBezTo>
                    <a:pt x="1383" y="1323"/>
                    <a:pt x="1347" y="1359"/>
                    <a:pt x="1303" y="1368"/>
                  </a:cubicBezTo>
                  <a:lnTo>
                    <a:pt x="125" y="1698"/>
                  </a:lnTo>
                  <a:cubicBezTo>
                    <a:pt x="0" y="1734"/>
                    <a:pt x="0" y="1921"/>
                    <a:pt x="125" y="1957"/>
                  </a:cubicBezTo>
                  <a:lnTo>
                    <a:pt x="1303" y="2287"/>
                  </a:lnTo>
                  <a:cubicBezTo>
                    <a:pt x="1347" y="2296"/>
                    <a:pt x="1383" y="2331"/>
                    <a:pt x="1401" y="2376"/>
                  </a:cubicBezTo>
                  <a:lnTo>
                    <a:pt x="1731" y="3563"/>
                  </a:lnTo>
                  <a:cubicBezTo>
                    <a:pt x="1749" y="3625"/>
                    <a:pt x="1802" y="3656"/>
                    <a:pt x="1856" y="3656"/>
                  </a:cubicBezTo>
                  <a:cubicBezTo>
                    <a:pt x="1909" y="3656"/>
                    <a:pt x="1963" y="3625"/>
                    <a:pt x="1981" y="3563"/>
                  </a:cubicBezTo>
                  <a:lnTo>
                    <a:pt x="2311" y="2376"/>
                  </a:lnTo>
                  <a:cubicBezTo>
                    <a:pt x="2328" y="2331"/>
                    <a:pt x="2364" y="2296"/>
                    <a:pt x="2409" y="2287"/>
                  </a:cubicBezTo>
                  <a:lnTo>
                    <a:pt x="3586" y="1957"/>
                  </a:lnTo>
                  <a:cubicBezTo>
                    <a:pt x="3720" y="1921"/>
                    <a:pt x="3720" y="1734"/>
                    <a:pt x="3586" y="1698"/>
                  </a:cubicBezTo>
                  <a:lnTo>
                    <a:pt x="2409" y="1368"/>
                  </a:lnTo>
                  <a:cubicBezTo>
                    <a:pt x="2364" y="1359"/>
                    <a:pt x="2328" y="1323"/>
                    <a:pt x="2311" y="1279"/>
                  </a:cubicBezTo>
                  <a:lnTo>
                    <a:pt x="1981" y="101"/>
                  </a:lnTo>
                  <a:cubicBezTo>
                    <a:pt x="1963" y="34"/>
                    <a:pt x="1909" y="1"/>
                    <a:pt x="18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6925330" y="4491197"/>
              <a:ext cx="764298" cy="755612"/>
            </a:xfrm>
            <a:custGeom>
              <a:avLst/>
              <a:gdLst/>
              <a:ahLst/>
              <a:cxnLst/>
              <a:rect l="l" t="t" r="r" b="b"/>
              <a:pathLst>
                <a:path w="11527" h="11396" extrusionOk="0">
                  <a:moveTo>
                    <a:pt x="6941" y="0"/>
                  </a:moveTo>
                  <a:cubicBezTo>
                    <a:pt x="6914" y="0"/>
                    <a:pt x="6896" y="9"/>
                    <a:pt x="6878" y="27"/>
                  </a:cubicBezTo>
                  <a:lnTo>
                    <a:pt x="5451" y="2632"/>
                  </a:lnTo>
                  <a:lnTo>
                    <a:pt x="2748" y="90"/>
                  </a:lnTo>
                  <a:cubicBezTo>
                    <a:pt x="2737" y="79"/>
                    <a:pt x="2724" y="75"/>
                    <a:pt x="2709" y="75"/>
                  </a:cubicBezTo>
                  <a:cubicBezTo>
                    <a:pt x="2699" y="75"/>
                    <a:pt x="2688" y="77"/>
                    <a:pt x="2676" y="81"/>
                  </a:cubicBezTo>
                  <a:cubicBezTo>
                    <a:pt x="2659" y="90"/>
                    <a:pt x="2650" y="116"/>
                    <a:pt x="2650" y="143"/>
                  </a:cubicBezTo>
                  <a:lnTo>
                    <a:pt x="3453" y="3489"/>
                  </a:lnTo>
                  <a:lnTo>
                    <a:pt x="54" y="3676"/>
                  </a:lnTo>
                  <a:cubicBezTo>
                    <a:pt x="27" y="3685"/>
                    <a:pt x="9" y="3694"/>
                    <a:pt x="0" y="3720"/>
                  </a:cubicBezTo>
                  <a:cubicBezTo>
                    <a:pt x="0" y="3738"/>
                    <a:pt x="0" y="3765"/>
                    <a:pt x="27" y="3783"/>
                  </a:cubicBezTo>
                  <a:lnTo>
                    <a:pt x="2775" y="5879"/>
                  </a:lnTo>
                  <a:lnTo>
                    <a:pt x="384" y="7467"/>
                  </a:lnTo>
                  <a:cubicBezTo>
                    <a:pt x="366" y="7485"/>
                    <a:pt x="357" y="7512"/>
                    <a:pt x="366" y="7530"/>
                  </a:cubicBezTo>
                  <a:cubicBezTo>
                    <a:pt x="375" y="7556"/>
                    <a:pt x="393" y="7574"/>
                    <a:pt x="419" y="7574"/>
                  </a:cubicBezTo>
                  <a:lnTo>
                    <a:pt x="3435" y="7548"/>
                  </a:lnTo>
                  <a:lnTo>
                    <a:pt x="2828" y="10697"/>
                  </a:lnTo>
                  <a:cubicBezTo>
                    <a:pt x="2819" y="10723"/>
                    <a:pt x="2837" y="10750"/>
                    <a:pt x="2855" y="10759"/>
                  </a:cubicBezTo>
                  <a:cubicBezTo>
                    <a:pt x="2866" y="10763"/>
                    <a:pt x="2877" y="10765"/>
                    <a:pt x="2888" y="10765"/>
                  </a:cubicBezTo>
                  <a:cubicBezTo>
                    <a:pt x="2902" y="10765"/>
                    <a:pt x="2916" y="10761"/>
                    <a:pt x="2926" y="10750"/>
                  </a:cubicBezTo>
                  <a:lnTo>
                    <a:pt x="5157" y="8386"/>
                  </a:lnTo>
                  <a:lnTo>
                    <a:pt x="6932" y="11366"/>
                  </a:lnTo>
                  <a:cubicBezTo>
                    <a:pt x="6939" y="11386"/>
                    <a:pt x="6955" y="11396"/>
                    <a:pt x="6974" y="11396"/>
                  </a:cubicBezTo>
                  <a:cubicBezTo>
                    <a:pt x="6981" y="11396"/>
                    <a:pt x="6988" y="11395"/>
                    <a:pt x="6994" y="11393"/>
                  </a:cubicBezTo>
                  <a:cubicBezTo>
                    <a:pt x="7021" y="11384"/>
                    <a:pt x="7039" y="11366"/>
                    <a:pt x="7039" y="11339"/>
                  </a:cubicBezTo>
                  <a:lnTo>
                    <a:pt x="7182" y="7637"/>
                  </a:lnTo>
                  <a:lnTo>
                    <a:pt x="10509" y="8582"/>
                  </a:lnTo>
                  <a:cubicBezTo>
                    <a:pt x="10516" y="8585"/>
                    <a:pt x="10524" y="8586"/>
                    <a:pt x="10530" y="8586"/>
                  </a:cubicBezTo>
                  <a:cubicBezTo>
                    <a:pt x="10549" y="8586"/>
                    <a:pt x="10565" y="8578"/>
                    <a:pt x="10572" y="8565"/>
                  </a:cubicBezTo>
                  <a:lnTo>
                    <a:pt x="10572" y="8493"/>
                  </a:lnTo>
                  <a:lnTo>
                    <a:pt x="8680" y="5879"/>
                  </a:lnTo>
                  <a:lnTo>
                    <a:pt x="11482" y="5023"/>
                  </a:lnTo>
                  <a:cubicBezTo>
                    <a:pt x="11508" y="5023"/>
                    <a:pt x="11526" y="4996"/>
                    <a:pt x="11526" y="4969"/>
                  </a:cubicBezTo>
                  <a:cubicBezTo>
                    <a:pt x="11526" y="4943"/>
                    <a:pt x="11499" y="4925"/>
                    <a:pt x="11482" y="4916"/>
                  </a:cubicBezTo>
                  <a:lnTo>
                    <a:pt x="8457" y="4274"/>
                  </a:lnTo>
                  <a:lnTo>
                    <a:pt x="10027" y="1660"/>
                  </a:lnTo>
                  <a:cubicBezTo>
                    <a:pt x="10045" y="1633"/>
                    <a:pt x="10045" y="1606"/>
                    <a:pt x="10027" y="1588"/>
                  </a:cubicBezTo>
                  <a:cubicBezTo>
                    <a:pt x="10012" y="1578"/>
                    <a:pt x="9996" y="1574"/>
                    <a:pt x="9982" y="1574"/>
                  </a:cubicBezTo>
                  <a:cubicBezTo>
                    <a:pt x="9972" y="1574"/>
                    <a:pt x="9963" y="1576"/>
                    <a:pt x="9956" y="1579"/>
                  </a:cubicBezTo>
                  <a:lnTo>
                    <a:pt x="7378" y="3185"/>
                  </a:lnTo>
                  <a:lnTo>
                    <a:pt x="6985" y="54"/>
                  </a:lnTo>
                  <a:cubicBezTo>
                    <a:pt x="6985" y="27"/>
                    <a:pt x="6968" y="9"/>
                    <a:pt x="69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8673965" y="3704800"/>
              <a:ext cx="813363" cy="645148"/>
            </a:xfrm>
            <a:custGeom>
              <a:avLst/>
              <a:gdLst/>
              <a:ahLst/>
              <a:cxnLst/>
              <a:rect l="l" t="t" r="r" b="b"/>
              <a:pathLst>
                <a:path w="12267" h="9730" extrusionOk="0">
                  <a:moveTo>
                    <a:pt x="4314" y="1203"/>
                  </a:moveTo>
                  <a:cubicBezTo>
                    <a:pt x="4312" y="1204"/>
                    <a:pt x="4310" y="1205"/>
                    <a:pt x="4309" y="1205"/>
                  </a:cubicBezTo>
                  <a:cubicBezTo>
                    <a:pt x="4311" y="1204"/>
                    <a:pt x="4313" y="1203"/>
                    <a:pt x="4314" y="1203"/>
                  </a:cubicBezTo>
                  <a:close/>
                  <a:moveTo>
                    <a:pt x="6912" y="4022"/>
                  </a:moveTo>
                  <a:cubicBezTo>
                    <a:pt x="6913" y="4031"/>
                    <a:pt x="6914" y="4039"/>
                    <a:pt x="6914" y="4041"/>
                  </a:cubicBezTo>
                  <a:cubicBezTo>
                    <a:pt x="6914" y="4034"/>
                    <a:pt x="6913" y="4028"/>
                    <a:pt x="6912" y="4022"/>
                  </a:cubicBezTo>
                  <a:close/>
                  <a:moveTo>
                    <a:pt x="4639" y="1133"/>
                  </a:moveTo>
                  <a:cubicBezTo>
                    <a:pt x="4817" y="1133"/>
                    <a:pt x="5041" y="1222"/>
                    <a:pt x="5219" y="1321"/>
                  </a:cubicBezTo>
                  <a:cubicBezTo>
                    <a:pt x="5317" y="1374"/>
                    <a:pt x="5406" y="1437"/>
                    <a:pt x="5495" y="1490"/>
                  </a:cubicBezTo>
                  <a:cubicBezTo>
                    <a:pt x="5508" y="1503"/>
                    <a:pt x="5569" y="1549"/>
                    <a:pt x="5573" y="1549"/>
                  </a:cubicBezTo>
                  <a:cubicBezTo>
                    <a:pt x="5573" y="1549"/>
                    <a:pt x="5573" y="1549"/>
                    <a:pt x="5573" y="1549"/>
                  </a:cubicBezTo>
                  <a:lnTo>
                    <a:pt x="5573" y="1549"/>
                  </a:lnTo>
                  <a:cubicBezTo>
                    <a:pt x="5610" y="1583"/>
                    <a:pt x="5646" y="1612"/>
                    <a:pt x="5683" y="1642"/>
                  </a:cubicBezTo>
                  <a:cubicBezTo>
                    <a:pt x="5843" y="1784"/>
                    <a:pt x="5995" y="1945"/>
                    <a:pt x="6129" y="2106"/>
                  </a:cubicBezTo>
                  <a:cubicBezTo>
                    <a:pt x="6135" y="2112"/>
                    <a:pt x="6139" y="2117"/>
                    <a:pt x="6143" y="2122"/>
                  </a:cubicBezTo>
                  <a:lnTo>
                    <a:pt x="6143" y="2122"/>
                  </a:lnTo>
                  <a:cubicBezTo>
                    <a:pt x="6145" y="2125"/>
                    <a:pt x="6151" y="2133"/>
                    <a:pt x="6165" y="2150"/>
                  </a:cubicBezTo>
                  <a:cubicBezTo>
                    <a:pt x="6200" y="2195"/>
                    <a:pt x="6227" y="2239"/>
                    <a:pt x="6254" y="2275"/>
                  </a:cubicBezTo>
                  <a:cubicBezTo>
                    <a:pt x="6316" y="2373"/>
                    <a:pt x="6379" y="2462"/>
                    <a:pt x="6432" y="2561"/>
                  </a:cubicBezTo>
                  <a:cubicBezTo>
                    <a:pt x="6477" y="2650"/>
                    <a:pt x="6521" y="2739"/>
                    <a:pt x="6566" y="2828"/>
                  </a:cubicBezTo>
                  <a:cubicBezTo>
                    <a:pt x="6579" y="2848"/>
                    <a:pt x="6613" y="2919"/>
                    <a:pt x="6617" y="2934"/>
                  </a:cubicBezTo>
                  <a:lnTo>
                    <a:pt x="6617" y="2934"/>
                  </a:lnTo>
                  <a:cubicBezTo>
                    <a:pt x="6611" y="2921"/>
                    <a:pt x="6605" y="2907"/>
                    <a:pt x="6605" y="2907"/>
                  </a:cubicBezTo>
                  <a:lnTo>
                    <a:pt x="6605" y="2907"/>
                  </a:lnTo>
                  <a:cubicBezTo>
                    <a:pt x="6604" y="2907"/>
                    <a:pt x="6606" y="2912"/>
                    <a:pt x="6611" y="2926"/>
                  </a:cubicBezTo>
                  <a:cubicBezTo>
                    <a:pt x="6615" y="2933"/>
                    <a:pt x="6617" y="2936"/>
                    <a:pt x="6618" y="2936"/>
                  </a:cubicBezTo>
                  <a:cubicBezTo>
                    <a:pt x="6618" y="2936"/>
                    <a:pt x="6618" y="2935"/>
                    <a:pt x="6617" y="2934"/>
                  </a:cubicBezTo>
                  <a:lnTo>
                    <a:pt x="6617" y="2934"/>
                  </a:lnTo>
                  <a:cubicBezTo>
                    <a:pt x="6622" y="2942"/>
                    <a:pt x="6626" y="2950"/>
                    <a:pt x="6628" y="2953"/>
                  </a:cubicBezTo>
                  <a:cubicBezTo>
                    <a:pt x="6637" y="2989"/>
                    <a:pt x="6646" y="3016"/>
                    <a:pt x="6664" y="3051"/>
                  </a:cubicBezTo>
                  <a:cubicBezTo>
                    <a:pt x="6736" y="3248"/>
                    <a:pt x="6798" y="3453"/>
                    <a:pt x="6843" y="3667"/>
                  </a:cubicBezTo>
                  <a:cubicBezTo>
                    <a:pt x="6869" y="3765"/>
                    <a:pt x="6887" y="3863"/>
                    <a:pt x="6905" y="3970"/>
                  </a:cubicBezTo>
                  <a:cubicBezTo>
                    <a:pt x="6905" y="3990"/>
                    <a:pt x="6910" y="4005"/>
                    <a:pt x="6912" y="4022"/>
                  </a:cubicBezTo>
                  <a:lnTo>
                    <a:pt x="6912" y="4022"/>
                  </a:lnTo>
                  <a:cubicBezTo>
                    <a:pt x="6911" y="4009"/>
                    <a:pt x="6910" y="3994"/>
                    <a:pt x="6910" y="3994"/>
                  </a:cubicBezTo>
                  <a:lnTo>
                    <a:pt x="6910" y="3994"/>
                  </a:lnTo>
                  <a:cubicBezTo>
                    <a:pt x="6910" y="3994"/>
                    <a:pt x="6911" y="4002"/>
                    <a:pt x="6914" y="4024"/>
                  </a:cubicBezTo>
                  <a:cubicBezTo>
                    <a:pt x="6914" y="4077"/>
                    <a:pt x="6923" y="4140"/>
                    <a:pt x="6932" y="4202"/>
                  </a:cubicBezTo>
                  <a:cubicBezTo>
                    <a:pt x="6950" y="4416"/>
                    <a:pt x="6950" y="4630"/>
                    <a:pt x="6941" y="4844"/>
                  </a:cubicBezTo>
                  <a:cubicBezTo>
                    <a:pt x="6941" y="4951"/>
                    <a:pt x="6932" y="5050"/>
                    <a:pt x="6923" y="5157"/>
                  </a:cubicBezTo>
                  <a:cubicBezTo>
                    <a:pt x="6916" y="5170"/>
                    <a:pt x="6914" y="5189"/>
                    <a:pt x="6914" y="5209"/>
                  </a:cubicBezTo>
                  <a:lnTo>
                    <a:pt x="6914" y="5209"/>
                  </a:lnTo>
                  <a:cubicBezTo>
                    <a:pt x="6914" y="5210"/>
                    <a:pt x="6914" y="5210"/>
                    <a:pt x="6914" y="5210"/>
                  </a:cubicBezTo>
                  <a:cubicBezTo>
                    <a:pt x="6905" y="5264"/>
                    <a:pt x="6896" y="5326"/>
                    <a:pt x="6887" y="5380"/>
                  </a:cubicBezTo>
                  <a:cubicBezTo>
                    <a:pt x="6847" y="5580"/>
                    <a:pt x="6800" y="5781"/>
                    <a:pt x="6745" y="5975"/>
                  </a:cubicBezTo>
                  <a:lnTo>
                    <a:pt x="6745" y="5975"/>
                  </a:lnTo>
                  <a:cubicBezTo>
                    <a:pt x="6680" y="5955"/>
                    <a:pt x="6616" y="5932"/>
                    <a:pt x="6548" y="5906"/>
                  </a:cubicBezTo>
                  <a:cubicBezTo>
                    <a:pt x="6504" y="5888"/>
                    <a:pt x="6450" y="5870"/>
                    <a:pt x="6397" y="5852"/>
                  </a:cubicBezTo>
                  <a:cubicBezTo>
                    <a:pt x="6376" y="5844"/>
                    <a:pt x="6369" y="5841"/>
                    <a:pt x="6369" y="5841"/>
                  </a:cubicBezTo>
                  <a:lnTo>
                    <a:pt x="6369" y="5841"/>
                  </a:lnTo>
                  <a:cubicBezTo>
                    <a:pt x="6370" y="5841"/>
                    <a:pt x="6399" y="5852"/>
                    <a:pt x="6405" y="5852"/>
                  </a:cubicBezTo>
                  <a:cubicBezTo>
                    <a:pt x="6370" y="5844"/>
                    <a:pt x="6343" y="5826"/>
                    <a:pt x="6307" y="5808"/>
                  </a:cubicBezTo>
                  <a:cubicBezTo>
                    <a:pt x="6102" y="5710"/>
                    <a:pt x="5906" y="5603"/>
                    <a:pt x="5710" y="5478"/>
                  </a:cubicBezTo>
                  <a:cubicBezTo>
                    <a:pt x="5665" y="5442"/>
                    <a:pt x="5620" y="5415"/>
                    <a:pt x="5576" y="5380"/>
                  </a:cubicBezTo>
                  <a:cubicBezTo>
                    <a:pt x="5549" y="5371"/>
                    <a:pt x="5531" y="5353"/>
                    <a:pt x="5504" y="5335"/>
                  </a:cubicBezTo>
                  <a:cubicBezTo>
                    <a:pt x="5504" y="5335"/>
                    <a:pt x="5497" y="5330"/>
                    <a:pt x="5489" y="5324"/>
                  </a:cubicBezTo>
                  <a:lnTo>
                    <a:pt x="5489" y="5324"/>
                  </a:lnTo>
                  <a:cubicBezTo>
                    <a:pt x="5491" y="5324"/>
                    <a:pt x="5492" y="5325"/>
                    <a:pt x="5492" y="5325"/>
                  </a:cubicBezTo>
                  <a:cubicBezTo>
                    <a:pt x="5497" y="5325"/>
                    <a:pt x="5451" y="5290"/>
                    <a:pt x="5451" y="5290"/>
                  </a:cubicBezTo>
                  <a:cubicBezTo>
                    <a:pt x="5433" y="5273"/>
                    <a:pt x="5406" y="5255"/>
                    <a:pt x="5388" y="5237"/>
                  </a:cubicBezTo>
                  <a:cubicBezTo>
                    <a:pt x="5335" y="5201"/>
                    <a:pt x="5290" y="5157"/>
                    <a:pt x="5246" y="5112"/>
                  </a:cubicBezTo>
                  <a:cubicBezTo>
                    <a:pt x="5076" y="4960"/>
                    <a:pt x="4916" y="4800"/>
                    <a:pt x="4764" y="4621"/>
                  </a:cubicBezTo>
                  <a:cubicBezTo>
                    <a:pt x="4746" y="4604"/>
                    <a:pt x="4728" y="4577"/>
                    <a:pt x="4710" y="4559"/>
                  </a:cubicBezTo>
                  <a:cubicBezTo>
                    <a:pt x="4710" y="4559"/>
                    <a:pt x="4679" y="4517"/>
                    <a:pt x="4680" y="4517"/>
                  </a:cubicBezTo>
                  <a:lnTo>
                    <a:pt x="4680" y="4517"/>
                  </a:lnTo>
                  <a:cubicBezTo>
                    <a:pt x="4681" y="4517"/>
                    <a:pt x="4684" y="4522"/>
                    <a:pt x="4693" y="4532"/>
                  </a:cubicBezTo>
                  <a:cubicBezTo>
                    <a:pt x="4700" y="4539"/>
                    <a:pt x="4703" y="4542"/>
                    <a:pt x="4704" y="4542"/>
                  </a:cubicBezTo>
                  <a:cubicBezTo>
                    <a:pt x="4706" y="4542"/>
                    <a:pt x="4666" y="4496"/>
                    <a:pt x="4666" y="4496"/>
                  </a:cubicBezTo>
                  <a:cubicBezTo>
                    <a:pt x="4657" y="4479"/>
                    <a:pt x="4639" y="4452"/>
                    <a:pt x="4621" y="4434"/>
                  </a:cubicBezTo>
                  <a:cubicBezTo>
                    <a:pt x="4550" y="4336"/>
                    <a:pt x="4487" y="4238"/>
                    <a:pt x="4425" y="4140"/>
                  </a:cubicBezTo>
                  <a:cubicBezTo>
                    <a:pt x="4363" y="4041"/>
                    <a:pt x="4309" y="3943"/>
                    <a:pt x="4264" y="3854"/>
                  </a:cubicBezTo>
                  <a:cubicBezTo>
                    <a:pt x="4238" y="3801"/>
                    <a:pt x="4211" y="3756"/>
                    <a:pt x="4193" y="3702"/>
                  </a:cubicBezTo>
                  <a:cubicBezTo>
                    <a:pt x="4175" y="3676"/>
                    <a:pt x="4166" y="3649"/>
                    <a:pt x="4157" y="3631"/>
                  </a:cubicBezTo>
                  <a:cubicBezTo>
                    <a:pt x="4152" y="3626"/>
                    <a:pt x="4133" y="3587"/>
                    <a:pt x="4126" y="3568"/>
                  </a:cubicBezTo>
                  <a:lnTo>
                    <a:pt x="4126" y="3568"/>
                  </a:lnTo>
                  <a:cubicBezTo>
                    <a:pt x="4130" y="3578"/>
                    <a:pt x="4134" y="3587"/>
                    <a:pt x="4135" y="3587"/>
                  </a:cubicBezTo>
                  <a:cubicBezTo>
                    <a:pt x="4136" y="3587"/>
                    <a:pt x="4135" y="3582"/>
                    <a:pt x="4131" y="3569"/>
                  </a:cubicBezTo>
                  <a:cubicBezTo>
                    <a:pt x="4126" y="3560"/>
                    <a:pt x="4123" y="3557"/>
                    <a:pt x="4122" y="3557"/>
                  </a:cubicBezTo>
                  <a:lnTo>
                    <a:pt x="4122" y="3557"/>
                  </a:lnTo>
                  <a:cubicBezTo>
                    <a:pt x="4122" y="3557"/>
                    <a:pt x="4123" y="3561"/>
                    <a:pt x="4126" y="3568"/>
                  </a:cubicBezTo>
                  <a:lnTo>
                    <a:pt x="4126" y="3568"/>
                  </a:lnTo>
                  <a:cubicBezTo>
                    <a:pt x="4119" y="3554"/>
                    <a:pt x="4113" y="3537"/>
                    <a:pt x="4113" y="3533"/>
                  </a:cubicBezTo>
                  <a:cubicBezTo>
                    <a:pt x="4104" y="3515"/>
                    <a:pt x="4095" y="3488"/>
                    <a:pt x="4086" y="3462"/>
                  </a:cubicBezTo>
                  <a:cubicBezTo>
                    <a:pt x="4068" y="3408"/>
                    <a:pt x="4050" y="3355"/>
                    <a:pt x="4032" y="3310"/>
                  </a:cubicBezTo>
                  <a:cubicBezTo>
                    <a:pt x="4006" y="3221"/>
                    <a:pt x="3979" y="3140"/>
                    <a:pt x="3961" y="3051"/>
                  </a:cubicBezTo>
                  <a:cubicBezTo>
                    <a:pt x="3934" y="2980"/>
                    <a:pt x="3925" y="2909"/>
                    <a:pt x="3908" y="2828"/>
                  </a:cubicBezTo>
                  <a:cubicBezTo>
                    <a:pt x="3899" y="2793"/>
                    <a:pt x="3890" y="2748"/>
                    <a:pt x="3890" y="2712"/>
                  </a:cubicBezTo>
                  <a:cubicBezTo>
                    <a:pt x="3886" y="2692"/>
                    <a:pt x="3884" y="2685"/>
                    <a:pt x="3884" y="2685"/>
                  </a:cubicBezTo>
                  <a:lnTo>
                    <a:pt x="3884" y="2685"/>
                  </a:lnTo>
                  <a:cubicBezTo>
                    <a:pt x="3882" y="2685"/>
                    <a:pt x="3888" y="2732"/>
                    <a:pt x="3887" y="2732"/>
                  </a:cubicBezTo>
                  <a:cubicBezTo>
                    <a:pt x="3887" y="2732"/>
                    <a:pt x="3885" y="2721"/>
                    <a:pt x="3881" y="2685"/>
                  </a:cubicBezTo>
                  <a:cubicBezTo>
                    <a:pt x="3863" y="2507"/>
                    <a:pt x="3854" y="2338"/>
                    <a:pt x="3863" y="2168"/>
                  </a:cubicBezTo>
                  <a:cubicBezTo>
                    <a:pt x="3863" y="2079"/>
                    <a:pt x="3872" y="1999"/>
                    <a:pt x="3881" y="1918"/>
                  </a:cubicBezTo>
                  <a:lnTo>
                    <a:pt x="3881" y="1918"/>
                  </a:lnTo>
                  <a:cubicBezTo>
                    <a:pt x="3877" y="1960"/>
                    <a:pt x="3875" y="1976"/>
                    <a:pt x="3875" y="1976"/>
                  </a:cubicBezTo>
                  <a:cubicBezTo>
                    <a:pt x="3875" y="1976"/>
                    <a:pt x="3879" y="1945"/>
                    <a:pt x="3890" y="1909"/>
                  </a:cubicBezTo>
                  <a:cubicBezTo>
                    <a:pt x="3899" y="1856"/>
                    <a:pt x="3908" y="1811"/>
                    <a:pt x="3916" y="1767"/>
                  </a:cubicBezTo>
                  <a:cubicBezTo>
                    <a:pt x="3932" y="1706"/>
                    <a:pt x="3953" y="1640"/>
                    <a:pt x="3975" y="1577"/>
                  </a:cubicBezTo>
                  <a:lnTo>
                    <a:pt x="3975" y="1577"/>
                  </a:lnTo>
                  <a:cubicBezTo>
                    <a:pt x="3983" y="1563"/>
                    <a:pt x="3990" y="1549"/>
                    <a:pt x="3997" y="1535"/>
                  </a:cubicBezTo>
                  <a:cubicBezTo>
                    <a:pt x="4015" y="1499"/>
                    <a:pt x="4041" y="1463"/>
                    <a:pt x="4059" y="1419"/>
                  </a:cubicBezTo>
                  <a:cubicBezTo>
                    <a:pt x="4078" y="1390"/>
                    <a:pt x="4095" y="1372"/>
                    <a:pt x="4097" y="1372"/>
                  </a:cubicBezTo>
                  <a:lnTo>
                    <a:pt x="4097" y="1372"/>
                  </a:lnTo>
                  <a:cubicBezTo>
                    <a:pt x="4098" y="1372"/>
                    <a:pt x="4088" y="1386"/>
                    <a:pt x="4059" y="1419"/>
                  </a:cubicBezTo>
                  <a:cubicBezTo>
                    <a:pt x="4086" y="1392"/>
                    <a:pt x="4113" y="1356"/>
                    <a:pt x="4139" y="1329"/>
                  </a:cubicBezTo>
                  <a:cubicBezTo>
                    <a:pt x="4150" y="1314"/>
                    <a:pt x="4167" y="1301"/>
                    <a:pt x="4185" y="1287"/>
                  </a:cubicBezTo>
                  <a:lnTo>
                    <a:pt x="4185" y="1287"/>
                  </a:lnTo>
                  <a:cubicBezTo>
                    <a:pt x="4181" y="1291"/>
                    <a:pt x="4180" y="1293"/>
                    <a:pt x="4181" y="1293"/>
                  </a:cubicBezTo>
                  <a:cubicBezTo>
                    <a:pt x="4182" y="1293"/>
                    <a:pt x="4194" y="1284"/>
                    <a:pt x="4220" y="1258"/>
                  </a:cubicBezTo>
                  <a:lnTo>
                    <a:pt x="4220" y="1258"/>
                  </a:lnTo>
                  <a:cubicBezTo>
                    <a:pt x="4209" y="1269"/>
                    <a:pt x="4197" y="1278"/>
                    <a:pt x="4185" y="1287"/>
                  </a:cubicBezTo>
                  <a:lnTo>
                    <a:pt x="4185" y="1287"/>
                  </a:lnTo>
                  <a:cubicBezTo>
                    <a:pt x="4194" y="1277"/>
                    <a:pt x="4218" y="1257"/>
                    <a:pt x="4247" y="1240"/>
                  </a:cubicBezTo>
                  <a:cubicBezTo>
                    <a:pt x="4276" y="1225"/>
                    <a:pt x="4306" y="1211"/>
                    <a:pt x="4336" y="1196"/>
                  </a:cubicBezTo>
                  <a:lnTo>
                    <a:pt x="4336" y="1196"/>
                  </a:lnTo>
                  <a:cubicBezTo>
                    <a:pt x="4354" y="1190"/>
                    <a:pt x="4371" y="1184"/>
                    <a:pt x="4389" y="1178"/>
                  </a:cubicBezTo>
                  <a:cubicBezTo>
                    <a:pt x="4514" y="1133"/>
                    <a:pt x="4541" y="1133"/>
                    <a:pt x="4639" y="1133"/>
                  </a:cubicBezTo>
                  <a:close/>
                  <a:moveTo>
                    <a:pt x="4646" y="1"/>
                  </a:moveTo>
                  <a:cubicBezTo>
                    <a:pt x="4590" y="1"/>
                    <a:pt x="4534" y="4"/>
                    <a:pt x="4478" y="9"/>
                  </a:cubicBezTo>
                  <a:cubicBezTo>
                    <a:pt x="3934" y="72"/>
                    <a:pt x="3470" y="313"/>
                    <a:pt x="3149" y="759"/>
                  </a:cubicBezTo>
                  <a:cubicBezTo>
                    <a:pt x="2882" y="1115"/>
                    <a:pt x="2775" y="1561"/>
                    <a:pt x="2739" y="1999"/>
                  </a:cubicBezTo>
                  <a:cubicBezTo>
                    <a:pt x="2650" y="2909"/>
                    <a:pt x="2944" y="3854"/>
                    <a:pt x="3399" y="4639"/>
                  </a:cubicBezTo>
                  <a:cubicBezTo>
                    <a:pt x="3943" y="5567"/>
                    <a:pt x="4782" y="6352"/>
                    <a:pt x="5763" y="6798"/>
                  </a:cubicBezTo>
                  <a:cubicBezTo>
                    <a:pt x="5935" y="6878"/>
                    <a:pt x="6111" y="6948"/>
                    <a:pt x="6291" y="7009"/>
                  </a:cubicBezTo>
                  <a:lnTo>
                    <a:pt x="6291" y="7009"/>
                  </a:lnTo>
                  <a:cubicBezTo>
                    <a:pt x="6242" y="7093"/>
                    <a:pt x="6191" y="7174"/>
                    <a:pt x="6138" y="7253"/>
                  </a:cubicBezTo>
                  <a:cubicBezTo>
                    <a:pt x="6102" y="7298"/>
                    <a:pt x="6066" y="7351"/>
                    <a:pt x="6031" y="7396"/>
                  </a:cubicBezTo>
                  <a:cubicBezTo>
                    <a:pt x="6018" y="7415"/>
                    <a:pt x="6014" y="7422"/>
                    <a:pt x="6015" y="7422"/>
                  </a:cubicBezTo>
                  <a:cubicBezTo>
                    <a:pt x="6016" y="7422"/>
                    <a:pt x="6020" y="7418"/>
                    <a:pt x="6024" y="7413"/>
                  </a:cubicBezTo>
                  <a:lnTo>
                    <a:pt x="6024" y="7413"/>
                  </a:lnTo>
                  <a:cubicBezTo>
                    <a:pt x="6012" y="7428"/>
                    <a:pt x="5999" y="7446"/>
                    <a:pt x="5986" y="7458"/>
                  </a:cubicBezTo>
                  <a:cubicBezTo>
                    <a:pt x="5906" y="7556"/>
                    <a:pt x="5817" y="7646"/>
                    <a:pt x="5736" y="7735"/>
                  </a:cubicBezTo>
                  <a:cubicBezTo>
                    <a:pt x="5406" y="8056"/>
                    <a:pt x="5023" y="8288"/>
                    <a:pt x="4577" y="8431"/>
                  </a:cubicBezTo>
                  <a:cubicBezTo>
                    <a:pt x="4212" y="8541"/>
                    <a:pt x="3890" y="8595"/>
                    <a:pt x="3530" y="8595"/>
                  </a:cubicBezTo>
                  <a:cubicBezTo>
                    <a:pt x="3398" y="8595"/>
                    <a:pt x="3260" y="8588"/>
                    <a:pt x="3114" y="8573"/>
                  </a:cubicBezTo>
                  <a:cubicBezTo>
                    <a:pt x="2971" y="8564"/>
                    <a:pt x="2944" y="8564"/>
                    <a:pt x="2801" y="8538"/>
                  </a:cubicBezTo>
                  <a:cubicBezTo>
                    <a:pt x="2668" y="8511"/>
                    <a:pt x="2525" y="8484"/>
                    <a:pt x="2382" y="8448"/>
                  </a:cubicBezTo>
                  <a:cubicBezTo>
                    <a:pt x="2123" y="8377"/>
                    <a:pt x="1856" y="8288"/>
                    <a:pt x="1606" y="8181"/>
                  </a:cubicBezTo>
                  <a:cubicBezTo>
                    <a:pt x="1427" y="8109"/>
                    <a:pt x="1142" y="7976"/>
                    <a:pt x="928" y="7860"/>
                  </a:cubicBezTo>
                  <a:cubicBezTo>
                    <a:pt x="838" y="7812"/>
                    <a:pt x="739" y="7788"/>
                    <a:pt x="641" y="7788"/>
                  </a:cubicBezTo>
                  <a:cubicBezTo>
                    <a:pt x="448" y="7788"/>
                    <a:pt x="258" y="7881"/>
                    <a:pt x="152" y="8065"/>
                  </a:cubicBezTo>
                  <a:cubicBezTo>
                    <a:pt x="0" y="8324"/>
                    <a:pt x="89" y="8689"/>
                    <a:pt x="357" y="8841"/>
                  </a:cubicBezTo>
                  <a:cubicBezTo>
                    <a:pt x="1314" y="9354"/>
                    <a:pt x="2390" y="9729"/>
                    <a:pt x="3482" y="9729"/>
                  </a:cubicBezTo>
                  <a:cubicBezTo>
                    <a:pt x="3662" y="9729"/>
                    <a:pt x="3843" y="9719"/>
                    <a:pt x="4024" y="9697"/>
                  </a:cubicBezTo>
                  <a:cubicBezTo>
                    <a:pt x="4675" y="9617"/>
                    <a:pt x="5308" y="9430"/>
                    <a:pt x="5861" y="9073"/>
                  </a:cubicBezTo>
                  <a:cubicBezTo>
                    <a:pt x="6370" y="8752"/>
                    <a:pt x="6780" y="8324"/>
                    <a:pt x="7110" y="7824"/>
                  </a:cubicBezTo>
                  <a:cubicBezTo>
                    <a:pt x="7233" y="7644"/>
                    <a:pt x="7345" y="7455"/>
                    <a:pt x="7445" y="7260"/>
                  </a:cubicBezTo>
                  <a:lnTo>
                    <a:pt x="7445" y="7260"/>
                  </a:lnTo>
                  <a:cubicBezTo>
                    <a:pt x="7610" y="7277"/>
                    <a:pt x="7776" y="7285"/>
                    <a:pt x="7942" y="7285"/>
                  </a:cubicBezTo>
                  <a:cubicBezTo>
                    <a:pt x="8442" y="7285"/>
                    <a:pt x="8942" y="7209"/>
                    <a:pt x="9421" y="7048"/>
                  </a:cubicBezTo>
                  <a:cubicBezTo>
                    <a:pt x="10500" y="6673"/>
                    <a:pt x="11464" y="5879"/>
                    <a:pt x="11928" y="4818"/>
                  </a:cubicBezTo>
                  <a:cubicBezTo>
                    <a:pt x="12052" y="4550"/>
                    <a:pt x="12151" y="4282"/>
                    <a:pt x="12204" y="3997"/>
                  </a:cubicBezTo>
                  <a:cubicBezTo>
                    <a:pt x="12267" y="3702"/>
                    <a:pt x="12124" y="3363"/>
                    <a:pt x="11812" y="3292"/>
                  </a:cubicBezTo>
                  <a:cubicBezTo>
                    <a:pt x="11769" y="3283"/>
                    <a:pt x="11725" y="3278"/>
                    <a:pt x="11681" y="3278"/>
                  </a:cubicBezTo>
                  <a:cubicBezTo>
                    <a:pt x="11427" y="3278"/>
                    <a:pt x="11160" y="3428"/>
                    <a:pt x="11107" y="3694"/>
                  </a:cubicBezTo>
                  <a:cubicBezTo>
                    <a:pt x="11089" y="3801"/>
                    <a:pt x="11062" y="3908"/>
                    <a:pt x="11027" y="4015"/>
                  </a:cubicBezTo>
                  <a:cubicBezTo>
                    <a:pt x="11018" y="4068"/>
                    <a:pt x="11000" y="4122"/>
                    <a:pt x="10973" y="4175"/>
                  </a:cubicBezTo>
                  <a:cubicBezTo>
                    <a:pt x="10964" y="4202"/>
                    <a:pt x="10955" y="4229"/>
                    <a:pt x="10946" y="4256"/>
                  </a:cubicBezTo>
                  <a:cubicBezTo>
                    <a:pt x="10946" y="4256"/>
                    <a:pt x="10946" y="4256"/>
                    <a:pt x="10946" y="4257"/>
                  </a:cubicBezTo>
                  <a:lnTo>
                    <a:pt x="10946" y="4257"/>
                  </a:lnTo>
                  <a:cubicBezTo>
                    <a:pt x="10943" y="4261"/>
                    <a:pt x="10941" y="4267"/>
                    <a:pt x="10937" y="4273"/>
                  </a:cubicBezTo>
                  <a:cubicBezTo>
                    <a:pt x="10839" y="4479"/>
                    <a:pt x="10723" y="4675"/>
                    <a:pt x="10589" y="4871"/>
                  </a:cubicBezTo>
                  <a:cubicBezTo>
                    <a:pt x="10570" y="4901"/>
                    <a:pt x="10567" y="4907"/>
                    <a:pt x="10568" y="4907"/>
                  </a:cubicBezTo>
                  <a:cubicBezTo>
                    <a:pt x="10568" y="4907"/>
                    <a:pt x="10568" y="4907"/>
                    <a:pt x="10568" y="4907"/>
                  </a:cubicBezTo>
                  <a:lnTo>
                    <a:pt x="10568" y="4907"/>
                  </a:lnTo>
                  <a:cubicBezTo>
                    <a:pt x="10564" y="4911"/>
                    <a:pt x="10557" y="4919"/>
                    <a:pt x="10545" y="4934"/>
                  </a:cubicBezTo>
                  <a:cubicBezTo>
                    <a:pt x="10509" y="4978"/>
                    <a:pt x="10473" y="5023"/>
                    <a:pt x="10438" y="5058"/>
                  </a:cubicBezTo>
                  <a:cubicBezTo>
                    <a:pt x="10357" y="5148"/>
                    <a:pt x="10268" y="5237"/>
                    <a:pt x="10179" y="5317"/>
                  </a:cubicBezTo>
                  <a:cubicBezTo>
                    <a:pt x="10143" y="5353"/>
                    <a:pt x="10099" y="5397"/>
                    <a:pt x="10054" y="5433"/>
                  </a:cubicBezTo>
                  <a:cubicBezTo>
                    <a:pt x="10041" y="5446"/>
                    <a:pt x="10024" y="5459"/>
                    <a:pt x="10009" y="5471"/>
                  </a:cubicBezTo>
                  <a:lnTo>
                    <a:pt x="10009" y="5471"/>
                  </a:lnTo>
                  <a:cubicBezTo>
                    <a:pt x="10014" y="5466"/>
                    <a:pt x="10019" y="5462"/>
                    <a:pt x="10017" y="5462"/>
                  </a:cubicBezTo>
                  <a:lnTo>
                    <a:pt x="10017" y="5462"/>
                  </a:lnTo>
                  <a:cubicBezTo>
                    <a:pt x="10016" y="5462"/>
                    <a:pt x="10009" y="5466"/>
                    <a:pt x="9992" y="5478"/>
                  </a:cubicBezTo>
                  <a:cubicBezTo>
                    <a:pt x="9894" y="5549"/>
                    <a:pt x="9795" y="5620"/>
                    <a:pt x="9697" y="5683"/>
                  </a:cubicBezTo>
                  <a:cubicBezTo>
                    <a:pt x="9465" y="5817"/>
                    <a:pt x="9305" y="5888"/>
                    <a:pt x="9091" y="5959"/>
                  </a:cubicBezTo>
                  <a:cubicBezTo>
                    <a:pt x="8966" y="6004"/>
                    <a:pt x="8841" y="6040"/>
                    <a:pt x="8725" y="6067"/>
                  </a:cubicBezTo>
                  <a:cubicBezTo>
                    <a:pt x="8662" y="6075"/>
                    <a:pt x="8600" y="6093"/>
                    <a:pt x="8538" y="6102"/>
                  </a:cubicBezTo>
                  <a:cubicBezTo>
                    <a:pt x="8516" y="6109"/>
                    <a:pt x="8407" y="6123"/>
                    <a:pt x="8394" y="6123"/>
                  </a:cubicBezTo>
                  <a:cubicBezTo>
                    <a:pt x="8391" y="6123"/>
                    <a:pt x="8394" y="6122"/>
                    <a:pt x="8404" y="6120"/>
                  </a:cubicBezTo>
                  <a:lnTo>
                    <a:pt x="8404" y="6120"/>
                  </a:lnTo>
                  <a:cubicBezTo>
                    <a:pt x="8242" y="6141"/>
                    <a:pt x="8080" y="6150"/>
                    <a:pt x="7920" y="6150"/>
                  </a:cubicBezTo>
                  <a:cubicBezTo>
                    <a:pt x="7905" y="6150"/>
                    <a:pt x="7889" y="6150"/>
                    <a:pt x="7875" y="6149"/>
                  </a:cubicBezTo>
                  <a:lnTo>
                    <a:pt x="7875" y="6149"/>
                  </a:lnTo>
                  <a:cubicBezTo>
                    <a:pt x="8270" y="4691"/>
                    <a:pt x="8105" y="3065"/>
                    <a:pt x="7289" y="1793"/>
                  </a:cubicBezTo>
                  <a:cubicBezTo>
                    <a:pt x="6994" y="1329"/>
                    <a:pt x="6628" y="937"/>
                    <a:pt x="6191" y="607"/>
                  </a:cubicBezTo>
                  <a:cubicBezTo>
                    <a:pt x="5753" y="274"/>
                    <a:pt x="5205" y="1"/>
                    <a:pt x="46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8"/>
            <p:cNvSpPr/>
            <p:nvPr/>
          </p:nvSpPr>
          <p:spPr>
            <a:xfrm rot="1288661">
              <a:off x="1191566" y="4579105"/>
              <a:ext cx="570835" cy="477741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8"/>
            <p:cNvSpPr/>
            <p:nvPr/>
          </p:nvSpPr>
          <p:spPr>
            <a:xfrm rot="-3124056">
              <a:off x="8509220" y="2062631"/>
              <a:ext cx="570823" cy="477730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9" name="Google Shape;549;p18"/>
          <p:cNvGrpSpPr/>
          <p:nvPr/>
        </p:nvGrpSpPr>
        <p:grpSpPr>
          <a:xfrm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550" name="Google Shape;550;p18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51" name="Google Shape;551;p18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8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8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8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8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8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8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8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8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8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8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8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8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8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8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8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8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68" name="Google Shape;568;p18"/>
          <p:cNvSpPr txBox="1">
            <a:spLocks noGrp="1"/>
          </p:cNvSpPr>
          <p:nvPr>
            <p:ph type="title"/>
          </p:nvPr>
        </p:nvSpPr>
        <p:spPr>
          <a:xfrm>
            <a:off x="1032087" y="998838"/>
            <a:ext cx="2921700" cy="196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8"/>
          <p:cNvSpPr txBox="1">
            <a:spLocks noGrp="1"/>
          </p:cNvSpPr>
          <p:nvPr>
            <p:ph type="subTitle" idx="1"/>
          </p:nvPr>
        </p:nvSpPr>
        <p:spPr>
          <a:xfrm>
            <a:off x="1032087" y="2968063"/>
            <a:ext cx="2921700" cy="11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8"/>
          <p:cNvSpPr>
            <a:spLocks noGrp="1"/>
          </p:cNvSpPr>
          <p:nvPr>
            <p:ph type="pic" idx="2"/>
          </p:nvPr>
        </p:nvSpPr>
        <p:spPr>
          <a:xfrm>
            <a:off x="4348912" y="690300"/>
            <a:ext cx="3762900" cy="37629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71" name="Google Shape;571;p18"/>
          <p:cNvGrpSpPr/>
          <p:nvPr/>
        </p:nvGrpSpPr>
        <p:grpSpPr>
          <a:xfrm>
            <a:off x="71842" y="2789117"/>
            <a:ext cx="5183814" cy="2269242"/>
            <a:chOff x="71842" y="2789117"/>
            <a:chExt cx="5183814" cy="2269242"/>
          </a:xfrm>
        </p:grpSpPr>
        <p:sp>
          <p:nvSpPr>
            <p:cNvPr id="572" name="Google Shape;572;p18"/>
            <p:cNvSpPr/>
            <p:nvPr/>
          </p:nvSpPr>
          <p:spPr>
            <a:xfrm>
              <a:off x="4779984" y="4557226"/>
              <a:ext cx="475672" cy="501133"/>
            </a:xfrm>
            <a:custGeom>
              <a:avLst/>
              <a:gdLst/>
              <a:ahLst/>
              <a:cxnLst/>
              <a:rect l="l" t="t" r="r" b="b"/>
              <a:pathLst>
                <a:path w="7174" h="7558" extrusionOk="0">
                  <a:moveTo>
                    <a:pt x="3708" y="1020"/>
                  </a:moveTo>
                  <a:cubicBezTo>
                    <a:pt x="3965" y="1020"/>
                    <a:pt x="4234" y="1070"/>
                    <a:pt x="4515" y="1173"/>
                  </a:cubicBezTo>
                  <a:cubicBezTo>
                    <a:pt x="5184" y="1414"/>
                    <a:pt x="5612" y="1824"/>
                    <a:pt x="5817" y="2413"/>
                  </a:cubicBezTo>
                  <a:cubicBezTo>
                    <a:pt x="6013" y="2993"/>
                    <a:pt x="5969" y="3697"/>
                    <a:pt x="5665" y="4536"/>
                  </a:cubicBezTo>
                  <a:cubicBezTo>
                    <a:pt x="5362" y="5383"/>
                    <a:pt x="4943" y="5963"/>
                    <a:pt x="4425" y="6275"/>
                  </a:cubicBezTo>
                  <a:cubicBezTo>
                    <a:pt x="4133" y="6452"/>
                    <a:pt x="3816" y="6540"/>
                    <a:pt x="3474" y="6540"/>
                  </a:cubicBezTo>
                  <a:cubicBezTo>
                    <a:pt x="3210" y="6540"/>
                    <a:pt x="2933" y="6487"/>
                    <a:pt x="2641" y="6383"/>
                  </a:cubicBezTo>
                  <a:cubicBezTo>
                    <a:pt x="1963" y="6142"/>
                    <a:pt x="1535" y="5731"/>
                    <a:pt x="1339" y="5151"/>
                  </a:cubicBezTo>
                  <a:cubicBezTo>
                    <a:pt x="1134" y="4572"/>
                    <a:pt x="1187" y="3867"/>
                    <a:pt x="1490" y="3028"/>
                  </a:cubicBezTo>
                  <a:cubicBezTo>
                    <a:pt x="1794" y="2199"/>
                    <a:pt x="2204" y="1619"/>
                    <a:pt x="2730" y="1298"/>
                  </a:cubicBezTo>
                  <a:cubicBezTo>
                    <a:pt x="3033" y="1113"/>
                    <a:pt x="3360" y="1020"/>
                    <a:pt x="3708" y="1020"/>
                  </a:cubicBezTo>
                  <a:close/>
                  <a:moveTo>
                    <a:pt x="3592" y="1"/>
                  </a:moveTo>
                  <a:cubicBezTo>
                    <a:pt x="3392" y="1"/>
                    <a:pt x="3194" y="20"/>
                    <a:pt x="2998" y="58"/>
                  </a:cubicBezTo>
                  <a:cubicBezTo>
                    <a:pt x="2400" y="174"/>
                    <a:pt x="1874" y="450"/>
                    <a:pt x="1419" y="887"/>
                  </a:cubicBezTo>
                  <a:cubicBezTo>
                    <a:pt x="955" y="1324"/>
                    <a:pt x="598" y="1904"/>
                    <a:pt x="349" y="2609"/>
                  </a:cubicBezTo>
                  <a:cubicBezTo>
                    <a:pt x="90" y="3323"/>
                    <a:pt x="1" y="3992"/>
                    <a:pt x="72" y="4625"/>
                  </a:cubicBezTo>
                  <a:cubicBezTo>
                    <a:pt x="143" y="5258"/>
                    <a:pt x="375" y="5812"/>
                    <a:pt x="759" y="6275"/>
                  </a:cubicBezTo>
                  <a:cubicBezTo>
                    <a:pt x="1143" y="6739"/>
                    <a:pt x="1660" y="7087"/>
                    <a:pt x="2302" y="7319"/>
                  </a:cubicBezTo>
                  <a:cubicBezTo>
                    <a:pt x="2742" y="7478"/>
                    <a:pt x="3173" y="7557"/>
                    <a:pt x="3593" y="7557"/>
                  </a:cubicBezTo>
                  <a:cubicBezTo>
                    <a:pt x="3787" y="7557"/>
                    <a:pt x="3978" y="7540"/>
                    <a:pt x="4167" y="7507"/>
                  </a:cubicBezTo>
                  <a:cubicBezTo>
                    <a:pt x="4764" y="7391"/>
                    <a:pt x="5291" y="7114"/>
                    <a:pt x="5755" y="6677"/>
                  </a:cubicBezTo>
                  <a:cubicBezTo>
                    <a:pt x="6210" y="6231"/>
                    <a:pt x="6575" y="5660"/>
                    <a:pt x="6825" y="4955"/>
                  </a:cubicBezTo>
                  <a:cubicBezTo>
                    <a:pt x="7084" y="4241"/>
                    <a:pt x="7173" y="3572"/>
                    <a:pt x="7102" y="2939"/>
                  </a:cubicBezTo>
                  <a:cubicBezTo>
                    <a:pt x="7030" y="2306"/>
                    <a:pt x="6798" y="1753"/>
                    <a:pt x="6406" y="1289"/>
                  </a:cubicBezTo>
                  <a:cubicBezTo>
                    <a:pt x="6013" y="816"/>
                    <a:pt x="5496" y="468"/>
                    <a:pt x="4854" y="236"/>
                  </a:cubicBezTo>
                  <a:cubicBezTo>
                    <a:pt x="4422" y="80"/>
                    <a:pt x="4002" y="1"/>
                    <a:pt x="3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71842" y="2789117"/>
              <a:ext cx="596878" cy="626317"/>
            </a:xfrm>
            <a:custGeom>
              <a:avLst/>
              <a:gdLst/>
              <a:ahLst/>
              <a:cxnLst/>
              <a:rect l="l" t="t" r="r" b="b"/>
              <a:pathLst>
                <a:path w="9002" h="9446" extrusionOk="0">
                  <a:moveTo>
                    <a:pt x="3892" y="1"/>
                  </a:moveTo>
                  <a:cubicBezTo>
                    <a:pt x="3772" y="1"/>
                    <a:pt x="3640" y="14"/>
                    <a:pt x="3497" y="40"/>
                  </a:cubicBezTo>
                  <a:cubicBezTo>
                    <a:pt x="3096" y="120"/>
                    <a:pt x="2703" y="272"/>
                    <a:pt x="2302" y="504"/>
                  </a:cubicBezTo>
                  <a:cubicBezTo>
                    <a:pt x="1909" y="727"/>
                    <a:pt x="1543" y="1003"/>
                    <a:pt x="1222" y="1342"/>
                  </a:cubicBezTo>
                  <a:cubicBezTo>
                    <a:pt x="767" y="1806"/>
                    <a:pt x="437" y="2297"/>
                    <a:pt x="250" y="2823"/>
                  </a:cubicBezTo>
                  <a:cubicBezTo>
                    <a:pt x="54" y="3349"/>
                    <a:pt x="0" y="3849"/>
                    <a:pt x="80" y="4340"/>
                  </a:cubicBezTo>
                  <a:cubicBezTo>
                    <a:pt x="161" y="4821"/>
                    <a:pt x="384" y="5241"/>
                    <a:pt x="758" y="5606"/>
                  </a:cubicBezTo>
                  <a:cubicBezTo>
                    <a:pt x="1182" y="6014"/>
                    <a:pt x="1656" y="6221"/>
                    <a:pt x="2174" y="6221"/>
                  </a:cubicBezTo>
                  <a:cubicBezTo>
                    <a:pt x="2234" y="6221"/>
                    <a:pt x="2294" y="6219"/>
                    <a:pt x="2355" y="6213"/>
                  </a:cubicBezTo>
                  <a:cubicBezTo>
                    <a:pt x="2953" y="6151"/>
                    <a:pt x="3702" y="5829"/>
                    <a:pt x="4603" y="5232"/>
                  </a:cubicBezTo>
                  <a:cubicBezTo>
                    <a:pt x="5130" y="4875"/>
                    <a:pt x="5558" y="4625"/>
                    <a:pt x="5879" y="4482"/>
                  </a:cubicBezTo>
                  <a:cubicBezTo>
                    <a:pt x="6157" y="4356"/>
                    <a:pt x="6399" y="4292"/>
                    <a:pt x="6593" y="4292"/>
                  </a:cubicBezTo>
                  <a:cubicBezTo>
                    <a:pt x="6618" y="4292"/>
                    <a:pt x="6641" y="4293"/>
                    <a:pt x="6664" y="4295"/>
                  </a:cubicBezTo>
                  <a:cubicBezTo>
                    <a:pt x="6869" y="4313"/>
                    <a:pt x="7075" y="4411"/>
                    <a:pt x="7262" y="4598"/>
                  </a:cubicBezTo>
                  <a:cubicBezTo>
                    <a:pt x="7565" y="4902"/>
                    <a:pt x="7681" y="5259"/>
                    <a:pt x="7592" y="5678"/>
                  </a:cubicBezTo>
                  <a:cubicBezTo>
                    <a:pt x="7503" y="6097"/>
                    <a:pt x="7226" y="6534"/>
                    <a:pt x="6780" y="6998"/>
                  </a:cubicBezTo>
                  <a:cubicBezTo>
                    <a:pt x="6405" y="7382"/>
                    <a:pt x="6058" y="7649"/>
                    <a:pt x="5719" y="7819"/>
                  </a:cubicBezTo>
                  <a:cubicBezTo>
                    <a:pt x="5380" y="7979"/>
                    <a:pt x="5005" y="8122"/>
                    <a:pt x="4594" y="8220"/>
                  </a:cubicBezTo>
                  <a:cubicBezTo>
                    <a:pt x="4273" y="8292"/>
                    <a:pt x="4068" y="8381"/>
                    <a:pt x="3961" y="8488"/>
                  </a:cubicBezTo>
                  <a:cubicBezTo>
                    <a:pt x="3863" y="8586"/>
                    <a:pt x="3818" y="8711"/>
                    <a:pt x="3827" y="8845"/>
                  </a:cubicBezTo>
                  <a:cubicBezTo>
                    <a:pt x="3836" y="8979"/>
                    <a:pt x="3899" y="9103"/>
                    <a:pt x="4015" y="9211"/>
                  </a:cubicBezTo>
                  <a:cubicBezTo>
                    <a:pt x="4140" y="9335"/>
                    <a:pt x="4282" y="9416"/>
                    <a:pt x="4434" y="9434"/>
                  </a:cubicBezTo>
                  <a:cubicBezTo>
                    <a:pt x="4481" y="9442"/>
                    <a:pt x="4533" y="9446"/>
                    <a:pt x="4590" y="9446"/>
                  </a:cubicBezTo>
                  <a:cubicBezTo>
                    <a:pt x="4718" y="9446"/>
                    <a:pt x="4871" y="9426"/>
                    <a:pt x="5049" y="9389"/>
                  </a:cubicBezTo>
                  <a:cubicBezTo>
                    <a:pt x="5487" y="9282"/>
                    <a:pt x="5924" y="9103"/>
                    <a:pt x="6370" y="8836"/>
                  </a:cubicBezTo>
                  <a:cubicBezTo>
                    <a:pt x="6816" y="8568"/>
                    <a:pt x="7226" y="8238"/>
                    <a:pt x="7619" y="7846"/>
                  </a:cubicBezTo>
                  <a:cubicBezTo>
                    <a:pt x="8350" y="7096"/>
                    <a:pt x="8770" y="6338"/>
                    <a:pt x="8886" y="5553"/>
                  </a:cubicBezTo>
                  <a:cubicBezTo>
                    <a:pt x="9001" y="4777"/>
                    <a:pt x="8787" y="4126"/>
                    <a:pt x="8243" y="3590"/>
                  </a:cubicBezTo>
                  <a:cubicBezTo>
                    <a:pt x="7895" y="3260"/>
                    <a:pt x="7547" y="3046"/>
                    <a:pt x="7191" y="2966"/>
                  </a:cubicBezTo>
                  <a:cubicBezTo>
                    <a:pt x="7076" y="2940"/>
                    <a:pt x="6955" y="2927"/>
                    <a:pt x="6828" y="2927"/>
                  </a:cubicBezTo>
                  <a:cubicBezTo>
                    <a:pt x="6560" y="2927"/>
                    <a:pt x="6265" y="2985"/>
                    <a:pt x="5950" y="3100"/>
                  </a:cubicBezTo>
                  <a:cubicBezTo>
                    <a:pt x="5478" y="3278"/>
                    <a:pt x="4898" y="3590"/>
                    <a:pt x="4193" y="4045"/>
                  </a:cubicBezTo>
                  <a:cubicBezTo>
                    <a:pt x="3720" y="4357"/>
                    <a:pt x="3337" y="4572"/>
                    <a:pt x="3042" y="4696"/>
                  </a:cubicBezTo>
                  <a:cubicBezTo>
                    <a:pt x="2797" y="4800"/>
                    <a:pt x="2583" y="4855"/>
                    <a:pt x="2400" y="4855"/>
                  </a:cubicBezTo>
                  <a:cubicBezTo>
                    <a:pt x="2363" y="4855"/>
                    <a:pt x="2327" y="4853"/>
                    <a:pt x="2293" y="4848"/>
                  </a:cubicBezTo>
                  <a:cubicBezTo>
                    <a:pt x="2088" y="4821"/>
                    <a:pt x="1891" y="4723"/>
                    <a:pt x="1704" y="4536"/>
                  </a:cubicBezTo>
                  <a:cubicBezTo>
                    <a:pt x="1401" y="4242"/>
                    <a:pt x="1276" y="3885"/>
                    <a:pt x="1338" y="3465"/>
                  </a:cubicBezTo>
                  <a:cubicBezTo>
                    <a:pt x="1401" y="3037"/>
                    <a:pt x="1624" y="2627"/>
                    <a:pt x="2016" y="2225"/>
                  </a:cubicBezTo>
                  <a:cubicBezTo>
                    <a:pt x="2329" y="1904"/>
                    <a:pt x="2632" y="1681"/>
                    <a:pt x="2926" y="1547"/>
                  </a:cubicBezTo>
                  <a:cubicBezTo>
                    <a:pt x="3230" y="1422"/>
                    <a:pt x="3569" y="1307"/>
                    <a:pt x="3961" y="1217"/>
                  </a:cubicBezTo>
                  <a:cubicBezTo>
                    <a:pt x="4309" y="1155"/>
                    <a:pt x="4532" y="1075"/>
                    <a:pt x="4630" y="968"/>
                  </a:cubicBezTo>
                  <a:cubicBezTo>
                    <a:pt x="4719" y="878"/>
                    <a:pt x="4764" y="753"/>
                    <a:pt x="4755" y="611"/>
                  </a:cubicBezTo>
                  <a:cubicBezTo>
                    <a:pt x="4746" y="468"/>
                    <a:pt x="4684" y="343"/>
                    <a:pt x="4568" y="236"/>
                  </a:cubicBezTo>
                  <a:cubicBezTo>
                    <a:pt x="4410" y="78"/>
                    <a:pt x="4185" y="1"/>
                    <a:pt x="38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5426215" y="63607"/>
            <a:ext cx="3632431" cy="925502"/>
            <a:chOff x="5426215" y="63607"/>
            <a:chExt cx="3632431" cy="925502"/>
          </a:xfrm>
        </p:grpSpPr>
        <p:sp>
          <p:nvSpPr>
            <p:cNvPr id="575" name="Google Shape;575;p18"/>
            <p:cNvSpPr/>
            <p:nvPr/>
          </p:nvSpPr>
          <p:spPr>
            <a:xfrm>
              <a:off x="8593649" y="539495"/>
              <a:ext cx="464997" cy="449614"/>
            </a:xfrm>
            <a:custGeom>
              <a:avLst/>
              <a:gdLst/>
              <a:ahLst/>
              <a:cxnLst/>
              <a:rect l="l" t="t" r="r" b="b"/>
              <a:pathLst>
                <a:path w="7013" h="6781" extrusionOk="0">
                  <a:moveTo>
                    <a:pt x="2016" y="0"/>
                  </a:moveTo>
                  <a:cubicBezTo>
                    <a:pt x="1793" y="0"/>
                    <a:pt x="1561" y="63"/>
                    <a:pt x="1374" y="205"/>
                  </a:cubicBezTo>
                  <a:cubicBezTo>
                    <a:pt x="1213" y="321"/>
                    <a:pt x="1088" y="482"/>
                    <a:pt x="1017" y="660"/>
                  </a:cubicBezTo>
                  <a:cubicBezTo>
                    <a:pt x="946" y="830"/>
                    <a:pt x="910" y="1017"/>
                    <a:pt x="910" y="1213"/>
                  </a:cubicBezTo>
                  <a:cubicBezTo>
                    <a:pt x="910" y="1615"/>
                    <a:pt x="1044" y="2034"/>
                    <a:pt x="1294" y="2427"/>
                  </a:cubicBezTo>
                  <a:cubicBezTo>
                    <a:pt x="955" y="2561"/>
                    <a:pt x="660" y="2748"/>
                    <a:pt x="437" y="2980"/>
                  </a:cubicBezTo>
                  <a:cubicBezTo>
                    <a:pt x="312" y="3114"/>
                    <a:pt x="205" y="3265"/>
                    <a:pt x="125" y="3426"/>
                  </a:cubicBezTo>
                  <a:cubicBezTo>
                    <a:pt x="45" y="3586"/>
                    <a:pt x="0" y="3765"/>
                    <a:pt x="0" y="3943"/>
                  </a:cubicBezTo>
                  <a:cubicBezTo>
                    <a:pt x="0" y="4050"/>
                    <a:pt x="18" y="4157"/>
                    <a:pt x="54" y="4264"/>
                  </a:cubicBezTo>
                  <a:cubicBezTo>
                    <a:pt x="98" y="4416"/>
                    <a:pt x="179" y="4541"/>
                    <a:pt x="277" y="4648"/>
                  </a:cubicBezTo>
                  <a:cubicBezTo>
                    <a:pt x="428" y="4809"/>
                    <a:pt x="616" y="4925"/>
                    <a:pt x="821" y="4996"/>
                  </a:cubicBezTo>
                  <a:cubicBezTo>
                    <a:pt x="1026" y="5076"/>
                    <a:pt x="1258" y="5112"/>
                    <a:pt x="1490" y="5112"/>
                  </a:cubicBezTo>
                  <a:cubicBezTo>
                    <a:pt x="1704" y="5112"/>
                    <a:pt x="1918" y="5076"/>
                    <a:pt x="2141" y="5023"/>
                  </a:cubicBezTo>
                  <a:cubicBezTo>
                    <a:pt x="2168" y="5451"/>
                    <a:pt x="2284" y="5843"/>
                    <a:pt x="2489" y="6156"/>
                  </a:cubicBezTo>
                  <a:cubicBezTo>
                    <a:pt x="2605" y="6325"/>
                    <a:pt x="2739" y="6486"/>
                    <a:pt x="2917" y="6593"/>
                  </a:cubicBezTo>
                  <a:cubicBezTo>
                    <a:pt x="3087" y="6709"/>
                    <a:pt x="3292" y="6780"/>
                    <a:pt x="3506" y="6780"/>
                  </a:cubicBezTo>
                  <a:cubicBezTo>
                    <a:pt x="3720" y="6780"/>
                    <a:pt x="3925" y="6709"/>
                    <a:pt x="4095" y="6593"/>
                  </a:cubicBezTo>
                  <a:cubicBezTo>
                    <a:pt x="4354" y="6423"/>
                    <a:pt x="4541" y="6165"/>
                    <a:pt x="4675" y="5870"/>
                  </a:cubicBezTo>
                  <a:cubicBezTo>
                    <a:pt x="4782" y="5620"/>
                    <a:pt x="4853" y="5326"/>
                    <a:pt x="4871" y="5023"/>
                  </a:cubicBezTo>
                  <a:cubicBezTo>
                    <a:pt x="5094" y="5076"/>
                    <a:pt x="5308" y="5112"/>
                    <a:pt x="5522" y="5112"/>
                  </a:cubicBezTo>
                  <a:cubicBezTo>
                    <a:pt x="5834" y="5112"/>
                    <a:pt x="6138" y="5049"/>
                    <a:pt x="6388" y="4916"/>
                  </a:cubicBezTo>
                  <a:cubicBezTo>
                    <a:pt x="6521" y="4844"/>
                    <a:pt x="6637" y="4755"/>
                    <a:pt x="6735" y="4648"/>
                  </a:cubicBezTo>
                  <a:cubicBezTo>
                    <a:pt x="6834" y="4541"/>
                    <a:pt x="6914" y="4416"/>
                    <a:pt x="6959" y="4264"/>
                  </a:cubicBezTo>
                  <a:cubicBezTo>
                    <a:pt x="6994" y="4157"/>
                    <a:pt x="7012" y="4050"/>
                    <a:pt x="7012" y="3943"/>
                  </a:cubicBezTo>
                  <a:cubicBezTo>
                    <a:pt x="7012" y="3765"/>
                    <a:pt x="6967" y="3586"/>
                    <a:pt x="6887" y="3426"/>
                  </a:cubicBezTo>
                  <a:cubicBezTo>
                    <a:pt x="6771" y="3185"/>
                    <a:pt x="6593" y="2971"/>
                    <a:pt x="6361" y="2792"/>
                  </a:cubicBezTo>
                  <a:cubicBezTo>
                    <a:pt x="6173" y="2650"/>
                    <a:pt x="5959" y="2525"/>
                    <a:pt x="5718" y="2427"/>
                  </a:cubicBezTo>
                  <a:cubicBezTo>
                    <a:pt x="5968" y="2034"/>
                    <a:pt x="6102" y="1615"/>
                    <a:pt x="6102" y="1213"/>
                  </a:cubicBezTo>
                  <a:cubicBezTo>
                    <a:pt x="6102" y="1017"/>
                    <a:pt x="6066" y="830"/>
                    <a:pt x="5995" y="660"/>
                  </a:cubicBezTo>
                  <a:cubicBezTo>
                    <a:pt x="5924" y="482"/>
                    <a:pt x="5799" y="321"/>
                    <a:pt x="5638" y="205"/>
                  </a:cubicBezTo>
                  <a:cubicBezTo>
                    <a:pt x="5451" y="63"/>
                    <a:pt x="5219" y="0"/>
                    <a:pt x="4996" y="0"/>
                  </a:cubicBezTo>
                  <a:cubicBezTo>
                    <a:pt x="4701" y="0"/>
                    <a:pt x="4407" y="107"/>
                    <a:pt x="4131" y="268"/>
                  </a:cubicBezTo>
                  <a:cubicBezTo>
                    <a:pt x="3908" y="411"/>
                    <a:pt x="3693" y="598"/>
                    <a:pt x="3506" y="821"/>
                  </a:cubicBezTo>
                  <a:cubicBezTo>
                    <a:pt x="3319" y="598"/>
                    <a:pt x="3105" y="411"/>
                    <a:pt x="2882" y="268"/>
                  </a:cubicBezTo>
                  <a:cubicBezTo>
                    <a:pt x="2605" y="107"/>
                    <a:pt x="2311" y="0"/>
                    <a:pt x="2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5426215" y="63607"/>
              <a:ext cx="401079" cy="401079"/>
            </a:xfrm>
            <a:custGeom>
              <a:avLst/>
              <a:gdLst/>
              <a:ahLst/>
              <a:cxnLst/>
              <a:rect l="l" t="t" r="r" b="b"/>
              <a:pathLst>
                <a:path w="6049" h="6049" extrusionOk="0">
                  <a:moveTo>
                    <a:pt x="3274" y="0"/>
                  </a:moveTo>
                  <a:lnTo>
                    <a:pt x="2391" y="54"/>
                  </a:lnTo>
                  <a:lnTo>
                    <a:pt x="2364" y="63"/>
                  </a:lnTo>
                  <a:lnTo>
                    <a:pt x="2355" y="98"/>
                  </a:lnTo>
                  <a:lnTo>
                    <a:pt x="2471" y="1892"/>
                  </a:lnTo>
                  <a:lnTo>
                    <a:pt x="1115" y="705"/>
                  </a:lnTo>
                  <a:lnTo>
                    <a:pt x="1089" y="696"/>
                  </a:lnTo>
                  <a:lnTo>
                    <a:pt x="1062" y="705"/>
                  </a:lnTo>
                  <a:lnTo>
                    <a:pt x="473" y="1374"/>
                  </a:lnTo>
                  <a:lnTo>
                    <a:pt x="482" y="1428"/>
                  </a:lnTo>
                  <a:lnTo>
                    <a:pt x="1490" y="2320"/>
                  </a:lnTo>
                  <a:lnTo>
                    <a:pt x="1838" y="2614"/>
                  </a:lnTo>
                  <a:lnTo>
                    <a:pt x="1374" y="2650"/>
                  </a:lnTo>
                  <a:lnTo>
                    <a:pt x="36" y="2730"/>
                  </a:lnTo>
                  <a:lnTo>
                    <a:pt x="9" y="2748"/>
                  </a:lnTo>
                  <a:lnTo>
                    <a:pt x="0" y="2775"/>
                  </a:lnTo>
                  <a:lnTo>
                    <a:pt x="54" y="3658"/>
                  </a:lnTo>
                  <a:lnTo>
                    <a:pt x="98" y="3694"/>
                  </a:lnTo>
                  <a:lnTo>
                    <a:pt x="1901" y="3578"/>
                  </a:lnTo>
                  <a:lnTo>
                    <a:pt x="1901" y="3578"/>
                  </a:lnTo>
                  <a:lnTo>
                    <a:pt x="705" y="4934"/>
                  </a:lnTo>
                  <a:lnTo>
                    <a:pt x="705" y="4987"/>
                  </a:lnTo>
                  <a:lnTo>
                    <a:pt x="1374" y="5576"/>
                  </a:lnTo>
                  <a:lnTo>
                    <a:pt x="1428" y="5567"/>
                  </a:lnTo>
                  <a:lnTo>
                    <a:pt x="2320" y="4559"/>
                  </a:lnTo>
                  <a:lnTo>
                    <a:pt x="2623" y="4211"/>
                  </a:lnTo>
                  <a:lnTo>
                    <a:pt x="2650" y="4666"/>
                  </a:lnTo>
                  <a:lnTo>
                    <a:pt x="2730" y="6013"/>
                  </a:lnTo>
                  <a:lnTo>
                    <a:pt x="2775" y="6049"/>
                  </a:lnTo>
                  <a:lnTo>
                    <a:pt x="3658" y="5995"/>
                  </a:lnTo>
                  <a:lnTo>
                    <a:pt x="3694" y="5951"/>
                  </a:lnTo>
                  <a:lnTo>
                    <a:pt x="3578" y="4149"/>
                  </a:lnTo>
                  <a:lnTo>
                    <a:pt x="4934" y="5344"/>
                  </a:lnTo>
                  <a:lnTo>
                    <a:pt x="4987" y="5344"/>
                  </a:lnTo>
                  <a:lnTo>
                    <a:pt x="5576" y="4675"/>
                  </a:lnTo>
                  <a:lnTo>
                    <a:pt x="5585" y="4648"/>
                  </a:lnTo>
                  <a:lnTo>
                    <a:pt x="5567" y="4621"/>
                  </a:lnTo>
                  <a:lnTo>
                    <a:pt x="4559" y="3729"/>
                  </a:lnTo>
                  <a:lnTo>
                    <a:pt x="4211" y="3426"/>
                  </a:lnTo>
                  <a:lnTo>
                    <a:pt x="4675" y="3399"/>
                  </a:lnTo>
                  <a:lnTo>
                    <a:pt x="6013" y="3310"/>
                  </a:lnTo>
                  <a:lnTo>
                    <a:pt x="6049" y="3274"/>
                  </a:lnTo>
                  <a:lnTo>
                    <a:pt x="5995" y="2391"/>
                  </a:lnTo>
                  <a:lnTo>
                    <a:pt x="5977" y="2364"/>
                  </a:lnTo>
                  <a:lnTo>
                    <a:pt x="5951" y="2355"/>
                  </a:lnTo>
                  <a:lnTo>
                    <a:pt x="4158" y="2471"/>
                  </a:lnTo>
                  <a:lnTo>
                    <a:pt x="5344" y="1115"/>
                  </a:lnTo>
                  <a:lnTo>
                    <a:pt x="5353" y="1089"/>
                  </a:lnTo>
                  <a:lnTo>
                    <a:pt x="5344" y="1062"/>
                  </a:lnTo>
                  <a:lnTo>
                    <a:pt x="4675" y="473"/>
                  </a:lnTo>
                  <a:lnTo>
                    <a:pt x="4648" y="464"/>
                  </a:lnTo>
                  <a:lnTo>
                    <a:pt x="4621" y="482"/>
                  </a:lnTo>
                  <a:lnTo>
                    <a:pt x="3729" y="1490"/>
                  </a:lnTo>
                  <a:lnTo>
                    <a:pt x="3426" y="1838"/>
                  </a:lnTo>
                  <a:lnTo>
                    <a:pt x="3399" y="1374"/>
                  </a:lnTo>
                  <a:lnTo>
                    <a:pt x="3319" y="36"/>
                  </a:lnTo>
                  <a:lnTo>
                    <a:pt x="3301" y="9"/>
                  </a:lnTo>
                  <a:lnTo>
                    <a:pt x="32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19"/>
          <p:cNvGrpSpPr/>
          <p:nvPr/>
        </p:nvGrpSpPr>
        <p:grpSpPr>
          <a:xfrm>
            <a:off x="-93069" y="-195519"/>
            <a:ext cx="9153015" cy="5555120"/>
            <a:chOff x="-93069" y="-195519"/>
            <a:chExt cx="9153015" cy="5555120"/>
          </a:xfrm>
        </p:grpSpPr>
        <p:sp>
          <p:nvSpPr>
            <p:cNvPr id="579" name="Google Shape;579;p19"/>
            <p:cNvSpPr/>
            <p:nvPr/>
          </p:nvSpPr>
          <p:spPr>
            <a:xfrm flipH="1">
              <a:off x="4132506" y="4603989"/>
              <a:ext cx="763231" cy="755612"/>
            </a:xfrm>
            <a:custGeom>
              <a:avLst/>
              <a:gdLst/>
              <a:ahLst/>
              <a:cxnLst/>
              <a:rect l="l" t="t" r="r" b="b"/>
              <a:pathLst>
                <a:path w="11527" h="11396" extrusionOk="0">
                  <a:moveTo>
                    <a:pt x="6941" y="0"/>
                  </a:moveTo>
                  <a:cubicBezTo>
                    <a:pt x="6914" y="0"/>
                    <a:pt x="6896" y="9"/>
                    <a:pt x="6878" y="27"/>
                  </a:cubicBezTo>
                  <a:lnTo>
                    <a:pt x="5451" y="2632"/>
                  </a:lnTo>
                  <a:lnTo>
                    <a:pt x="2748" y="90"/>
                  </a:lnTo>
                  <a:cubicBezTo>
                    <a:pt x="2737" y="79"/>
                    <a:pt x="2724" y="75"/>
                    <a:pt x="2709" y="75"/>
                  </a:cubicBezTo>
                  <a:cubicBezTo>
                    <a:pt x="2699" y="75"/>
                    <a:pt x="2688" y="77"/>
                    <a:pt x="2676" y="81"/>
                  </a:cubicBezTo>
                  <a:cubicBezTo>
                    <a:pt x="2659" y="90"/>
                    <a:pt x="2650" y="116"/>
                    <a:pt x="2650" y="143"/>
                  </a:cubicBezTo>
                  <a:lnTo>
                    <a:pt x="3453" y="3489"/>
                  </a:lnTo>
                  <a:lnTo>
                    <a:pt x="54" y="3676"/>
                  </a:lnTo>
                  <a:cubicBezTo>
                    <a:pt x="27" y="3685"/>
                    <a:pt x="9" y="3694"/>
                    <a:pt x="0" y="3720"/>
                  </a:cubicBezTo>
                  <a:cubicBezTo>
                    <a:pt x="0" y="3738"/>
                    <a:pt x="0" y="3765"/>
                    <a:pt x="27" y="3783"/>
                  </a:cubicBezTo>
                  <a:lnTo>
                    <a:pt x="2775" y="5879"/>
                  </a:lnTo>
                  <a:lnTo>
                    <a:pt x="384" y="7467"/>
                  </a:lnTo>
                  <a:cubicBezTo>
                    <a:pt x="366" y="7485"/>
                    <a:pt x="357" y="7512"/>
                    <a:pt x="366" y="7530"/>
                  </a:cubicBezTo>
                  <a:cubicBezTo>
                    <a:pt x="375" y="7556"/>
                    <a:pt x="393" y="7574"/>
                    <a:pt x="419" y="7574"/>
                  </a:cubicBezTo>
                  <a:lnTo>
                    <a:pt x="3435" y="7548"/>
                  </a:lnTo>
                  <a:lnTo>
                    <a:pt x="2828" y="10697"/>
                  </a:lnTo>
                  <a:cubicBezTo>
                    <a:pt x="2819" y="10723"/>
                    <a:pt x="2837" y="10750"/>
                    <a:pt x="2855" y="10759"/>
                  </a:cubicBezTo>
                  <a:cubicBezTo>
                    <a:pt x="2866" y="10763"/>
                    <a:pt x="2877" y="10765"/>
                    <a:pt x="2888" y="10765"/>
                  </a:cubicBezTo>
                  <a:cubicBezTo>
                    <a:pt x="2902" y="10765"/>
                    <a:pt x="2916" y="10761"/>
                    <a:pt x="2926" y="10750"/>
                  </a:cubicBezTo>
                  <a:lnTo>
                    <a:pt x="5157" y="8386"/>
                  </a:lnTo>
                  <a:lnTo>
                    <a:pt x="6932" y="11366"/>
                  </a:lnTo>
                  <a:cubicBezTo>
                    <a:pt x="6939" y="11386"/>
                    <a:pt x="6955" y="11396"/>
                    <a:pt x="6974" y="11396"/>
                  </a:cubicBezTo>
                  <a:cubicBezTo>
                    <a:pt x="6981" y="11396"/>
                    <a:pt x="6988" y="11395"/>
                    <a:pt x="6994" y="11393"/>
                  </a:cubicBezTo>
                  <a:cubicBezTo>
                    <a:pt x="7021" y="11384"/>
                    <a:pt x="7039" y="11366"/>
                    <a:pt x="7039" y="11339"/>
                  </a:cubicBezTo>
                  <a:lnTo>
                    <a:pt x="7182" y="7637"/>
                  </a:lnTo>
                  <a:lnTo>
                    <a:pt x="10509" y="8582"/>
                  </a:lnTo>
                  <a:cubicBezTo>
                    <a:pt x="10516" y="8585"/>
                    <a:pt x="10524" y="8586"/>
                    <a:pt x="10530" y="8586"/>
                  </a:cubicBezTo>
                  <a:cubicBezTo>
                    <a:pt x="10549" y="8586"/>
                    <a:pt x="10565" y="8578"/>
                    <a:pt x="10572" y="8565"/>
                  </a:cubicBezTo>
                  <a:lnTo>
                    <a:pt x="10572" y="8493"/>
                  </a:lnTo>
                  <a:lnTo>
                    <a:pt x="8680" y="5879"/>
                  </a:lnTo>
                  <a:lnTo>
                    <a:pt x="11482" y="5023"/>
                  </a:lnTo>
                  <a:cubicBezTo>
                    <a:pt x="11508" y="5023"/>
                    <a:pt x="11526" y="4996"/>
                    <a:pt x="11526" y="4969"/>
                  </a:cubicBezTo>
                  <a:cubicBezTo>
                    <a:pt x="11526" y="4943"/>
                    <a:pt x="11499" y="4925"/>
                    <a:pt x="11482" y="4916"/>
                  </a:cubicBezTo>
                  <a:lnTo>
                    <a:pt x="8457" y="4274"/>
                  </a:lnTo>
                  <a:lnTo>
                    <a:pt x="10027" y="1660"/>
                  </a:lnTo>
                  <a:cubicBezTo>
                    <a:pt x="10045" y="1633"/>
                    <a:pt x="10045" y="1606"/>
                    <a:pt x="10027" y="1588"/>
                  </a:cubicBezTo>
                  <a:cubicBezTo>
                    <a:pt x="10012" y="1578"/>
                    <a:pt x="9996" y="1574"/>
                    <a:pt x="9982" y="1574"/>
                  </a:cubicBezTo>
                  <a:cubicBezTo>
                    <a:pt x="9972" y="1574"/>
                    <a:pt x="9963" y="1576"/>
                    <a:pt x="9956" y="1579"/>
                  </a:cubicBezTo>
                  <a:lnTo>
                    <a:pt x="7378" y="3185"/>
                  </a:lnTo>
                  <a:lnTo>
                    <a:pt x="6985" y="54"/>
                  </a:lnTo>
                  <a:cubicBezTo>
                    <a:pt x="6985" y="27"/>
                    <a:pt x="6968" y="9"/>
                    <a:pt x="69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9"/>
            <p:cNvSpPr/>
            <p:nvPr/>
          </p:nvSpPr>
          <p:spPr>
            <a:xfrm rot="3126409" flipH="1">
              <a:off x="78086" y="3127167"/>
              <a:ext cx="570519" cy="477319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9"/>
            <p:cNvSpPr/>
            <p:nvPr/>
          </p:nvSpPr>
          <p:spPr>
            <a:xfrm flipH="1">
              <a:off x="-93069" y="836300"/>
              <a:ext cx="464348" cy="449614"/>
            </a:xfrm>
            <a:custGeom>
              <a:avLst/>
              <a:gdLst/>
              <a:ahLst/>
              <a:cxnLst/>
              <a:rect l="l" t="t" r="r" b="b"/>
              <a:pathLst>
                <a:path w="7013" h="6781" extrusionOk="0">
                  <a:moveTo>
                    <a:pt x="2016" y="0"/>
                  </a:moveTo>
                  <a:cubicBezTo>
                    <a:pt x="1793" y="0"/>
                    <a:pt x="1561" y="63"/>
                    <a:pt x="1374" y="205"/>
                  </a:cubicBezTo>
                  <a:cubicBezTo>
                    <a:pt x="1213" y="321"/>
                    <a:pt x="1088" y="482"/>
                    <a:pt x="1017" y="660"/>
                  </a:cubicBezTo>
                  <a:cubicBezTo>
                    <a:pt x="946" y="830"/>
                    <a:pt x="910" y="1017"/>
                    <a:pt x="910" y="1213"/>
                  </a:cubicBezTo>
                  <a:cubicBezTo>
                    <a:pt x="910" y="1615"/>
                    <a:pt x="1044" y="2034"/>
                    <a:pt x="1294" y="2427"/>
                  </a:cubicBezTo>
                  <a:cubicBezTo>
                    <a:pt x="955" y="2561"/>
                    <a:pt x="660" y="2748"/>
                    <a:pt x="437" y="2980"/>
                  </a:cubicBezTo>
                  <a:cubicBezTo>
                    <a:pt x="312" y="3114"/>
                    <a:pt x="205" y="3265"/>
                    <a:pt x="125" y="3426"/>
                  </a:cubicBezTo>
                  <a:cubicBezTo>
                    <a:pt x="45" y="3586"/>
                    <a:pt x="0" y="3765"/>
                    <a:pt x="0" y="3943"/>
                  </a:cubicBezTo>
                  <a:cubicBezTo>
                    <a:pt x="0" y="4050"/>
                    <a:pt x="18" y="4157"/>
                    <a:pt x="54" y="4264"/>
                  </a:cubicBezTo>
                  <a:cubicBezTo>
                    <a:pt x="98" y="4416"/>
                    <a:pt x="179" y="4541"/>
                    <a:pt x="277" y="4648"/>
                  </a:cubicBezTo>
                  <a:cubicBezTo>
                    <a:pt x="428" y="4809"/>
                    <a:pt x="616" y="4925"/>
                    <a:pt x="821" y="4996"/>
                  </a:cubicBezTo>
                  <a:cubicBezTo>
                    <a:pt x="1026" y="5076"/>
                    <a:pt x="1258" y="5112"/>
                    <a:pt x="1490" y="5112"/>
                  </a:cubicBezTo>
                  <a:cubicBezTo>
                    <a:pt x="1704" y="5112"/>
                    <a:pt x="1918" y="5076"/>
                    <a:pt x="2141" y="5023"/>
                  </a:cubicBezTo>
                  <a:cubicBezTo>
                    <a:pt x="2168" y="5451"/>
                    <a:pt x="2284" y="5843"/>
                    <a:pt x="2489" y="6156"/>
                  </a:cubicBezTo>
                  <a:cubicBezTo>
                    <a:pt x="2605" y="6325"/>
                    <a:pt x="2739" y="6486"/>
                    <a:pt x="2917" y="6593"/>
                  </a:cubicBezTo>
                  <a:cubicBezTo>
                    <a:pt x="3087" y="6709"/>
                    <a:pt x="3292" y="6780"/>
                    <a:pt x="3506" y="6780"/>
                  </a:cubicBezTo>
                  <a:cubicBezTo>
                    <a:pt x="3720" y="6780"/>
                    <a:pt x="3925" y="6709"/>
                    <a:pt x="4095" y="6593"/>
                  </a:cubicBezTo>
                  <a:cubicBezTo>
                    <a:pt x="4354" y="6423"/>
                    <a:pt x="4541" y="6165"/>
                    <a:pt x="4675" y="5870"/>
                  </a:cubicBezTo>
                  <a:cubicBezTo>
                    <a:pt x="4782" y="5620"/>
                    <a:pt x="4853" y="5326"/>
                    <a:pt x="4871" y="5023"/>
                  </a:cubicBezTo>
                  <a:cubicBezTo>
                    <a:pt x="5094" y="5076"/>
                    <a:pt x="5308" y="5112"/>
                    <a:pt x="5522" y="5112"/>
                  </a:cubicBezTo>
                  <a:cubicBezTo>
                    <a:pt x="5834" y="5112"/>
                    <a:pt x="6138" y="5049"/>
                    <a:pt x="6388" y="4916"/>
                  </a:cubicBezTo>
                  <a:cubicBezTo>
                    <a:pt x="6521" y="4844"/>
                    <a:pt x="6637" y="4755"/>
                    <a:pt x="6735" y="4648"/>
                  </a:cubicBezTo>
                  <a:cubicBezTo>
                    <a:pt x="6834" y="4541"/>
                    <a:pt x="6914" y="4416"/>
                    <a:pt x="6959" y="4264"/>
                  </a:cubicBezTo>
                  <a:cubicBezTo>
                    <a:pt x="6994" y="4157"/>
                    <a:pt x="7012" y="4050"/>
                    <a:pt x="7012" y="3943"/>
                  </a:cubicBezTo>
                  <a:cubicBezTo>
                    <a:pt x="7012" y="3765"/>
                    <a:pt x="6967" y="3586"/>
                    <a:pt x="6887" y="3426"/>
                  </a:cubicBezTo>
                  <a:cubicBezTo>
                    <a:pt x="6771" y="3185"/>
                    <a:pt x="6593" y="2971"/>
                    <a:pt x="6361" y="2792"/>
                  </a:cubicBezTo>
                  <a:cubicBezTo>
                    <a:pt x="6173" y="2650"/>
                    <a:pt x="5959" y="2525"/>
                    <a:pt x="5718" y="2427"/>
                  </a:cubicBezTo>
                  <a:cubicBezTo>
                    <a:pt x="5968" y="2034"/>
                    <a:pt x="6102" y="1615"/>
                    <a:pt x="6102" y="1213"/>
                  </a:cubicBezTo>
                  <a:cubicBezTo>
                    <a:pt x="6102" y="1017"/>
                    <a:pt x="6066" y="830"/>
                    <a:pt x="5995" y="660"/>
                  </a:cubicBezTo>
                  <a:cubicBezTo>
                    <a:pt x="5924" y="482"/>
                    <a:pt x="5799" y="321"/>
                    <a:pt x="5638" y="205"/>
                  </a:cubicBezTo>
                  <a:cubicBezTo>
                    <a:pt x="5451" y="63"/>
                    <a:pt x="5219" y="0"/>
                    <a:pt x="4996" y="0"/>
                  </a:cubicBezTo>
                  <a:cubicBezTo>
                    <a:pt x="4701" y="0"/>
                    <a:pt x="4407" y="107"/>
                    <a:pt x="4131" y="268"/>
                  </a:cubicBezTo>
                  <a:cubicBezTo>
                    <a:pt x="3908" y="411"/>
                    <a:pt x="3693" y="598"/>
                    <a:pt x="3506" y="821"/>
                  </a:cubicBezTo>
                  <a:cubicBezTo>
                    <a:pt x="3319" y="598"/>
                    <a:pt x="3105" y="411"/>
                    <a:pt x="2882" y="268"/>
                  </a:cubicBezTo>
                  <a:cubicBezTo>
                    <a:pt x="2605" y="107"/>
                    <a:pt x="2311" y="0"/>
                    <a:pt x="2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9"/>
            <p:cNvSpPr/>
            <p:nvPr/>
          </p:nvSpPr>
          <p:spPr>
            <a:xfrm flipH="1">
              <a:off x="8810118" y="1179616"/>
              <a:ext cx="249828" cy="245878"/>
            </a:xfrm>
            <a:custGeom>
              <a:avLst/>
              <a:gdLst/>
              <a:ahLst/>
              <a:cxnLst/>
              <a:rect l="l" t="t" r="r" b="b"/>
              <a:pathLst>
                <a:path w="3721" h="3657" extrusionOk="0">
                  <a:moveTo>
                    <a:pt x="1856" y="1"/>
                  </a:moveTo>
                  <a:cubicBezTo>
                    <a:pt x="1802" y="1"/>
                    <a:pt x="1749" y="34"/>
                    <a:pt x="1731" y="101"/>
                  </a:cubicBezTo>
                  <a:lnTo>
                    <a:pt x="1401" y="1279"/>
                  </a:lnTo>
                  <a:cubicBezTo>
                    <a:pt x="1383" y="1323"/>
                    <a:pt x="1347" y="1359"/>
                    <a:pt x="1303" y="1368"/>
                  </a:cubicBezTo>
                  <a:lnTo>
                    <a:pt x="125" y="1698"/>
                  </a:lnTo>
                  <a:cubicBezTo>
                    <a:pt x="0" y="1734"/>
                    <a:pt x="0" y="1921"/>
                    <a:pt x="125" y="1957"/>
                  </a:cubicBezTo>
                  <a:lnTo>
                    <a:pt x="1303" y="2287"/>
                  </a:lnTo>
                  <a:cubicBezTo>
                    <a:pt x="1347" y="2296"/>
                    <a:pt x="1383" y="2331"/>
                    <a:pt x="1401" y="2376"/>
                  </a:cubicBezTo>
                  <a:lnTo>
                    <a:pt x="1731" y="3563"/>
                  </a:lnTo>
                  <a:cubicBezTo>
                    <a:pt x="1749" y="3625"/>
                    <a:pt x="1802" y="3656"/>
                    <a:pt x="1856" y="3656"/>
                  </a:cubicBezTo>
                  <a:cubicBezTo>
                    <a:pt x="1909" y="3656"/>
                    <a:pt x="1963" y="3625"/>
                    <a:pt x="1981" y="3563"/>
                  </a:cubicBezTo>
                  <a:lnTo>
                    <a:pt x="2311" y="2376"/>
                  </a:lnTo>
                  <a:cubicBezTo>
                    <a:pt x="2328" y="2331"/>
                    <a:pt x="2364" y="2296"/>
                    <a:pt x="2409" y="2287"/>
                  </a:cubicBezTo>
                  <a:lnTo>
                    <a:pt x="3586" y="1957"/>
                  </a:lnTo>
                  <a:cubicBezTo>
                    <a:pt x="3720" y="1921"/>
                    <a:pt x="3720" y="1734"/>
                    <a:pt x="3586" y="1698"/>
                  </a:cubicBezTo>
                  <a:lnTo>
                    <a:pt x="2409" y="1368"/>
                  </a:lnTo>
                  <a:cubicBezTo>
                    <a:pt x="2364" y="1359"/>
                    <a:pt x="2328" y="1323"/>
                    <a:pt x="2311" y="1279"/>
                  </a:cubicBezTo>
                  <a:lnTo>
                    <a:pt x="1981" y="101"/>
                  </a:lnTo>
                  <a:cubicBezTo>
                    <a:pt x="1963" y="34"/>
                    <a:pt x="1909" y="1"/>
                    <a:pt x="18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9"/>
            <p:cNvSpPr/>
            <p:nvPr/>
          </p:nvSpPr>
          <p:spPr>
            <a:xfrm flipH="1">
              <a:off x="1128055" y="-195519"/>
              <a:ext cx="400519" cy="401079"/>
            </a:xfrm>
            <a:custGeom>
              <a:avLst/>
              <a:gdLst/>
              <a:ahLst/>
              <a:cxnLst/>
              <a:rect l="l" t="t" r="r" b="b"/>
              <a:pathLst>
                <a:path w="6049" h="6049" extrusionOk="0">
                  <a:moveTo>
                    <a:pt x="3274" y="0"/>
                  </a:moveTo>
                  <a:lnTo>
                    <a:pt x="2391" y="54"/>
                  </a:lnTo>
                  <a:lnTo>
                    <a:pt x="2364" y="63"/>
                  </a:lnTo>
                  <a:lnTo>
                    <a:pt x="2355" y="98"/>
                  </a:lnTo>
                  <a:lnTo>
                    <a:pt x="2471" y="1892"/>
                  </a:lnTo>
                  <a:lnTo>
                    <a:pt x="1115" y="705"/>
                  </a:lnTo>
                  <a:lnTo>
                    <a:pt x="1089" y="696"/>
                  </a:lnTo>
                  <a:lnTo>
                    <a:pt x="1062" y="705"/>
                  </a:lnTo>
                  <a:lnTo>
                    <a:pt x="473" y="1374"/>
                  </a:lnTo>
                  <a:lnTo>
                    <a:pt x="482" y="1428"/>
                  </a:lnTo>
                  <a:lnTo>
                    <a:pt x="1490" y="2320"/>
                  </a:lnTo>
                  <a:lnTo>
                    <a:pt x="1838" y="2614"/>
                  </a:lnTo>
                  <a:lnTo>
                    <a:pt x="1374" y="2650"/>
                  </a:lnTo>
                  <a:lnTo>
                    <a:pt x="36" y="2730"/>
                  </a:lnTo>
                  <a:lnTo>
                    <a:pt x="9" y="2748"/>
                  </a:lnTo>
                  <a:lnTo>
                    <a:pt x="0" y="2775"/>
                  </a:lnTo>
                  <a:lnTo>
                    <a:pt x="54" y="3658"/>
                  </a:lnTo>
                  <a:lnTo>
                    <a:pt x="98" y="3694"/>
                  </a:lnTo>
                  <a:lnTo>
                    <a:pt x="1901" y="3578"/>
                  </a:lnTo>
                  <a:lnTo>
                    <a:pt x="1901" y="3578"/>
                  </a:lnTo>
                  <a:lnTo>
                    <a:pt x="705" y="4934"/>
                  </a:lnTo>
                  <a:lnTo>
                    <a:pt x="705" y="4987"/>
                  </a:lnTo>
                  <a:lnTo>
                    <a:pt x="1374" y="5576"/>
                  </a:lnTo>
                  <a:lnTo>
                    <a:pt x="1428" y="5567"/>
                  </a:lnTo>
                  <a:lnTo>
                    <a:pt x="2320" y="4559"/>
                  </a:lnTo>
                  <a:lnTo>
                    <a:pt x="2623" y="4211"/>
                  </a:lnTo>
                  <a:lnTo>
                    <a:pt x="2650" y="4666"/>
                  </a:lnTo>
                  <a:lnTo>
                    <a:pt x="2730" y="6013"/>
                  </a:lnTo>
                  <a:lnTo>
                    <a:pt x="2775" y="6049"/>
                  </a:lnTo>
                  <a:lnTo>
                    <a:pt x="3658" y="5995"/>
                  </a:lnTo>
                  <a:lnTo>
                    <a:pt x="3694" y="5951"/>
                  </a:lnTo>
                  <a:lnTo>
                    <a:pt x="3578" y="4149"/>
                  </a:lnTo>
                  <a:lnTo>
                    <a:pt x="4934" y="5344"/>
                  </a:lnTo>
                  <a:lnTo>
                    <a:pt x="4987" y="5344"/>
                  </a:lnTo>
                  <a:lnTo>
                    <a:pt x="5576" y="4675"/>
                  </a:lnTo>
                  <a:lnTo>
                    <a:pt x="5585" y="4648"/>
                  </a:lnTo>
                  <a:lnTo>
                    <a:pt x="5567" y="4621"/>
                  </a:lnTo>
                  <a:lnTo>
                    <a:pt x="4559" y="3729"/>
                  </a:lnTo>
                  <a:lnTo>
                    <a:pt x="4211" y="3426"/>
                  </a:lnTo>
                  <a:lnTo>
                    <a:pt x="4675" y="3399"/>
                  </a:lnTo>
                  <a:lnTo>
                    <a:pt x="6013" y="3310"/>
                  </a:lnTo>
                  <a:lnTo>
                    <a:pt x="6049" y="3274"/>
                  </a:lnTo>
                  <a:lnTo>
                    <a:pt x="5995" y="2391"/>
                  </a:lnTo>
                  <a:lnTo>
                    <a:pt x="5977" y="2364"/>
                  </a:lnTo>
                  <a:lnTo>
                    <a:pt x="5951" y="2355"/>
                  </a:lnTo>
                  <a:lnTo>
                    <a:pt x="4158" y="2471"/>
                  </a:lnTo>
                  <a:lnTo>
                    <a:pt x="5344" y="1115"/>
                  </a:lnTo>
                  <a:lnTo>
                    <a:pt x="5353" y="1089"/>
                  </a:lnTo>
                  <a:lnTo>
                    <a:pt x="5344" y="1062"/>
                  </a:lnTo>
                  <a:lnTo>
                    <a:pt x="4675" y="473"/>
                  </a:lnTo>
                  <a:lnTo>
                    <a:pt x="4648" y="464"/>
                  </a:lnTo>
                  <a:lnTo>
                    <a:pt x="4621" y="482"/>
                  </a:lnTo>
                  <a:lnTo>
                    <a:pt x="3729" y="1490"/>
                  </a:lnTo>
                  <a:lnTo>
                    <a:pt x="3426" y="1838"/>
                  </a:lnTo>
                  <a:lnTo>
                    <a:pt x="3399" y="1374"/>
                  </a:lnTo>
                  <a:lnTo>
                    <a:pt x="3319" y="36"/>
                  </a:lnTo>
                  <a:lnTo>
                    <a:pt x="3301" y="9"/>
                  </a:lnTo>
                  <a:lnTo>
                    <a:pt x="32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4" name="Google Shape;584;p19"/>
          <p:cNvSpPr/>
          <p:nvPr/>
        </p:nvSpPr>
        <p:spPr>
          <a:xfrm>
            <a:off x="8696355" y="2834725"/>
            <a:ext cx="570007" cy="626317"/>
          </a:xfrm>
          <a:custGeom>
            <a:avLst/>
            <a:gdLst/>
            <a:ahLst/>
            <a:cxnLst/>
            <a:rect l="l" t="t" r="r" b="b"/>
            <a:pathLst>
              <a:path w="9002" h="9446" extrusionOk="0">
                <a:moveTo>
                  <a:pt x="3892" y="1"/>
                </a:moveTo>
                <a:cubicBezTo>
                  <a:pt x="3772" y="1"/>
                  <a:pt x="3640" y="14"/>
                  <a:pt x="3497" y="40"/>
                </a:cubicBezTo>
                <a:cubicBezTo>
                  <a:pt x="3096" y="120"/>
                  <a:pt x="2703" y="272"/>
                  <a:pt x="2302" y="504"/>
                </a:cubicBezTo>
                <a:cubicBezTo>
                  <a:pt x="1909" y="727"/>
                  <a:pt x="1543" y="1003"/>
                  <a:pt x="1222" y="1342"/>
                </a:cubicBezTo>
                <a:cubicBezTo>
                  <a:pt x="767" y="1806"/>
                  <a:pt x="437" y="2297"/>
                  <a:pt x="250" y="2823"/>
                </a:cubicBezTo>
                <a:cubicBezTo>
                  <a:pt x="54" y="3349"/>
                  <a:pt x="0" y="3849"/>
                  <a:pt x="80" y="4340"/>
                </a:cubicBezTo>
                <a:cubicBezTo>
                  <a:pt x="161" y="4821"/>
                  <a:pt x="384" y="5241"/>
                  <a:pt x="758" y="5606"/>
                </a:cubicBezTo>
                <a:cubicBezTo>
                  <a:pt x="1182" y="6014"/>
                  <a:pt x="1656" y="6221"/>
                  <a:pt x="2174" y="6221"/>
                </a:cubicBezTo>
                <a:cubicBezTo>
                  <a:pt x="2234" y="6221"/>
                  <a:pt x="2294" y="6219"/>
                  <a:pt x="2355" y="6213"/>
                </a:cubicBezTo>
                <a:cubicBezTo>
                  <a:pt x="2953" y="6151"/>
                  <a:pt x="3702" y="5829"/>
                  <a:pt x="4603" y="5232"/>
                </a:cubicBezTo>
                <a:cubicBezTo>
                  <a:pt x="5130" y="4875"/>
                  <a:pt x="5558" y="4625"/>
                  <a:pt x="5879" y="4482"/>
                </a:cubicBezTo>
                <a:cubicBezTo>
                  <a:pt x="6157" y="4356"/>
                  <a:pt x="6399" y="4292"/>
                  <a:pt x="6593" y="4292"/>
                </a:cubicBezTo>
                <a:cubicBezTo>
                  <a:pt x="6618" y="4292"/>
                  <a:pt x="6641" y="4293"/>
                  <a:pt x="6664" y="4295"/>
                </a:cubicBezTo>
                <a:cubicBezTo>
                  <a:pt x="6869" y="4313"/>
                  <a:pt x="7075" y="4411"/>
                  <a:pt x="7262" y="4598"/>
                </a:cubicBezTo>
                <a:cubicBezTo>
                  <a:pt x="7565" y="4902"/>
                  <a:pt x="7681" y="5259"/>
                  <a:pt x="7592" y="5678"/>
                </a:cubicBezTo>
                <a:cubicBezTo>
                  <a:pt x="7503" y="6097"/>
                  <a:pt x="7226" y="6534"/>
                  <a:pt x="6780" y="6998"/>
                </a:cubicBezTo>
                <a:cubicBezTo>
                  <a:pt x="6405" y="7382"/>
                  <a:pt x="6058" y="7649"/>
                  <a:pt x="5719" y="7819"/>
                </a:cubicBezTo>
                <a:cubicBezTo>
                  <a:pt x="5380" y="7979"/>
                  <a:pt x="5005" y="8122"/>
                  <a:pt x="4594" y="8220"/>
                </a:cubicBezTo>
                <a:cubicBezTo>
                  <a:pt x="4273" y="8292"/>
                  <a:pt x="4068" y="8381"/>
                  <a:pt x="3961" y="8488"/>
                </a:cubicBezTo>
                <a:cubicBezTo>
                  <a:pt x="3863" y="8586"/>
                  <a:pt x="3818" y="8711"/>
                  <a:pt x="3827" y="8845"/>
                </a:cubicBezTo>
                <a:cubicBezTo>
                  <a:pt x="3836" y="8979"/>
                  <a:pt x="3899" y="9103"/>
                  <a:pt x="4015" y="9211"/>
                </a:cubicBezTo>
                <a:cubicBezTo>
                  <a:pt x="4140" y="9335"/>
                  <a:pt x="4282" y="9416"/>
                  <a:pt x="4434" y="9434"/>
                </a:cubicBezTo>
                <a:cubicBezTo>
                  <a:pt x="4481" y="9442"/>
                  <a:pt x="4533" y="9446"/>
                  <a:pt x="4590" y="9446"/>
                </a:cubicBezTo>
                <a:cubicBezTo>
                  <a:pt x="4718" y="9446"/>
                  <a:pt x="4871" y="9426"/>
                  <a:pt x="5049" y="9389"/>
                </a:cubicBezTo>
                <a:cubicBezTo>
                  <a:pt x="5487" y="9282"/>
                  <a:pt x="5924" y="9103"/>
                  <a:pt x="6370" y="8836"/>
                </a:cubicBezTo>
                <a:cubicBezTo>
                  <a:pt x="6816" y="8568"/>
                  <a:pt x="7226" y="8238"/>
                  <a:pt x="7619" y="7846"/>
                </a:cubicBezTo>
                <a:cubicBezTo>
                  <a:pt x="8350" y="7096"/>
                  <a:pt x="8770" y="6338"/>
                  <a:pt x="8886" y="5553"/>
                </a:cubicBezTo>
                <a:cubicBezTo>
                  <a:pt x="9001" y="4777"/>
                  <a:pt x="8787" y="4126"/>
                  <a:pt x="8243" y="3590"/>
                </a:cubicBezTo>
                <a:cubicBezTo>
                  <a:pt x="7895" y="3260"/>
                  <a:pt x="7547" y="3046"/>
                  <a:pt x="7191" y="2966"/>
                </a:cubicBezTo>
                <a:cubicBezTo>
                  <a:pt x="7076" y="2940"/>
                  <a:pt x="6955" y="2927"/>
                  <a:pt x="6828" y="2927"/>
                </a:cubicBezTo>
                <a:cubicBezTo>
                  <a:pt x="6560" y="2927"/>
                  <a:pt x="6265" y="2985"/>
                  <a:pt x="5950" y="3100"/>
                </a:cubicBezTo>
                <a:cubicBezTo>
                  <a:pt x="5478" y="3278"/>
                  <a:pt x="4898" y="3590"/>
                  <a:pt x="4193" y="4045"/>
                </a:cubicBezTo>
                <a:cubicBezTo>
                  <a:pt x="3720" y="4357"/>
                  <a:pt x="3337" y="4572"/>
                  <a:pt x="3042" y="4696"/>
                </a:cubicBezTo>
                <a:cubicBezTo>
                  <a:pt x="2797" y="4800"/>
                  <a:pt x="2583" y="4855"/>
                  <a:pt x="2400" y="4855"/>
                </a:cubicBezTo>
                <a:cubicBezTo>
                  <a:pt x="2363" y="4855"/>
                  <a:pt x="2327" y="4853"/>
                  <a:pt x="2293" y="4848"/>
                </a:cubicBezTo>
                <a:cubicBezTo>
                  <a:pt x="2088" y="4821"/>
                  <a:pt x="1891" y="4723"/>
                  <a:pt x="1704" y="4536"/>
                </a:cubicBezTo>
                <a:cubicBezTo>
                  <a:pt x="1401" y="4242"/>
                  <a:pt x="1276" y="3885"/>
                  <a:pt x="1338" y="3465"/>
                </a:cubicBezTo>
                <a:cubicBezTo>
                  <a:pt x="1401" y="3037"/>
                  <a:pt x="1624" y="2627"/>
                  <a:pt x="2016" y="2225"/>
                </a:cubicBezTo>
                <a:cubicBezTo>
                  <a:pt x="2329" y="1904"/>
                  <a:pt x="2632" y="1681"/>
                  <a:pt x="2926" y="1547"/>
                </a:cubicBezTo>
                <a:cubicBezTo>
                  <a:pt x="3230" y="1422"/>
                  <a:pt x="3569" y="1307"/>
                  <a:pt x="3961" y="1217"/>
                </a:cubicBezTo>
                <a:cubicBezTo>
                  <a:pt x="4309" y="1155"/>
                  <a:pt x="4532" y="1075"/>
                  <a:pt x="4630" y="968"/>
                </a:cubicBezTo>
                <a:cubicBezTo>
                  <a:pt x="4719" y="878"/>
                  <a:pt x="4764" y="753"/>
                  <a:pt x="4755" y="611"/>
                </a:cubicBezTo>
                <a:cubicBezTo>
                  <a:pt x="4746" y="468"/>
                  <a:pt x="4684" y="343"/>
                  <a:pt x="4568" y="236"/>
                </a:cubicBezTo>
                <a:cubicBezTo>
                  <a:pt x="4410" y="78"/>
                  <a:pt x="4185" y="1"/>
                  <a:pt x="389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5" name="Google Shape;585;p19"/>
          <p:cNvGrpSpPr/>
          <p:nvPr/>
        </p:nvGrpSpPr>
        <p:grpSpPr>
          <a:xfrm rot="10800000"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586" name="Google Shape;586;p19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87" name="Google Shape;587;p19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9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9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9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9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9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9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9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9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9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9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9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9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9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9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9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9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04" name="Google Shape;604;p19"/>
          <p:cNvSpPr txBox="1">
            <a:spLocks noGrp="1"/>
          </p:cNvSpPr>
          <p:nvPr>
            <p:ph type="title"/>
          </p:nvPr>
        </p:nvSpPr>
        <p:spPr>
          <a:xfrm>
            <a:off x="932726" y="1854450"/>
            <a:ext cx="3566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9"/>
          <p:cNvSpPr txBox="1">
            <a:spLocks noGrp="1"/>
          </p:cNvSpPr>
          <p:nvPr>
            <p:ph type="subTitle" idx="1"/>
          </p:nvPr>
        </p:nvSpPr>
        <p:spPr>
          <a:xfrm>
            <a:off x="932725" y="2350950"/>
            <a:ext cx="3566100" cy="9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9"/>
          <p:cNvSpPr/>
          <p:nvPr/>
        </p:nvSpPr>
        <p:spPr>
          <a:xfrm flipH="1">
            <a:off x="81930" y="4235905"/>
            <a:ext cx="812229" cy="645148"/>
          </a:xfrm>
          <a:custGeom>
            <a:avLst/>
            <a:gdLst/>
            <a:ahLst/>
            <a:cxnLst/>
            <a:rect l="l" t="t" r="r" b="b"/>
            <a:pathLst>
              <a:path w="12267" h="9730" extrusionOk="0">
                <a:moveTo>
                  <a:pt x="4314" y="1203"/>
                </a:moveTo>
                <a:cubicBezTo>
                  <a:pt x="4312" y="1204"/>
                  <a:pt x="4310" y="1205"/>
                  <a:pt x="4309" y="1205"/>
                </a:cubicBezTo>
                <a:cubicBezTo>
                  <a:pt x="4311" y="1204"/>
                  <a:pt x="4313" y="1203"/>
                  <a:pt x="4314" y="1203"/>
                </a:cubicBezTo>
                <a:close/>
                <a:moveTo>
                  <a:pt x="6912" y="4022"/>
                </a:moveTo>
                <a:cubicBezTo>
                  <a:pt x="6913" y="4031"/>
                  <a:pt x="6914" y="4039"/>
                  <a:pt x="6914" y="4041"/>
                </a:cubicBezTo>
                <a:cubicBezTo>
                  <a:pt x="6914" y="4034"/>
                  <a:pt x="6913" y="4028"/>
                  <a:pt x="6912" y="4022"/>
                </a:cubicBezTo>
                <a:close/>
                <a:moveTo>
                  <a:pt x="4639" y="1133"/>
                </a:moveTo>
                <a:cubicBezTo>
                  <a:pt x="4817" y="1133"/>
                  <a:pt x="5041" y="1222"/>
                  <a:pt x="5219" y="1321"/>
                </a:cubicBezTo>
                <a:cubicBezTo>
                  <a:pt x="5317" y="1374"/>
                  <a:pt x="5406" y="1437"/>
                  <a:pt x="5495" y="1490"/>
                </a:cubicBezTo>
                <a:cubicBezTo>
                  <a:pt x="5508" y="1503"/>
                  <a:pt x="5569" y="1549"/>
                  <a:pt x="5573" y="1549"/>
                </a:cubicBezTo>
                <a:cubicBezTo>
                  <a:pt x="5573" y="1549"/>
                  <a:pt x="5573" y="1549"/>
                  <a:pt x="5573" y="1549"/>
                </a:cubicBezTo>
                <a:lnTo>
                  <a:pt x="5573" y="1549"/>
                </a:lnTo>
                <a:cubicBezTo>
                  <a:pt x="5610" y="1583"/>
                  <a:pt x="5646" y="1612"/>
                  <a:pt x="5683" y="1642"/>
                </a:cubicBezTo>
                <a:cubicBezTo>
                  <a:pt x="5843" y="1784"/>
                  <a:pt x="5995" y="1945"/>
                  <a:pt x="6129" y="2106"/>
                </a:cubicBezTo>
                <a:cubicBezTo>
                  <a:pt x="6135" y="2112"/>
                  <a:pt x="6139" y="2117"/>
                  <a:pt x="6143" y="2122"/>
                </a:cubicBezTo>
                <a:lnTo>
                  <a:pt x="6143" y="2122"/>
                </a:lnTo>
                <a:cubicBezTo>
                  <a:pt x="6145" y="2125"/>
                  <a:pt x="6151" y="2133"/>
                  <a:pt x="6165" y="2150"/>
                </a:cubicBezTo>
                <a:cubicBezTo>
                  <a:pt x="6200" y="2195"/>
                  <a:pt x="6227" y="2239"/>
                  <a:pt x="6254" y="2275"/>
                </a:cubicBezTo>
                <a:cubicBezTo>
                  <a:pt x="6316" y="2373"/>
                  <a:pt x="6379" y="2462"/>
                  <a:pt x="6432" y="2561"/>
                </a:cubicBezTo>
                <a:cubicBezTo>
                  <a:pt x="6477" y="2650"/>
                  <a:pt x="6521" y="2739"/>
                  <a:pt x="6566" y="2828"/>
                </a:cubicBezTo>
                <a:cubicBezTo>
                  <a:pt x="6579" y="2848"/>
                  <a:pt x="6613" y="2919"/>
                  <a:pt x="6617" y="2934"/>
                </a:cubicBezTo>
                <a:lnTo>
                  <a:pt x="6617" y="2934"/>
                </a:lnTo>
                <a:cubicBezTo>
                  <a:pt x="6611" y="2921"/>
                  <a:pt x="6605" y="2907"/>
                  <a:pt x="6605" y="2907"/>
                </a:cubicBezTo>
                <a:lnTo>
                  <a:pt x="6605" y="2907"/>
                </a:lnTo>
                <a:cubicBezTo>
                  <a:pt x="6604" y="2907"/>
                  <a:pt x="6606" y="2912"/>
                  <a:pt x="6611" y="2926"/>
                </a:cubicBezTo>
                <a:cubicBezTo>
                  <a:pt x="6615" y="2933"/>
                  <a:pt x="6617" y="2936"/>
                  <a:pt x="6618" y="2936"/>
                </a:cubicBezTo>
                <a:cubicBezTo>
                  <a:pt x="6618" y="2936"/>
                  <a:pt x="6618" y="2935"/>
                  <a:pt x="6617" y="2934"/>
                </a:cubicBezTo>
                <a:lnTo>
                  <a:pt x="6617" y="2934"/>
                </a:lnTo>
                <a:cubicBezTo>
                  <a:pt x="6622" y="2942"/>
                  <a:pt x="6626" y="2950"/>
                  <a:pt x="6628" y="2953"/>
                </a:cubicBezTo>
                <a:cubicBezTo>
                  <a:pt x="6637" y="2989"/>
                  <a:pt x="6646" y="3016"/>
                  <a:pt x="6664" y="3051"/>
                </a:cubicBezTo>
                <a:cubicBezTo>
                  <a:pt x="6736" y="3248"/>
                  <a:pt x="6798" y="3453"/>
                  <a:pt x="6843" y="3667"/>
                </a:cubicBezTo>
                <a:cubicBezTo>
                  <a:pt x="6869" y="3765"/>
                  <a:pt x="6887" y="3863"/>
                  <a:pt x="6905" y="3970"/>
                </a:cubicBezTo>
                <a:cubicBezTo>
                  <a:pt x="6905" y="3990"/>
                  <a:pt x="6910" y="4005"/>
                  <a:pt x="6912" y="4022"/>
                </a:cubicBezTo>
                <a:lnTo>
                  <a:pt x="6912" y="4022"/>
                </a:lnTo>
                <a:cubicBezTo>
                  <a:pt x="6911" y="4009"/>
                  <a:pt x="6910" y="3994"/>
                  <a:pt x="6910" y="3994"/>
                </a:cubicBezTo>
                <a:lnTo>
                  <a:pt x="6910" y="3994"/>
                </a:lnTo>
                <a:cubicBezTo>
                  <a:pt x="6910" y="3994"/>
                  <a:pt x="6911" y="4002"/>
                  <a:pt x="6914" y="4024"/>
                </a:cubicBezTo>
                <a:cubicBezTo>
                  <a:pt x="6914" y="4077"/>
                  <a:pt x="6923" y="4140"/>
                  <a:pt x="6932" y="4202"/>
                </a:cubicBezTo>
                <a:cubicBezTo>
                  <a:pt x="6950" y="4416"/>
                  <a:pt x="6950" y="4630"/>
                  <a:pt x="6941" y="4844"/>
                </a:cubicBezTo>
                <a:cubicBezTo>
                  <a:pt x="6941" y="4951"/>
                  <a:pt x="6932" y="5050"/>
                  <a:pt x="6923" y="5157"/>
                </a:cubicBezTo>
                <a:cubicBezTo>
                  <a:pt x="6916" y="5170"/>
                  <a:pt x="6914" y="5189"/>
                  <a:pt x="6914" y="5209"/>
                </a:cubicBezTo>
                <a:lnTo>
                  <a:pt x="6914" y="5209"/>
                </a:lnTo>
                <a:cubicBezTo>
                  <a:pt x="6914" y="5210"/>
                  <a:pt x="6914" y="5210"/>
                  <a:pt x="6914" y="5210"/>
                </a:cubicBezTo>
                <a:cubicBezTo>
                  <a:pt x="6905" y="5264"/>
                  <a:pt x="6896" y="5326"/>
                  <a:pt x="6887" y="5380"/>
                </a:cubicBezTo>
                <a:cubicBezTo>
                  <a:pt x="6847" y="5580"/>
                  <a:pt x="6800" y="5781"/>
                  <a:pt x="6745" y="5975"/>
                </a:cubicBezTo>
                <a:lnTo>
                  <a:pt x="6745" y="5975"/>
                </a:lnTo>
                <a:cubicBezTo>
                  <a:pt x="6680" y="5955"/>
                  <a:pt x="6616" y="5932"/>
                  <a:pt x="6548" y="5906"/>
                </a:cubicBezTo>
                <a:cubicBezTo>
                  <a:pt x="6504" y="5888"/>
                  <a:pt x="6450" y="5870"/>
                  <a:pt x="6397" y="5852"/>
                </a:cubicBezTo>
                <a:cubicBezTo>
                  <a:pt x="6376" y="5844"/>
                  <a:pt x="6369" y="5841"/>
                  <a:pt x="6369" y="5841"/>
                </a:cubicBezTo>
                <a:lnTo>
                  <a:pt x="6369" y="5841"/>
                </a:lnTo>
                <a:cubicBezTo>
                  <a:pt x="6370" y="5841"/>
                  <a:pt x="6399" y="5852"/>
                  <a:pt x="6405" y="5852"/>
                </a:cubicBezTo>
                <a:cubicBezTo>
                  <a:pt x="6370" y="5844"/>
                  <a:pt x="6343" y="5826"/>
                  <a:pt x="6307" y="5808"/>
                </a:cubicBezTo>
                <a:cubicBezTo>
                  <a:pt x="6102" y="5710"/>
                  <a:pt x="5906" y="5603"/>
                  <a:pt x="5710" y="5478"/>
                </a:cubicBezTo>
                <a:cubicBezTo>
                  <a:pt x="5665" y="5442"/>
                  <a:pt x="5620" y="5415"/>
                  <a:pt x="5576" y="5380"/>
                </a:cubicBezTo>
                <a:cubicBezTo>
                  <a:pt x="5549" y="5371"/>
                  <a:pt x="5531" y="5353"/>
                  <a:pt x="5504" y="5335"/>
                </a:cubicBezTo>
                <a:cubicBezTo>
                  <a:pt x="5504" y="5335"/>
                  <a:pt x="5497" y="5330"/>
                  <a:pt x="5489" y="5324"/>
                </a:cubicBezTo>
                <a:lnTo>
                  <a:pt x="5489" y="5324"/>
                </a:lnTo>
                <a:cubicBezTo>
                  <a:pt x="5491" y="5324"/>
                  <a:pt x="5492" y="5325"/>
                  <a:pt x="5492" y="5325"/>
                </a:cubicBezTo>
                <a:cubicBezTo>
                  <a:pt x="5497" y="5325"/>
                  <a:pt x="5451" y="5290"/>
                  <a:pt x="5451" y="5290"/>
                </a:cubicBezTo>
                <a:cubicBezTo>
                  <a:pt x="5433" y="5273"/>
                  <a:pt x="5406" y="5255"/>
                  <a:pt x="5388" y="5237"/>
                </a:cubicBezTo>
                <a:cubicBezTo>
                  <a:pt x="5335" y="5201"/>
                  <a:pt x="5290" y="5157"/>
                  <a:pt x="5246" y="5112"/>
                </a:cubicBezTo>
                <a:cubicBezTo>
                  <a:pt x="5076" y="4960"/>
                  <a:pt x="4916" y="4800"/>
                  <a:pt x="4764" y="4621"/>
                </a:cubicBezTo>
                <a:cubicBezTo>
                  <a:pt x="4746" y="4604"/>
                  <a:pt x="4728" y="4577"/>
                  <a:pt x="4710" y="4559"/>
                </a:cubicBezTo>
                <a:cubicBezTo>
                  <a:pt x="4710" y="4559"/>
                  <a:pt x="4679" y="4517"/>
                  <a:pt x="4680" y="4517"/>
                </a:cubicBezTo>
                <a:lnTo>
                  <a:pt x="4680" y="4517"/>
                </a:lnTo>
                <a:cubicBezTo>
                  <a:pt x="4681" y="4517"/>
                  <a:pt x="4684" y="4522"/>
                  <a:pt x="4693" y="4532"/>
                </a:cubicBezTo>
                <a:cubicBezTo>
                  <a:pt x="4700" y="4539"/>
                  <a:pt x="4703" y="4542"/>
                  <a:pt x="4704" y="4542"/>
                </a:cubicBezTo>
                <a:cubicBezTo>
                  <a:pt x="4706" y="4542"/>
                  <a:pt x="4666" y="4496"/>
                  <a:pt x="4666" y="4496"/>
                </a:cubicBezTo>
                <a:cubicBezTo>
                  <a:pt x="4657" y="4479"/>
                  <a:pt x="4639" y="4452"/>
                  <a:pt x="4621" y="4434"/>
                </a:cubicBezTo>
                <a:cubicBezTo>
                  <a:pt x="4550" y="4336"/>
                  <a:pt x="4487" y="4238"/>
                  <a:pt x="4425" y="4140"/>
                </a:cubicBezTo>
                <a:cubicBezTo>
                  <a:pt x="4363" y="4041"/>
                  <a:pt x="4309" y="3943"/>
                  <a:pt x="4264" y="3854"/>
                </a:cubicBezTo>
                <a:cubicBezTo>
                  <a:pt x="4238" y="3801"/>
                  <a:pt x="4211" y="3756"/>
                  <a:pt x="4193" y="3702"/>
                </a:cubicBezTo>
                <a:cubicBezTo>
                  <a:pt x="4175" y="3676"/>
                  <a:pt x="4166" y="3649"/>
                  <a:pt x="4157" y="3631"/>
                </a:cubicBezTo>
                <a:cubicBezTo>
                  <a:pt x="4152" y="3626"/>
                  <a:pt x="4133" y="3587"/>
                  <a:pt x="4126" y="3568"/>
                </a:cubicBezTo>
                <a:lnTo>
                  <a:pt x="4126" y="3568"/>
                </a:lnTo>
                <a:cubicBezTo>
                  <a:pt x="4130" y="3578"/>
                  <a:pt x="4134" y="3587"/>
                  <a:pt x="4135" y="3587"/>
                </a:cubicBezTo>
                <a:cubicBezTo>
                  <a:pt x="4136" y="3587"/>
                  <a:pt x="4135" y="3582"/>
                  <a:pt x="4131" y="3569"/>
                </a:cubicBezTo>
                <a:cubicBezTo>
                  <a:pt x="4126" y="3560"/>
                  <a:pt x="4123" y="3557"/>
                  <a:pt x="4122" y="3557"/>
                </a:cubicBezTo>
                <a:lnTo>
                  <a:pt x="4122" y="3557"/>
                </a:lnTo>
                <a:cubicBezTo>
                  <a:pt x="4122" y="3557"/>
                  <a:pt x="4123" y="3561"/>
                  <a:pt x="4126" y="3568"/>
                </a:cubicBezTo>
                <a:lnTo>
                  <a:pt x="4126" y="3568"/>
                </a:lnTo>
                <a:cubicBezTo>
                  <a:pt x="4119" y="3554"/>
                  <a:pt x="4113" y="3537"/>
                  <a:pt x="4113" y="3533"/>
                </a:cubicBezTo>
                <a:cubicBezTo>
                  <a:pt x="4104" y="3515"/>
                  <a:pt x="4095" y="3488"/>
                  <a:pt x="4086" y="3462"/>
                </a:cubicBezTo>
                <a:cubicBezTo>
                  <a:pt x="4068" y="3408"/>
                  <a:pt x="4050" y="3355"/>
                  <a:pt x="4032" y="3310"/>
                </a:cubicBezTo>
                <a:cubicBezTo>
                  <a:pt x="4006" y="3221"/>
                  <a:pt x="3979" y="3140"/>
                  <a:pt x="3961" y="3051"/>
                </a:cubicBezTo>
                <a:cubicBezTo>
                  <a:pt x="3934" y="2980"/>
                  <a:pt x="3925" y="2909"/>
                  <a:pt x="3908" y="2828"/>
                </a:cubicBezTo>
                <a:cubicBezTo>
                  <a:pt x="3899" y="2793"/>
                  <a:pt x="3890" y="2748"/>
                  <a:pt x="3890" y="2712"/>
                </a:cubicBezTo>
                <a:cubicBezTo>
                  <a:pt x="3886" y="2692"/>
                  <a:pt x="3884" y="2685"/>
                  <a:pt x="3884" y="2685"/>
                </a:cubicBezTo>
                <a:lnTo>
                  <a:pt x="3884" y="2685"/>
                </a:lnTo>
                <a:cubicBezTo>
                  <a:pt x="3882" y="2685"/>
                  <a:pt x="3888" y="2732"/>
                  <a:pt x="3887" y="2732"/>
                </a:cubicBezTo>
                <a:cubicBezTo>
                  <a:pt x="3887" y="2732"/>
                  <a:pt x="3885" y="2721"/>
                  <a:pt x="3881" y="2685"/>
                </a:cubicBezTo>
                <a:cubicBezTo>
                  <a:pt x="3863" y="2507"/>
                  <a:pt x="3854" y="2338"/>
                  <a:pt x="3863" y="2168"/>
                </a:cubicBezTo>
                <a:cubicBezTo>
                  <a:pt x="3863" y="2079"/>
                  <a:pt x="3872" y="1999"/>
                  <a:pt x="3881" y="1918"/>
                </a:cubicBezTo>
                <a:lnTo>
                  <a:pt x="3881" y="1918"/>
                </a:lnTo>
                <a:cubicBezTo>
                  <a:pt x="3877" y="1960"/>
                  <a:pt x="3875" y="1976"/>
                  <a:pt x="3875" y="1976"/>
                </a:cubicBezTo>
                <a:cubicBezTo>
                  <a:pt x="3875" y="1976"/>
                  <a:pt x="3879" y="1945"/>
                  <a:pt x="3890" y="1909"/>
                </a:cubicBezTo>
                <a:cubicBezTo>
                  <a:pt x="3899" y="1856"/>
                  <a:pt x="3908" y="1811"/>
                  <a:pt x="3916" y="1767"/>
                </a:cubicBezTo>
                <a:cubicBezTo>
                  <a:pt x="3932" y="1706"/>
                  <a:pt x="3953" y="1640"/>
                  <a:pt x="3975" y="1577"/>
                </a:cubicBezTo>
                <a:lnTo>
                  <a:pt x="3975" y="1577"/>
                </a:lnTo>
                <a:cubicBezTo>
                  <a:pt x="3983" y="1563"/>
                  <a:pt x="3990" y="1549"/>
                  <a:pt x="3997" y="1535"/>
                </a:cubicBezTo>
                <a:cubicBezTo>
                  <a:pt x="4015" y="1499"/>
                  <a:pt x="4041" y="1463"/>
                  <a:pt x="4059" y="1419"/>
                </a:cubicBezTo>
                <a:cubicBezTo>
                  <a:pt x="4078" y="1390"/>
                  <a:pt x="4095" y="1372"/>
                  <a:pt x="4097" y="1372"/>
                </a:cubicBezTo>
                <a:lnTo>
                  <a:pt x="4097" y="1372"/>
                </a:lnTo>
                <a:cubicBezTo>
                  <a:pt x="4098" y="1372"/>
                  <a:pt x="4088" y="1386"/>
                  <a:pt x="4059" y="1419"/>
                </a:cubicBezTo>
                <a:cubicBezTo>
                  <a:pt x="4086" y="1392"/>
                  <a:pt x="4113" y="1356"/>
                  <a:pt x="4139" y="1329"/>
                </a:cubicBezTo>
                <a:cubicBezTo>
                  <a:pt x="4150" y="1314"/>
                  <a:pt x="4167" y="1301"/>
                  <a:pt x="4185" y="1287"/>
                </a:cubicBezTo>
                <a:lnTo>
                  <a:pt x="4185" y="1287"/>
                </a:lnTo>
                <a:cubicBezTo>
                  <a:pt x="4181" y="1291"/>
                  <a:pt x="4180" y="1293"/>
                  <a:pt x="4181" y="1293"/>
                </a:cubicBezTo>
                <a:cubicBezTo>
                  <a:pt x="4182" y="1293"/>
                  <a:pt x="4194" y="1284"/>
                  <a:pt x="4220" y="1258"/>
                </a:cubicBezTo>
                <a:lnTo>
                  <a:pt x="4220" y="1258"/>
                </a:lnTo>
                <a:cubicBezTo>
                  <a:pt x="4209" y="1269"/>
                  <a:pt x="4197" y="1278"/>
                  <a:pt x="4185" y="1287"/>
                </a:cubicBezTo>
                <a:lnTo>
                  <a:pt x="4185" y="1287"/>
                </a:lnTo>
                <a:cubicBezTo>
                  <a:pt x="4194" y="1277"/>
                  <a:pt x="4218" y="1257"/>
                  <a:pt x="4247" y="1240"/>
                </a:cubicBezTo>
                <a:cubicBezTo>
                  <a:pt x="4276" y="1225"/>
                  <a:pt x="4306" y="1211"/>
                  <a:pt x="4336" y="1196"/>
                </a:cubicBezTo>
                <a:lnTo>
                  <a:pt x="4336" y="1196"/>
                </a:lnTo>
                <a:cubicBezTo>
                  <a:pt x="4354" y="1190"/>
                  <a:pt x="4371" y="1184"/>
                  <a:pt x="4389" y="1178"/>
                </a:cubicBezTo>
                <a:cubicBezTo>
                  <a:pt x="4514" y="1133"/>
                  <a:pt x="4541" y="1133"/>
                  <a:pt x="4639" y="1133"/>
                </a:cubicBezTo>
                <a:close/>
                <a:moveTo>
                  <a:pt x="4646" y="1"/>
                </a:moveTo>
                <a:cubicBezTo>
                  <a:pt x="4590" y="1"/>
                  <a:pt x="4534" y="4"/>
                  <a:pt x="4478" y="9"/>
                </a:cubicBezTo>
                <a:cubicBezTo>
                  <a:pt x="3934" y="72"/>
                  <a:pt x="3470" y="313"/>
                  <a:pt x="3149" y="759"/>
                </a:cubicBezTo>
                <a:cubicBezTo>
                  <a:pt x="2882" y="1115"/>
                  <a:pt x="2775" y="1561"/>
                  <a:pt x="2739" y="1999"/>
                </a:cubicBezTo>
                <a:cubicBezTo>
                  <a:pt x="2650" y="2909"/>
                  <a:pt x="2944" y="3854"/>
                  <a:pt x="3399" y="4639"/>
                </a:cubicBezTo>
                <a:cubicBezTo>
                  <a:pt x="3943" y="5567"/>
                  <a:pt x="4782" y="6352"/>
                  <a:pt x="5763" y="6798"/>
                </a:cubicBezTo>
                <a:cubicBezTo>
                  <a:pt x="5935" y="6878"/>
                  <a:pt x="6111" y="6948"/>
                  <a:pt x="6291" y="7009"/>
                </a:cubicBezTo>
                <a:lnTo>
                  <a:pt x="6291" y="7009"/>
                </a:lnTo>
                <a:cubicBezTo>
                  <a:pt x="6242" y="7093"/>
                  <a:pt x="6191" y="7174"/>
                  <a:pt x="6138" y="7253"/>
                </a:cubicBezTo>
                <a:cubicBezTo>
                  <a:pt x="6102" y="7298"/>
                  <a:pt x="6066" y="7351"/>
                  <a:pt x="6031" y="7396"/>
                </a:cubicBezTo>
                <a:cubicBezTo>
                  <a:pt x="6018" y="7415"/>
                  <a:pt x="6014" y="7422"/>
                  <a:pt x="6015" y="7422"/>
                </a:cubicBezTo>
                <a:cubicBezTo>
                  <a:pt x="6016" y="7422"/>
                  <a:pt x="6020" y="7418"/>
                  <a:pt x="6024" y="7413"/>
                </a:cubicBezTo>
                <a:lnTo>
                  <a:pt x="6024" y="7413"/>
                </a:lnTo>
                <a:cubicBezTo>
                  <a:pt x="6012" y="7428"/>
                  <a:pt x="5999" y="7446"/>
                  <a:pt x="5986" y="7458"/>
                </a:cubicBezTo>
                <a:cubicBezTo>
                  <a:pt x="5906" y="7556"/>
                  <a:pt x="5817" y="7646"/>
                  <a:pt x="5736" y="7735"/>
                </a:cubicBezTo>
                <a:cubicBezTo>
                  <a:pt x="5406" y="8056"/>
                  <a:pt x="5023" y="8288"/>
                  <a:pt x="4577" y="8431"/>
                </a:cubicBezTo>
                <a:cubicBezTo>
                  <a:pt x="4212" y="8541"/>
                  <a:pt x="3890" y="8595"/>
                  <a:pt x="3530" y="8595"/>
                </a:cubicBezTo>
                <a:cubicBezTo>
                  <a:pt x="3398" y="8595"/>
                  <a:pt x="3260" y="8588"/>
                  <a:pt x="3114" y="8573"/>
                </a:cubicBezTo>
                <a:cubicBezTo>
                  <a:pt x="2971" y="8564"/>
                  <a:pt x="2944" y="8564"/>
                  <a:pt x="2801" y="8538"/>
                </a:cubicBezTo>
                <a:cubicBezTo>
                  <a:pt x="2668" y="8511"/>
                  <a:pt x="2525" y="8484"/>
                  <a:pt x="2382" y="8448"/>
                </a:cubicBezTo>
                <a:cubicBezTo>
                  <a:pt x="2123" y="8377"/>
                  <a:pt x="1856" y="8288"/>
                  <a:pt x="1606" y="8181"/>
                </a:cubicBezTo>
                <a:cubicBezTo>
                  <a:pt x="1427" y="8109"/>
                  <a:pt x="1142" y="7976"/>
                  <a:pt x="928" y="7860"/>
                </a:cubicBezTo>
                <a:cubicBezTo>
                  <a:pt x="838" y="7812"/>
                  <a:pt x="739" y="7788"/>
                  <a:pt x="641" y="7788"/>
                </a:cubicBezTo>
                <a:cubicBezTo>
                  <a:pt x="448" y="7788"/>
                  <a:pt x="258" y="7881"/>
                  <a:pt x="152" y="8065"/>
                </a:cubicBezTo>
                <a:cubicBezTo>
                  <a:pt x="0" y="8324"/>
                  <a:pt x="89" y="8689"/>
                  <a:pt x="357" y="8841"/>
                </a:cubicBezTo>
                <a:cubicBezTo>
                  <a:pt x="1314" y="9354"/>
                  <a:pt x="2390" y="9729"/>
                  <a:pt x="3482" y="9729"/>
                </a:cubicBezTo>
                <a:cubicBezTo>
                  <a:pt x="3662" y="9729"/>
                  <a:pt x="3843" y="9719"/>
                  <a:pt x="4024" y="9697"/>
                </a:cubicBezTo>
                <a:cubicBezTo>
                  <a:pt x="4675" y="9617"/>
                  <a:pt x="5308" y="9430"/>
                  <a:pt x="5861" y="9073"/>
                </a:cubicBezTo>
                <a:cubicBezTo>
                  <a:pt x="6370" y="8752"/>
                  <a:pt x="6780" y="8324"/>
                  <a:pt x="7110" y="7824"/>
                </a:cubicBezTo>
                <a:cubicBezTo>
                  <a:pt x="7233" y="7644"/>
                  <a:pt x="7345" y="7455"/>
                  <a:pt x="7445" y="7260"/>
                </a:cubicBezTo>
                <a:lnTo>
                  <a:pt x="7445" y="7260"/>
                </a:lnTo>
                <a:cubicBezTo>
                  <a:pt x="7610" y="7277"/>
                  <a:pt x="7776" y="7285"/>
                  <a:pt x="7942" y="7285"/>
                </a:cubicBezTo>
                <a:cubicBezTo>
                  <a:pt x="8442" y="7285"/>
                  <a:pt x="8942" y="7209"/>
                  <a:pt x="9421" y="7048"/>
                </a:cubicBezTo>
                <a:cubicBezTo>
                  <a:pt x="10500" y="6673"/>
                  <a:pt x="11464" y="5879"/>
                  <a:pt x="11928" y="4818"/>
                </a:cubicBezTo>
                <a:cubicBezTo>
                  <a:pt x="12052" y="4550"/>
                  <a:pt x="12151" y="4282"/>
                  <a:pt x="12204" y="3997"/>
                </a:cubicBezTo>
                <a:cubicBezTo>
                  <a:pt x="12267" y="3702"/>
                  <a:pt x="12124" y="3363"/>
                  <a:pt x="11812" y="3292"/>
                </a:cubicBezTo>
                <a:cubicBezTo>
                  <a:pt x="11769" y="3283"/>
                  <a:pt x="11725" y="3278"/>
                  <a:pt x="11681" y="3278"/>
                </a:cubicBezTo>
                <a:cubicBezTo>
                  <a:pt x="11427" y="3278"/>
                  <a:pt x="11160" y="3428"/>
                  <a:pt x="11107" y="3694"/>
                </a:cubicBezTo>
                <a:cubicBezTo>
                  <a:pt x="11089" y="3801"/>
                  <a:pt x="11062" y="3908"/>
                  <a:pt x="11027" y="4015"/>
                </a:cubicBezTo>
                <a:cubicBezTo>
                  <a:pt x="11018" y="4068"/>
                  <a:pt x="11000" y="4122"/>
                  <a:pt x="10973" y="4175"/>
                </a:cubicBezTo>
                <a:cubicBezTo>
                  <a:pt x="10964" y="4202"/>
                  <a:pt x="10955" y="4229"/>
                  <a:pt x="10946" y="4256"/>
                </a:cubicBezTo>
                <a:cubicBezTo>
                  <a:pt x="10946" y="4256"/>
                  <a:pt x="10946" y="4256"/>
                  <a:pt x="10946" y="4257"/>
                </a:cubicBezTo>
                <a:lnTo>
                  <a:pt x="10946" y="4257"/>
                </a:lnTo>
                <a:cubicBezTo>
                  <a:pt x="10943" y="4261"/>
                  <a:pt x="10941" y="4267"/>
                  <a:pt x="10937" y="4273"/>
                </a:cubicBezTo>
                <a:cubicBezTo>
                  <a:pt x="10839" y="4479"/>
                  <a:pt x="10723" y="4675"/>
                  <a:pt x="10589" y="4871"/>
                </a:cubicBezTo>
                <a:cubicBezTo>
                  <a:pt x="10570" y="4901"/>
                  <a:pt x="10567" y="4907"/>
                  <a:pt x="10568" y="4907"/>
                </a:cubicBezTo>
                <a:cubicBezTo>
                  <a:pt x="10568" y="4907"/>
                  <a:pt x="10568" y="4907"/>
                  <a:pt x="10568" y="4907"/>
                </a:cubicBezTo>
                <a:lnTo>
                  <a:pt x="10568" y="4907"/>
                </a:lnTo>
                <a:cubicBezTo>
                  <a:pt x="10564" y="4911"/>
                  <a:pt x="10557" y="4919"/>
                  <a:pt x="10545" y="4934"/>
                </a:cubicBezTo>
                <a:cubicBezTo>
                  <a:pt x="10509" y="4978"/>
                  <a:pt x="10473" y="5023"/>
                  <a:pt x="10438" y="5058"/>
                </a:cubicBezTo>
                <a:cubicBezTo>
                  <a:pt x="10357" y="5148"/>
                  <a:pt x="10268" y="5237"/>
                  <a:pt x="10179" y="5317"/>
                </a:cubicBezTo>
                <a:cubicBezTo>
                  <a:pt x="10143" y="5353"/>
                  <a:pt x="10099" y="5397"/>
                  <a:pt x="10054" y="5433"/>
                </a:cubicBezTo>
                <a:cubicBezTo>
                  <a:pt x="10041" y="5446"/>
                  <a:pt x="10024" y="5459"/>
                  <a:pt x="10009" y="5471"/>
                </a:cubicBezTo>
                <a:lnTo>
                  <a:pt x="10009" y="5471"/>
                </a:lnTo>
                <a:cubicBezTo>
                  <a:pt x="10014" y="5466"/>
                  <a:pt x="10019" y="5462"/>
                  <a:pt x="10017" y="5462"/>
                </a:cubicBezTo>
                <a:lnTo>
                  <a:pt x="10017" y="5462"/>
                </a:lnTo>
                <a:cubicBezTo>
                  <a:pt x="10016" y="5462"/>
                  <a:pt x="10009" y="5466"/>
                  <a:pt x="9992" y="5478"/>
                </a:cubicBezTo>
                <a:cubicBezTo>
                  <a:pt x="9894" y="5549"/>
                  <a:pt x="9795" y="5620"/>
                  <a:pt x="9697" y="5683"/>
                </a:cubicBezTo>
                <a:cubicBezTo>
                  <a:pt x="9465" y="5817"/>
                  <a:pt x="9305" y="5888"/>
                  <a:pt x="9091" y="5959"/>
                </a:cubicBezTo>
                <a:cubicBezTo>
                  <a:pt x="8966" y="6004"/>
                  <a:pt x="8841" y="6040"/>
                  <a:pt x="8725" y="6067"/>
                </a:cubicBezTo>
                <a:cubicBezTo>
                  <a:pt x="8662" y="6075"/>
                  <a:pt x="8600" y="6093"/>
                  <a:pt x="8538" y="6102"/>
                </a:cubicBezTo>
                <a:cubicBezTo>
                  <a:pt x="8516" y="6109"/>
                  <a:pt x="8407" y="6123"/>
                  <a:pt x="8394" y="6123"/>
                </a:cubicBezTo>
                <a:cubicBezTo>
                  <a:pt x="8391" y="6123"/>
                  <a:pt x="8394" y="6122"/>
                  <a:pt x="8404" y="6120"/>
                </a:cubicBezTo>
                <a:lnTo>
                  <a:pt x="8404" y="6120"/>
                </a:lnTo>
                <a:cubicBezTo>
                  <a:pt x="8242" y="6141"/>
                  <a:pt x="8080" y="6150"/>
                  <a:pt x="7920" y="6150"/>
                </a:cubicBezTo>
                <a:cubicBezTo>
                  <a:pt x="7905" y="6150"/>
                  <a:pt x="7889" y="6150"/>
                  <a:pt x="7875" y="6149"/>
                </a:cubicBezTo>
                <a:lnTo>
                  <a:pt x="7875" y="6149"/>
                </a:lnTo>
                <a:cubicBezTo>
                  <a:pt x="8270" y="4691"/>
                  <a:pt x="8105" y="3065"/>
                  <a:pt x="7289" y="1793"/>
                </a:cubicBezTo>
                <a:cubicBezTo>
                  <a:pt x="6994" y="1329"/>
                  <a:pt x="6628" y="937"/>
                  <a:pt x="6191" y="607"/>
                </a:cubicBezTo>
                <a:cubicBezTo>
                  <a:pt x="5753" y="274"/>
                  <a:pt x="5205" y="1"/>
                  <a:pt x="464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7" name="Google Shape;607;p19"/>
          <p:cNvGrpSpPr/>
          <p:nvPr/>
        </p:nvGrpSpPr>
        <p:grpSpPr>
          <a:xfrm>
            <a:off x="3566762" y="-103525"/>
            <a:ext cx="4307444" cy="5161884"/>
            <a:chOff x="3566762" y="-103525"/>
            <a:chExt cx="4307444" cy="5161884"/>
          </a:xfrm>
        </p:grpSpPr>
        <p:grpSp>
          <p:nvGrpSpPr>
            <p:cNvPr id="608" name="Google Shape;608;p19"/>
            <p:cNvGrpSpPr/>
            <p:nvPr/>
          </p:nvGrpSpPr>
          <p:grpSpPr>
            <a:xfrm>
              <a:off x="3566762" y="62165"/>
              <a:ext cx="4307444" cy="4996194"/>
              <a:chOff x="3566762" y="62165"/>
              <a:chExt cx="4307444" cy="4996194"/>
            </a:xfrm>
          </p:grpSpPr>
          <p:sp>
            <p:nvSpPr>
              <p:cNvPr id="609" name="Google Shape;609;p19"/>
              <p:cNvSpPr/>
              <p:nvPr/>
            </p:nvSpPr>
            <p:spPr>
              <a:xfrm flipH="1">
                <a:off x="7399197" y="4557226"/>
                <a:ext cx="475008" cy="501133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7558" extrusionOk="0">
                    <a:moveTo>
                      <a:pt x="3708" y="1020"/>
                    </a:moveTo>
                    <a:cubicBezTo>
                      <a:pt x="3965" y="1020"/>
                      <a:pt x="4234" y="1070"/>
                      <a:pt x="4515" y="1173"/>
                    </a:cubicBezTo>
                    <a:cubicBezTo>
                      <a:pt x="5184" y="1414"/>
                      <a:pt x="5612" y="1824"/>
                      <a:pt x="5817" y="2413"/>
                    </a:cubicBezTo>
                    <a:cubicBezTo>
                      <a:pt x="6013" y="2993"/>
                      <a:pt x="5969" y="3697"/>
                      <a:pt x="5665" y="4536"/>
                    </a:cubicBezTo>
                    <a:cubicBezTo>
                      <a:pt x="5362" y="5383"/>
                      <a:pt x="4943" y="5963"/>
                      <a:pt x="4425" y="6275"/>
                    </a:cubicBezTo>
                    <a:cubicBezTo>
                      <a:pt x="4133" y="6452"/>
                      <a:pt x="3816" y="6540"/>
                      <a:pt x="3474" y="6540"/>
                    </a:cubicBezTo>
                    <a:cubicBezTo>
                      <a:pt x="3210" y="6540"/>
                      <a:pt x="2933" y="6487"/>
                      <a:pt x="2641" y="6383"/>
                    </a:cubicBezTo>
                    <a:cubicBezTo>
                      <a:pt x="1963" y="6142"/>
                      <a:pt x="1535" y="5731"/>
                      <a:pt x="1339" y="5151"/>
                    </a:cubicBezTo>
                    <a:cubicBezTo>
                      <a:pt x="1134" y="4572"/>
                      <a:pt x="1187" y="3867"/>
                      <a:pt x="1490" y="3028"/>
                    </a:cubicBezTo>
                    <a:cubicBezTo>
                      <a:pt x="1794" y="2199"/>
                      <a:pt x="2204" y="1619"/>
                      <a:pt x="2730" y="1298"/>
                    </a:cubicBezTo>
                    <a:cubicBezTo>
                      <a:pt x="3033" y="1113"/>
                      <a:pt x="3360" y="1020"/>
                      <a:pt x="3708" y="1020"/>
                    </a:cubicBezTo>
                    <a:close/>
                    <a:moveTo>
                      <a:pt x="3592" y="1"/>
                    </a:moveTo>
                    <a:cubicBezTo>
                      <a:pt x="3392" y="1"/>
                      <a:pt x="3194" y="20"/>
                      <a:pt x="2998" y="58"/>
                    </a:cubicBezTo>
                    <a:cubicBezTo>
                      <a:pt x="2400" y="174"/>
                      <a:pt x="1874" y="450"/>
                      <a:pt x="1419" y="887"/>
                    </a:cubicBezTo>
                    <a:cubicBezTo>
                      <a:pt x="955" y="1324"/>
                      <a:pt x="598" y="1904"/>
                      <a:pt x="349" y="2609"/>
                    </a:cubicBezTo>
                    <a:cubicBezTo>
                      <a:pt x="90" y="3323"/>
                      <a:pt x="1" y="3992"/>
                      <a:pt x="72" y="4625"/>
                    </a:cubicBezTo>
                    <a:cubicBezTo>
                      <a:pt x="143" y="5258"/>
                      <a:pt x="375" y="5812"/>
                      <a:pt x="759" y="6275"/>
                    </a:cubicBezTo>
                    <a:cubicBezTo>
                      <a:pt x="1143" y="6739"/>
                      <a:pt x="1660" y="7087"/>
                      <a:pt x="2302" y="7319"/>
                    </a:cubicBezTo>
                    <a:cubicBezTo>
                      <a:pt x="2742" y="7478"/>
                      <a:pt x="3173" y="7557"/>
                      <a:pt x="3593" y="7557"/>
                    </a:cubicBezTo>
                    <a:cubicBezTo>
                      <a:pt x="3787" y="7557"/>
                      <a:pt x="3978" y="7540"/>
                      <a:pt x="4167" y="7507"/>
                    </a:cubicBezTo>
                    <a:cubicBezTo>
                      <a:pt x="4764" y="7391"/>
                      <a:pt x="5291" y="7114"/>
                      <a:pt x="5755" y="6677"/>
                    </a:cubicBezTo>
                    <a:cubicBezTo>
                      <a:pt x="6210" y="6231"/>
                      <a:pt x="6575" y="5660"/>
                      <a:pt x="6825" y="4955"/>
                    </a:cubicBezTo>
                    <a:cubicBezTo>
                      <a:pt x="7084" y="4241"/>
                      <a:pt x="7173" y="3572"/>
                      <a:pt x="7102" y="2939"/>
                    </a:cubicBezTo>
                    <a:cubicBezTo>
                      <a:pt x="7030" y="2306"/>
                      <a:pt x="6798" y="1753"/>
                      <a:pt x="6406" y="1289"/>
                    </a:cubicBezTo>
                    <a:cubicBezTo>
                      <a:pt x="6013" y="816"/>
                      <a:pt x="5496" y="468"/>
                      <a:pt x="4854" y="236"/>
                    </a:cubicBezTo>
                    <a:cubicBezTo>
                      <a:pt x="4422" y="80"/>
                      <a:pt x="4002" y="1"/>
                      <a:pt x="35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9"/>
              <p:cNvSpPr/>
              <p:nvPr/>
            </p:nvSpPr>
            <p:spPr>
              <a:xfrm rot="-2700000">
                <a:off x="3714001" y="100299"/>
                <a:ext cx="338423" cy="556634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8395" extrusionOk="0">
                    <a:moveTo>
                      <a:pt x="4327" y="0"/>
                    </a:moveTo>
                    <a:cubicBezTo>
                      <a:pt x="4282" y="0"/>
                      <a:pt x="4247" y="0"/>
                      <a:pt x="4202" y="9"/>
                    </a:cubicBezTo>
                    <a:cubicBezTo>
                      <a:pt x="4104" y="27"/>
                      <a:pt x="4006" y="63"/>
                      <a:pt x="3925" y="125"/>
                    </a:cubicBezTo>
                    <a:cubicBezTo>
                      <a:pt x="3836" y="179"/>
                      <a:pt x="3765" y="250"/>
                      <a:pt x="3711" y="330"/>
                    </a:cubicBezTo>
                    <a:lnTo>
                      <a:pt x="152" y="5130"/>
                    </a:lnTo>
                    <a:cubicBezTo>
                      <a:pt x="107" y="5192"/>
                      <a:pt x="72" y="5255"/>
                      <a:pt x="45" y="5335"/>
                    </a:cubicBezTo>
                    <a:cubicBezTo>
                      <a:pt x="18" y="5406"/>
                      <a:pt x="0" y="5487"/>
                      <a:pt x="0" y="5558"/>
                    </a:cubicBezTo>
                    <a:cubicBezTo>
                      <a:pt x="0" y="5612"/>
                      <a:pt x="9" y="5656"/>
                      <a:pt x="18" y="5701"/>
                    </a:cubicBezTo>
                    <a:cubicBezTo>
                      <a:pt x="36" y="5790"/>
                      <a:pt x="72" y="5888"/>
                      <a:pt x="125" y="5968"/>
                    </a:cubicBezTo>
                    <a:cubicBezTo>
                      <a:pt x="179" y="6049"/>
                      <a:pt x="241" y="6111"/>
                      <a:pt x="321" y="6165"/>
                    </a:cubicBezTo>
                    <a:lnTo>
                      <a:pt x="3105" y="8225"/>
                    </a:lnTo>
                    <a:cubicBezTo>
                      <a:pt x="3167" y="8279"/>
                      <a:pt x="3239" y="8315"/>
                      <a:pt x="3310" y="8350"/>
                    </a:cubicBezTo>
                    <a:cubicBezTo>
                      <a:pt x="3390" y="8377"/>
                      <a:pt x="3470" y="8395"/>
                      <a:pt x="3560" y="8395"/>
                    </a:cubicBezTo>
                    <a:lnTo>
                      <a:pt x="3622" y="8395"/>
                    </a:lnTo>
                    <a:cubicBezTo>
                      <a:pt x="3720" y="8377"/>
                      <a:pt x="3827" y="8350"/>
                      <a:pt x="3908" y="8297"/>
                    </a:cubicBezTo>
                    <a:cubicBezTo>
                      <a:pt x="3988" y="8243"/>
                      <a:pt x="4059" y="8172"/>
                      <a:pt x="4113" y="8101"/>
                    </a:cubicBezTo>
                    <a:cubicBezTo>
                      <a:pt x="4157" y="8038"/>
                      <a:pt x="4193" y="7976"/>
                      <a:pt x="4220" y="7904"/>
                    </a:cubicBezTo>
                    <a:cubicBezTo>
                      <a:pt x="4247" y="7833"/>
                      <a:pt x="4256" y="7753"/>
                      <a:pt x="4256" y="7672"/>
                    </a:cubicBezTo>
                    <a:cubicBezTo>
                      <a:pt x="4256" y="7637"/>
                      <a:pt x="4256" y="7592"/>
                      <a:pt x="4247" y="7547"/>
                    </a:cubicBezTo>
                    <a:cubicBezTo>
                      <a:pt x="4229" y="7449"/>
                      <a:pt x="4184" y="7360"/>
                      <a:pt x="4131" y="7289"/>
                    </a:cubicBezTo>
                    <a:cubicBezTo>
                      <a:pt x="4077" y="7208"/>
                      <a:pt x="4015" y="7155"/>
                      <a:pt x="3943" y="7101"/>
                    </a:cubicBezTo>
                    <a:lnTo>
                      <a:pt x="1775" y="5496"/>
                    </a:lnTo>
                    <a:lnTo>
                      <a:pt x="4934" y="1231"/>
                    </a:lnTo>
                    <a:cubicBezTo>
                      <a:pt x="5032" y="1106"/>
                      <a:pt x="5103" y="937"/>
                      <a:pt x="5094" y="759"/>
                    </a:cubicBezTo>
                    <a:cubicBezTo>
                      <a:pt x="5094" y="732"/>
                      <a:pt x="5094" y="696"/>
                      <a:pt x="5094" y="669"/>
                    </a:cubicBezTo>
                    <a:cubicBezTo>
                      <a:pt x="5076" y="562"/>
                      <a:pt x="5041" y="464"/>
                      <a:pt x="4987" y="375"/>
                    </a:cubicBezTo>
                    <a:cubicBezTo>
                      <a:pt x="4934" y="286"/>
                      <a:pt x="4862" y="214"/>
                      <a:pt x="4782" y="161"/>
                    </a:cubicBezTo>
                    <a:cubicBezTo>
                      <a:pt x="4719" y="116"/>
                      <a:pt x="4648" y="72"/>
                      <a:pt x="4568" y="45"/>
                    </a:cubicBezTo>
                    <a:cubicBezTo>
                      <a:pt x="4496" y="18"/>
                      <a:pt x="4407" y="0"/>
                      <a:pt x="4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1" name="Google Shape;611;p19"/>
            <p:cNvSpPr/>
            <p:nvPr/>
          </p:nvSpPr>
          <p:spPr>
            <a:xfrm flipH="1">
              <a:off x="7063479" y="-103525"/>
              <a:ext cx="564793" cy="603840"/>
            </a:xfrm>
            <a:custGeom>
              <a:avLst/>
              <a:gdLst/>
              <a:ahLst/>
              <a:cxnLst/>
              <a:rect l="l" t="t" r="r" b="b"/>
              <a:pathLst>
                <a:path w="8530" h="9107" extrusionOk="0">
                  <a:moveTo>
                    <a:pt x="5122" y="1"/>
                  </a:moveTo>
                  <a:cubicBezTo>
                    <a:pt x="5055" y="1"/>
                    <a:pt x="4987" y="19"/>
                    <a:pt x="4916" y="57"/>
                  </a:cubicBezTo>
                  <a:cubicBezTo>
                    <a:pt x="4800" y="120"/>
                    <a:pt x="4729" y="200"/>
                    <a:pt x="4693" y="307"/>
                  </a:cubicBezTo>
                  <a:cubicBezTo>
                    <a:pt x="4657" y="405"/>
                    <a:pt x="4675" y="521"/>
                    <a:pt x="4738" y="637"/>
                  </a:cubicBezTo>
                  <a:lnTo>
                    <a:pt x="6031" y="3179"/>
                  </a:lnTo>
                  <a:lnTo>
                    <a:pt x="2124" y="5169"/>
                  </a:lnTo>
                  <a:lnTo>
                    <a:pt x="830" y="2626"/>
                  </a:lnTo>
                  <a:cubicBezTo>
                    <a:pt x="768" y="2510"/>
                    <a:pt x="688" y="2430"/>
                    <a:pt x="580" y="2394"/>
                  </a:cubicBezTo>
                  <a:cubicBezTo>
                    <a:pt x="543" y="2381"/>
                    <a:pt x="502" y="2374"/>
                    <a:pt x="460" y="2374"/>
                  </a:cubicBezTo>
                  <a:cubicBezTo>
                    <a:pt x="393" y="2374"/>
                    <a:pt x="322" y="2392"/>
                    <a:pt x="250" y="2430"/>
                  </a:cubicBezTo>
                  <a:cubicBezTo>
                    <a:pt x="134" y="2493"/>
                    <a:pt x="63" y="2573"/>
                    <a:pt x="36" y="2680"/>
                  </a:cubicBezTo>
                  <a:cubicBezTo>
                    <a:pt x="1" y="2778"/>
                    <a:pt x="18" y="2894"/>
                    <a:pt x="81" y="3010"/>
                  </a:cubicBezTo>
                  <a:lnTo>
                    <a:pt x="3052" y="8844"/>
                  </a:lnTo>
                  <a:cubicBezTo>
                    <a:pt x="3114" y="8969"/>
                    <a:pt x="3194" y="9041"/>
                    <a:pt x="3292" y="9085"/>
                  </a:cubicBezTo>
                  <a:cubicBezTo>
                    <a:pt x="3330" y="9099"/>
                    <a:pt x="3371" y="9106"/>
                    <a:pt x="3413" y="9106"/>
                  </a:cubicBezTo>
                  <a:cubicBezTo>
                    <a:pt x="3480" y="9106"/>
                    <a:pt x="3551" y="9088"/>
                    <a:pt x="3623" y="9049"/>
                  </a:cubicBezTo>
                  <a:cubicBezTo>
                    <a:pt x="3739" y="8987"/>
                    <a:pt x="3810" y="8907"/>
                    <a:pt x="3846" y="8800"/>
                  </a:cubicBezTo>
                  <a:cubicBezTo>
                    <a:pt x="3872" y="8693"/>
                    <a:pt x="3863" y="8586"/>
                    <a:pt x="3801" y="8470"/>
                  </a:cubicBezTo>
                  <a:lnTo>
                    <a:pt x="2454" y="5820"/>
                  </a:lnTo>
                  <a:lnTo>
                    <a:pt x="6361" y="3831"/>
                  </a:lnTo>
                  <a:lnTo>
                    <a:pt x="7708" y="6480"/>
                  </a:lnTo>
                  <a:cubicBezTo>
                    <a:pt x="7771" y="6596"/>
                    <a:pt x="7851" y="6668"/>
                    <a:pt x="7949" y="6712"/>
                  </a:cubicBezTo>
                  <a:cubicBezTo>
                    <a:pt x="7987" y="6725"/>
                    <a:pt x="8026" y="6731"/>
                    <a:pt x="8066" y="6731"/>
                  </a:cubicBezTo>
                  <a:cubicBezTo>
                    <a:pt x="8138" y="6731"/>
                    <a:pt x="8213" y="6711"/>
                    <a:pt x="8288" y="6676"/>
                  </a:cubicBezTo>
                  <a:cubicBezTo>
                    <a:pt x="8404" y="6614"/>
                    <a:pt x="8476" y="6534"/>
                    <a:pt x="8502" y="6427"/>
                  </a:cubicBezTo>
                  <a:cubicBezTo>
                    <a:pt x="8529" y="6320"/>
                    <a:pt x="8520" y="6213"/>
                    <a:pt x="8458" y="6097"/>
                  </a:cubicBezTo>
                  <a:lnTo>
                    <a:pt x="5487" y="253"/>
                  </a:lnTo>
                  <a:cubicBezTo>
                    <a:pt x="5425" y="137"/>
                    <a:pt x="5344" y="57"/>
                    <a:pt x="5246" y="21"/>
                  </a:cubicBezTo>
                  <a:cubicBezTo>
                    <a:pt x="5205" y="8"/>
                    <a:pt x="5164" y="1"/>
                    <a:pt x="5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p20"/>
          <p:cNvGrpSpPr/>
          <p:nvPr/>
        </p:nvGrpSpPr>
        <p:grpSpPr>
          <a:xfrm>
            <a:off x="201075" y="-111555"/>
            <a:ext cx="3323144" cy="603840"/>
            <a:chOff x="201075" y="-111555"/>
            <a:chExt cx="3323144" cy="603840"/>
          </a:xfrm>
        </p:grpSpPr>
        <p:sp>
          <p:nvSpPr>
            <p:cNvPr id="614" name="Google Shape;614;p20"/>
            <p:cNvSpPr/>
            <p:nvPr/>
          </p:nvSpPr>
          <p:spPr>
            <a:xfrm>
              <a:off x="2958637" y="-111555"/>
              <a:ext cx="565582" cy="603840"/>
            </a:xfrm>
            <a:custGeom>
              <a:avLst/>
              <a:gdLst/>
              <a:ahLst/>
              <a:cxnLst/>
              <a:rect l="l" t="t" r="r" b="b"/>
              <a:pathLst>
                <a:path w="8530" h="9107" extrusionOk="0">
                  <a:moveTo>
                    <a:pt x="5122" y="1"/>
                  </a:moveTo>
                  <a:cubicBezTo>
                    <a:pt x="5055" y="1"/>
                    <a:pt x="4987" y="19"/>
                    <a:pt x="4916" y="57"/>
                  </a:cubicBezTo>
                  <a:cubicBezTo>
                    <a:pt x="4800" y="120"/>
                    <a:pt x="4729" y="200"/>
                    <a:pt x="4693" y="307"/>
                  </a:cubicBezTo>
                  <a:cubicBezTo>
                    <a:pt x="4657" y="405"/>
                    <a:pt x="4675" y="521"/>
                    <a:pt x="4738" y="637"/>
                  </a:cubicBezTo>
                  <a:lnTo>
                    <a:pt x="6031" y="3179"/>
                  </a:lnTo>
                  <a:lnTo>
                    <a:pt x="2124" y="5169"/>
                  </a:lnTo>
                  <a:lnTo>
                    <a:pt x="830" y="2626"/>
                  </a:lnTo>
                  <a:cubicBezTo>
                    <a:pt x="768" y="2510"/>
                    <a:pt x="688" y="2430"/>
                    <a:pt x="580" y="2394"/>
                  </a:cubicBezTo>
                  <a:cubicBezTo>
                    <a:pt x="543" y="2381"/>
                    <a:pt x="502" y="2374"/>
                    <a:pt x="460" y="2374"/>
                  </a:cubicBezTo>
                  <a:cubicBezTo>
                    <a:pt x="393" y="2374"/>
                    <a:pt x="322" y="2392"/>
                    <a:pt x="250" y="2430"/>
                  </a:cubicBezTo>
                  <a:cubicBezTo>
                    <a:pt x="134" y="2493"/>
                    <a:pt x="63" y="2573"/>
                    <a:pt x="36" y="2680"/>
                  </a:cubicBezTo>
                  <a:cubicBezTo>
                    <a:pt x="1" y="2778"/>
                    <a:pt x="18" y="2894"/>
                    <a:pt x="81" y="3010"/>
                  </a:cubicBezTo>
                  <a:lnTo>
                    <a:pt x="3052" y="8844"/>
                  </a:lnTo>
                  <a:cubicBezTo>
                    <a:pt x="3114" y="8969"/>
                    <a:pt x="3194" y="9041"/>
                    <a:pt x="3292" y="9085"/>
                  </a:cubicBezTo>
                  <a:cubicBezTo>
                    <a:pt x="3330" y="9099"/>
                    <a:pt x="3371" y="9106"/>
                    <a:pt x="3413" y="9106"/>
                  </a:cubicBezTo>
                  <a:cubicBezTo>
                    <a:pt x="3480" y="9106"/>
                    <a:pt x="3551" y="9088"/>
                    <a:pt x="3623" y="9049"/>
                  </a:cubicBezTo>
                  <a:cubicBezTo>
                    <a:pt x="3739" y="8987"/>
                    <a:pt x="3810" y="8907"/>
                    <a:pt x="3846" y="8800"/>
                  </a:cubicBezTo>
                  <a:cubicBezTo>
                    <a:pt x="3872" y="8693"/>
                    <a:pt x="3863" y="8586"/>
                    <a:pt x="3801" y="8470"/>
                  </a:cubicBezTo>
                  <a:lnTo>
                    <a:pt x="2454" y="5820"/>
                  </a:lnTo>
                  <a:lnTo>
                    <a:pt x="6361" y="3831"/>
                  </a:lnTo>
                  <a:lnTo>
                    <a:pt x="7708" y="6480"/>
                  </a:lnTo>
                  <a:cubicBezTo>
                    <a:pt x="7771" y="6596"/>
                    <a:pt x="7851" y="6668"/>
                    <a:pt x="7949" y="6712"/>
                  </a:cubicBezTo>
                  <a:cubicBezTo>
                    <a:pt x="7987" y="6725"/>
                    <a:pt x="8026" y="6731"/>
                    <a:pt x="8066" y="6731"/>
                  </a:cubicBezTo>
                  <a:cubicBezTo>
                    <a:pt x="8138" y="6731"/>
                    <a:pt x="8213" y="6711"/>
                    <a:pt x="8288" y="6676"/>
                  </a:cubicBezTo>
                  <a:cubicBezTo>
                    <a:pt x="8404" y="6614"/>
                    <a:pt x="8476" y="6534"/>
                    <a:pt x="8502" y="6427"/>
                  </a:cubicBezTo>
                  <a:cubicBezTo>
                    <a:pt x="8529" y="6320"/>
                    <a:pt x="8520" y="6213"/>
                    <a:pt x="8458" y="6097"/>
                  </a:cubicBezTo>
                  <a:lnTo>
                    <a:pt x="5487" y="253"/>
                  </a:lnTo>
                  <a:cubicBezTo>
                    <a:pt x="5425" y="137"/>
                    <a:pt x="5344" y="57"/>
                    <a:pt x="5246" y="21"/>
                  </a:cubicBezTo>
                  <a:cubicBezTo>
                    <a:pt x="5205" y="8"/>
                    <a:pt x="5164" y="1"/>
                    <a:pt x="5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0"/>
            <p:cNvSpPr/>
            <p:nvPr/>
          </p:nvSpPr>
          <p:spPr>
            <a:xfrm>
              <a:off x="201075" y="-64350"/>
              <a:ext cx="338421" cy="556630"/>
            </a:xfrm>
            <a:custGeom>
              <a:avLst/>
              <a:gdLst/>
              <a:ahLst/>
              <a:cxnLst/>
              <a:rect l="l" t="t" r="r" b="b"/>
              <a:pathLst>
                <a:path w="5104" h="8395" extrusionOk="0">
                  <a:moveTo>
                    <a:pt x="4327" y="0"/>
                  </a:moveTo>
                  <a:cubicBezTo>
                    <a:pt x="4282" y="0"/>
                    <a:pt x="4247" y="0"/>
                    <a:pt x="4202" y="9"/>
                  </a:cubicBezTo>
                  <a:cubicBezTo>
                    <a:pt x="4104" y="27"/>
                    <a:pt x="4006" y="63"/>
                    <a:pt x="3925" y="125"/>
                  </a:cubicBezTo>
                  <a:cubicBezTo>
                    <a:pt x="3836" y="179"/>
                    <a:pt x="3765" y="250"/>
                    <a:pt x="3711" y="330"/>
                  </a:cubicBezTo>
                  <a:lnTo>
                    <a:pt x="152" y="5130"/>
                  </a:lnTo>
                  <a:cubicBezTo>
                    <a:pt x="107" y="5192"/>
                    <a:pt x="72" y="5255"/>
                    <a:pt x="45" y="5335"/>
                  </a:cubicBezTo>
                  <a:cubicBezTo>
                    <a:pt x="18" y="5406"/>
                    <a:pt x="0" y="5487"/>
                    <a:pt x="0" y="5558"/>
                  </a:cubicBezTo>
                  <a:cubicBezTo>
                    <a:pt x="0" y="5612"/>
                    <a:pt x="9" y="5656"/>
                    <a:pt x="18" y="5701"/>
                  </a:cubicBezTo>
                  <a:cubicBezTo>
                    <a:pt x="36" y="5790"/>
                    <a:pt x="72" y="5888"/>
                    <a:pt x="125" y="5968"/>
                  </a:cubicBezTo>
                  <a:cubicBezTo>
                    <a:pt x="179" y="6049"/>
                    <a:pt x="241" y="6111"/>
                    <a:pt x="321" y="6165"/>
                  </a:cubicBezTo>
                  <a:lnTo>
                    <a:pt x="3105" y="8225"/>
                  </a:lnTo>
                  <a:cubicBezTo>
                    <a:pt x="3167" y="8279"/>
                    <a:pt x="3239" y="8315"/>
                    <a:pt x="3310" y="8350"/>
                  </a:cubicBezTo>
                  <a:cubicBezTo>
                    <a:pt x="3390" y="8377"/>
                    <a:pt x="3470" y="8395"/>
                    <a:pt x="3560" y="8395"/>
                  </a:cubicBezTo>
                  <a:lnTo>
                    <a:pt x="3622" y="8395"/>
                  </a:lnTo>
                  <a:cubicBezTo>
                    <a:pt x="3720" y="8377"/>
                    <a:pt x="3827" y="8350"/>
                    <a:pt x="3908" y="8297"/>
                  </a:cubicBezTo>
                  <a:cubicBezTo>
                    <a:pt x="3988" y="8243"/>
                    <a:pt x="4059" y="8172"/>
                    <a:pt x="4113" y="8101"/>
                  </a:cubicBezTo>
                  <a:cubicBezTo>
                    <a:pt x="4157" y="8038"/>
                    <a:pt x="4193" y="7976"/>
                    <a:pt x="4220" y="7904"/>
                  </a:cubicBezTo>
                  <a:cubicBezTo>
                    <a:pt x="4247" y="7833"/>
                    <a:pt x="4256" y="7753"/>
                    <a:pt x="4256" y="7672"/>
                  </a:cubicBezTo>
                  <a:cubicBezTo>
                    <a:pt x="4256" y="7637"/>
                    <a:pt x="4256" y="7592"/>
                    <a:pt x="4247" y="7547"/>
                  </a:cubicBezTo>
                  <a:cubicBezTo>
                    <a:pt x="4229" y="7449"/>
                    <a:pt x="4184" y="7360"/>
                    <a:pt x="4131" y="7289"/>
                  </a:cubicBezTo>
                  <a:cubicBezTo>
                    <a:pt x="4077" y="7208"/>
                    <a:pt x="4015" y="7155"/>
                    <a:pt x="3943" y="7101"/>
                  </a:cubicBezTo>
                  <a:lnTo>
                    <a:pt x="1775" y="5496"/>
                  </a:lnTo>
                  <a:lnTo>
                    <a:pt x="4934" y="1231"/>
                  </a:lnTo>
                  <a:cubicBezTo>
                    <a:pt x="5032" y="1106"/>
                    <a:pt x="5103" y="937"/>
                    <a:pt x="5094" y="759"/>
                  </a:cubicBezTo>
                  <a:cubicBezTo>
                    <a:pt x="5094" y="732"/>
                    <a:pt x="5094" y="696"/>
                    <a:pt x="5094" y="669"/>
                  </a:cubicBezTo>
                  <a:cubicBezTo>
                    <a:pt x="5076" y="562"/>
                    <a:pt x="5041" y="464"/>
                    <a:pt x="4987" y="375"/>
                  </a:cubicBezTo>
                  <a:cubicBezTo>
                    <a:pt x="4934" y="286"/>
                    <a:pt x="4862" y="214"/>
                    <a:pt x="4782" y="161"/>
                  </a:cubicBezTo>
                  <a:cubicBezTo>
                    <a:pt x="4719" y="116"/>
                    <a:pt x="4648" y="72"/>
                    <a:pt x="4568" y="45"/>
                  </a:cubicBezTo>
                  <a:cubicBezTo>
                    <a:pt x="4496" y="18"/>
                    <a:pt x="4407" y="0"/>
                    <a:pt x="4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20"/>
          <p:cNvGrpSpPr/>
          <p:nvPr/>
        </p:nvGrpSpPr>
        <p:grpSpPr>
          <a:xfrm>
            <a:off x="84388" y="1155135"/>
            <a:ext cx="9394915" cy="4246339"/>
            <a:chOff x="84388" y="1155135"/>
            <a:chExt cx="9394915" cy="4246339"/>
          </a:xfrm>
        </p:grpSpPr>
        <p:sp>
          <p:nvSpPr>
            <p:cNvPr id="617" name="Google Shape;617;p20"/>
            <p:cNvSpPr/>
            <p:nvPr/>
          </p:nvSpPr>
          <p:spPr>
            <a:xfrm>
              <a:off x="84388" y="1155135"/>
              <a:ext cx="250181" cy="245878"/>
            </a:xfrm>
            <a:custGeom>
              <a:avLst/>
              <a:gdLst/>
              <a:ahLst/>
              <a:cxnLst/>
              <a:rect l="l" t="t" r="r" b="b"/>
              <a:pathLst>
                <a:path w="3721" h="3657" extrusionOk="0">
                  <a:moveTo>
                    <a:pt x="1856" y="1"/>
                  </a:moveTo>
                  <a:cubicBezTo>
                    <a:pt x="1802" y="1"/>
                    <a:pt x="1749" y="34"/>
                    <a:pt x="1731" y="101"/>
                  </a:cubicBezTo>
                  <a:lnTo>
                    <a:pt x="1401" y="1279"/>
                  </a:lnTo>
                  <a:cubicBezTo>
                    <a:pt x="1383" y="1323"/>
                    <a:pt x="1347" y="1359"/>
                    <a:pt x="1303" y="1368"/>
                  </a:cubicBezTo>
                  <a:lnTo>
                    <a:pt x="125" y="1698"/>
                  </a:lnTo>
                  <a:cubicBezTo>
                    <a:pt x="0" y="1734"/>
                    <a:pt x="0" y="1921"/>
                    <a:pt x="125" y="1957"/>
                  </a:cubicBezTo>
                  <a:lnTo>
                    <a:pt x="1303" y="2287"/>
                  </a:lnTo>
                  <a:cubicBezTo>
                    <a:pt x="1347" y="2296"/>
                    <a:pt x="1383" y="2331"/>
                    <a:pt x="1401" y="2376"/>
                  </a:cubicBezTo>
                  <a:lnTo>
                    <a:pt x="1731" y="3563"/>
                  </a:lnTo>
                  <a:cubicBezTo>
                    <a:pt x="1749" y="3625"/>
                    <a:pt x="1802" y="3656"/>
                    <a:pt x="1856" y="3656"/>
                  </a:cubicBezTo>
                  <a:cubicBezTo>
                    <a:pt x="1909" y="3656"/>
                    <a:pt x="1963" y="3625"/>
                    <a:pt x="1981" y="3563"/>
                  </a:cubicBezTo>
                  <a:lnTo>
                    <a:pt x="2311" y="2376"/>
                  </a:lnTo>
                  <a:cubicBezTo>
                    <a:pt x="2328" y="2331"/>
                    <a:pt x="2364" y="2296"/>
                    <a:pt x="2409" y="2287"/>
                  </a:cubicBezTo>
                  <a:lnTo>
                    <a:pt x="3586" y="1957"/>
                  </a:lnTo>
                  <a:cubicBezTo>
                    <a:pt x="3720" y="1921"/>
                    <a:pt x="3720" y="1734"/>
                    <a:pt x="3586" y="1698"/>
                  </a:cubicBezTo>
                  <a:lnTo>
                    <a:pt x="2409" y="1368"/>
                  </a:lnTo>
                  <a:cubicBezTo>
                    <a:pt x="2364" y="1359"/>
                    <a:pt x="2328" y="1323"/>
                    <a:pt x="2311" y="1279"/>
                  </a:cubicBezTo>
                  <a:lnTo>
                    <a:pt x="1981" y="101"/>
                  </a:lnTo>
                  <a:cubicBezTo>
                    <a:pt x="1963" y="34"/>
                    <a:pt x="1909" y="1"/>
                    <a:pt x="18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0"/>
            <p:cNvSpPr/>
            <p:nvPr/>
          </p:nvSpPr>
          <p:spPr>
            <a:xfrm>
              <a:off x="6925330" y="4491197"/>
              <a:ext cx="764298" cy="755612"/>
            </a:xfrm>
            <a:custGeom>
              <a:avLst/>
              <a:gdLst/>
              <a:ahLst/>
              <a:cxnLst/>
              <a:rect l="l" t="t" r="r" b="b"/>
              <a:pathLst>
                <a:path w="11527" h="11396" extrusionOk="0">
                  <a:moveTo>
                    <a:pt x="6941" y="0"/>
                  </a:moveTo>
                  <a:cubicBezTo>
                    <a:pt x="6914" y="0"/>
                    <a:pt x="6896" y="9"/>
                    <a:pt x="6878" y="27"/>
                  </a:cubicBezTo>
                  <a:lnTo>
                    <a:pt x="5451" y="2632"/>
                  </a:lnTo>
                  <a:lnTo>
                    <a:pt x="2748" y="90"/>
                  </a:lnTo>
                  <a:cubicBezTo>
                    <a:pt x="2737" y="79"/>
                    <a:pt x="2724" y="75"/>
                    <a:pt x="2709" y="75"/>
                  </a:cubicBezTo>
                  <a:cubicBezTo>
                    <a:pt x="2699" y="75"/>
                    <a:pt x="2688" y="77"/>
                    <a:pt x="2676" y="81"/>
                  </a:cubicBezTo>
                  <a:cubicBezTo>
                    <a:pt x="2659" y="90"/>
                    <a:pt x="2650" y="116"/>
                    <a:pt x="2650" y="143"/>
                  </a:cubicBezTo>
                  <a:lnTo>
                    <a:pt x="3453" y="3489"/>
                  </a:lnTo>
                  <a:lnTo>
                    <a:pt x="54" y="3676"/>
                  </a:lnTo>
                  <a:cubicBezTo>
                    <a:pt x="27" y="3685"/>
                    <a:pt x="9" y="3694"/>
                    <a:pt x="0" y="3720"/>
                  </a:cubicBezTo>
                  <a:cubicBezTo>
                    <a:pt x="0" y="3738"/>
                    <a:pt x="0" y="3765"/>
                    <a:pt x="27" y="3783"/>
                  </a:cubicBezTo>
                  <a:lnTo>
                    <a:pt x="2775" y="5879"/>
                  </a:lnTo>
                  <a:lnTo>
                    <a:pt x="384" y="7467"/>
                  </a:lnTo>
                  <a:cubicBezTo>
                    <a:pt x="366" y="7485"/>
                    <a:pt x="357" y="7512"/>
                    <a:pt x="366" y="7530"/>
                  </a:cubicBezTo>
                  <a:cubicBezTo>
                    <a:pt x="375" y="7556"/>
                    <a:pt x="393" y="7574"/>
                    <a:pt x="419" y="7574"/>
                  </a:cubicBezTo>
                  <a:lnTo>
                    <a:pt x="3435" y="7548"/>
                  </a:lnTo>
                  <a:lnTo>
                    <a:pt x="2828" y="10697"/>
                  </a:lnTo>
                  <a:cubicBezTo>
                    <a:pt x="2819" y="10723"/>
                    <a:pt x="2837" y="10750"/>
                    <a:pt x="2855" y="10759"/>
                  </a:cubicBezTo>
                  <a:cubicBezTo>
                    <a:pt x="2866" y="10763"/>
                    <a:pt x="2877" y="10765"/>
                    <a:pt x="2888" y="10765"/>
                  </a:cubicBezTo>
                  <a:cubicBezTo>
                    <a:pt x="2902" y="10765"/>
                    <a:pt x="2916" y="10761"/>
                    <a:pt x="2926" y="10750"/>
                  </a:cubicBezTo>
                  <a:lnTo>
                    <a:pt x="5157" y="8386"/>
                  </a:lnTo>
                  <a:lnTo>
                    <a:pt x="6932" y="11366"/>
                  </a:lnTo>
                  <a:cubicBezTo>
                    <a:pt x="6939" y="11386"/>
                    <a:pt x="6955" y="11396"/>
                    <a:pt x="6974" y="11396"/>
                  </a:cubicBezTo>
                  <a:cubicBezTo>
                    <a:pt x="6981" y="11396"/>
                    <a:pt x="6988" y="11395"/>
                    <a:pt x="6994" y="11393"/>
                  </a:cubicBezTo>
                  <a:cubicBezTo>
                    <a:pt x="7021" y="11384"/>
                    <a:pt x="7039" y="11366"/>
                    <a:pt x="7039" y="11339"/>
                  </a:cubicBezTo>
                  <a:lnTo>
                    <a:pt x="7182" y="7637"/>
                  </a:lnTo>
                  <a:lnTo>
                    <a:pt x="10509" y="8582"/>
                  </a:lnTo>
                  <a:cubicBezTo>
                    <a:pt x="10516" y="8585"/>
                    <a:pt x="10524" y="8586"/>
                    <a:pt x="10530" y="8586"/>
                  </a:cubicBezTo>
                  <a:cubicBezTo>
                    <a:pt x="10549" y="8586"/>
                    <a:pt x="10565" y="8578"/>
                    <a:pt x="10572" y="8565"/>
                  </a:cubicBezTo>
                  <a:lnTo>
                    <a:pt x="10572" y="8493"/>
                  </a:lnTo>
                  <a:lnTo>
                    <a:pt x="8680" y="5879"/>
                  </a:lnTo>
                  <a:lnTo>
                    <a:pt x="11482" y="5023"/>
                  </a:lnTo>
                  <a:cubicBezTo>
                    <a:pt x="11508" y="5023"/>
                    <a:pt x="11526" y="4996"/>
                    <a:pt x="11526" y="4969"/>
                  </a:cubicBezTo>
                  <a:cubicBezTo>
                    <a:pt x="11526" y="4943"/>
                    <a:pt x="11499" y="4925"/>
                    <a:pt x="11482" y="4916"/>
                  </a:cubicBezTo>
                  <a:lnTo>
                    <a:pt x="8457" y="4274"/>
                  </a:lnTo>
                  <a:lnTo>
                    <a:pt x="10027" y="1660"/>
                  </a:lnTo>
                  <a:cubicBezTo>
                    <a:pt x="10045" y="1633"/>
                    <a:pt x="10045" y="1606"/>
                    <a:pt x="10027" y="1588"/>
                  </a:cubicBezTo>
                  <a:cubicBezTo>
                    <a:pt x="10012" y="1578"/>
                    <a:pt x="9996" y="1574"/>
                    <a:pt x="9982" y="1574"/>
                  </a:cubicBezTo>
                  <a:cubicBezTo>
                    <a:pt x="9972" y="1574"/>
                    <a:pt x="9963" y="1576"/>
                    <a:pt x="9956" y="1579"/>
                  </a:cubicBezTo>
                  <a:lnTo>
                    <a:pt x="7378" y="3185"/>
                  </a:lnTo>
                  <a:lnTo>
                    <a:pt x="6985" y="54"/>
                  </a:lnTo>
                  <a:cubicBezTo>
                    <a:pt x="6985" y="27"/>
                    <a:pt x="6968" y="9"/>
                    <a:pt x="69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0"/>
            <p:cNvSpPr/>
            <p:nvPr/>
          </p:nvSpPr>
          <p:spPr>
            <a:xfrm>
              <a:off x="8665940" y="3643425"/>
              <a:ext cx="813363" cy="645148"/>
            </a:xfrm>
            <a:custGeom>
              <a:avLst/>
              <a:gdLst/>
              <a:ahLst/>
              <a:cxnLst/>
              <a:rect l="l" t="t" r="r" b="b"/>
              <a:pathLst>
                <a:path w="12267" h="9730" extrusionOk="0">
                  <a:moveTo>
                    <a:pt x="4314" y="1203"/>
                  </a:moveTo>
                  <a:cubicBezTo>
                    <a:pt x="4312" y="1204"/>
                    <a:pt x="4310" y="1205"/>
                    <a:pt x="4309" y="1205"/>
                  </a:cubicBezTo>
                  <a:cubicBezTo>
                    <a:pt x="4311" y="1204"/>
                    <a:pt x="4313" y="1203"/>
                    <a:pt x="4314" y="1203"/>
                  </a:cubicBezTo>
                  <a:close/>
                  <a:moveTo>
                    <a:pt x="6912" y="4022"/>
                  </a:moveTo>
                  <a:cubicBezTo>
                    <a:pt x="6913" y="4031"/>
                    <a:pt x="6914" y="4039"/>
                    <a:pt x="6914" y="4041"/>
                  </a:cubicBezTo>
                  <a:cubicBezTo>
                    <a:pt x="6914" y="4034"/>
                    <a:pt x="6913" y="4028"/>
                    <a:pt x="6912" y="4022"/>
                  </a:cubicBezTo>
                  <a:close/>
                  <a:moveTo>
                    <a:pt x="4639" y="1133"/>
                  </a:moveTo>
                  <a:cubicBezTo>
                    <a:pt x="4817" y="1133"/>
                    <a:pt x="5041" y="1222"/>
                    <a:pt x="5219" y="1321"/>
                  </a:cubicBezTo>
                  <a:cubicBezTo>
                    <a:pt x="5317" y="1374"/>
                    <a:pt x="5406" y="1437"/>
                    <a:pt x="5495" y="1490"/>
                  </a:cubicBezTo>
                  <a:cubicBezTo>
                    <a:pt x="5508" y="1503"/>
                    <a:pt x="5569" y="1549"/>
                    <a:pt x="5573" y="1549"/>
                  </a:cubicBezTo>
                  <a:cubicBezTo>
                    <a:pt x="5573" y="1549"/>
                    <a:pt x="5573" y="1549"/>
                    <a:pt x="5573" y="1549"/>
                  </a:cubicBezTo>
                  <a:lnTo>
                    <a:pt x="5573" y="1549"/>
                  </a:lnTo>
                  <a:cubicBezTo>
                    <a:pt x="5610" y="1583"/>
                    <a:pt x="5646" y="1612"/>
                    <a:pt x="5683" y="1642"/>
                  </a:cubicBezTo>
                  <a:cubicBezTo>
                    <a:pt x="5843" y="1784"/>
                    <a:pt x="5995" y="1945"/>
                    <a:pt x="6129" y="2106"/>
                  </a:cubicBezTo>
                  <a:cubicBezTo>
                    <a:pt x="6135" y="2112"/>
                    <a:pt x="6139" y="2117"/>
                    <a:pt x="6143" y="2122"/>
                  </a:cubicBezTo>
                  <a:lnTo>
                    <a:pt x="6143" y="2122"/>
                  </a:lnTo>
                  <a:cubicBezTo>
                    <a:pt x="6145" y="2125"/>
                    <a:pt x="6151" y="2133"/>
                    <a:pt x="6165" y="2150"/>
                  </a:cubicBezTo>
                  <a:cubicBezTo>
                    <a:pt x="6200" y="2195"/>
                    <a:pt x="6227" y="2239"/>
                    <a:pt x="6254" y="2275"/>
                  </a:cubicBezTo>
                  <a:cubicBezTo>
                    <a:pt x="6316" y="2373"/>
                    <a:pt x="6379" y="2462"/>
                    <a:pt x="6432" y="2561"/>
                  </a:cubicBezTo>
                  <a:cubicBezTo>
                    <a:pt x="6477" y="2650"/>
                    <a:pt x="6521" y="2739"/>
                    <a:pt x="6566" y="2828"/>
                  </a:cubicBezTo>
                  <a:cubicBezTo>
                    <a:pt x="6579" y="2848"/>
                    <a:pt x="6613" y="2919"/>
                    <a:pt x="6617" y="2934"/>
                  </a:cubicBezTo>
                  <a:lnTo>
                    <a:pt x="6617" y="2934"/>
                  </a:lnTo>
                  <a:cubicBezTo>
                    <a:pt x="6611" y="2921"/>
                    <a:pt x="6605" y="2907"/>
                    <a:pt x="6605" y="2907"/>
                  </a:cubicBezTo>
                  <a:lnTo>
                    <a:pt x="6605" y="2907"/>
                  </a:lnTo>
                  <a:cubicBezTo>
                    <a:pt x="6604" y="2907"/>
                    <a:pt x="6606" y="2912"/>
                    <a:pt x="6611" y="2926"/>
                  </a:cubicBezTo>
                  <a:cubicBezTo>
                    <a:pt x="6615" y="2933"/>
                    <a:pt x="6617" y="2936"/>
                    <a:pt x="6618" y="2936"/>
                  </a:cubicBezTo>
                  <a:cubicBezTo>
                    <a:pt x="6618" y="2936"/>
                    <a:pt x="6618" y="2935"/>
                    <a:pt x="6617" y="2934"/>
                  </a:cubicBezTo>
                  <a:lnTo>
                    <a:pt x="6617" y="2934"/>
                  </a:lnTo>
                  <a:cubicBezTo>
                    <a:pt x="6622" y="2942"/>
                    <a:pt x="6626" y="2950"/>
                    <a:pt x="6628" y="2953"/>
                  </a:cubicBezTo>
                  <a:cubicBezTo>
                    <a:pt x="6637" y="2989"/>
                    <a:pt x="6646" y="3016"/>
                    <a:pt x="6664" y="3051"/>
                  </a:cubicBezTo>
                  <a:cubicBezTo>
                    <a:pt x="6736" y="3248"/>
                    <a:pt x="6798" y="3453"/>
                    <a:pt x="6843" y="3667"/>
                  </a:cubicBezTo>
                  <a:cubicBezTo>
                    <a:pt x="6869" y="3765"/>
                    <a:pt x="6887" y="3863"/>
                    <a:pt x="6905" y="3970"/>
                  </a:cubicBezTo>
                  <a:cubicBezTo>
                    <a:pt x="6905" y="3990"/>
                    <a:pt x="6910" y="4005"/>
                    <a:pt x="6912" y="4022"/>
                  </a:cubicBezTo>
                  <a:lnTo>
                    <a:pt x="6912" y="4022"/>
                  </a:lnTo>
                  <a:cubicBezTo>
                    <a:pt x="6911" y="4009"/>
                    <a:pt x="6910" y="3994"/>
                    <a:pt x="6910" y="3994"/>
                  </a:cubicBezTo>
                  <a:lnTo>
                    <a:pt x="6910" y="3994"/>
                  </a:lnTo>
                  <a:cubicBezTo>
                    <a:pt x="6910" y="3994"/>
                    <a:pt x="6911" y="4002"/>
                    <a:pt x="6914" y="4024"/>
                  </a:cubicBezTo>
                  <a:cubicBezTo>
                    <a:pt x="6914" y="4077"/>
                    <a:pt x="6923" y="4140"/>
                    <a:pt x="6932" y="4202"/>
                  </a:cubicBezTo>
                  <a:cubicBezTo>
                    <a:pt x="6950" y="4416"/>
                    <a:pt x="6950" y="4630"/>
                    <a:pt x="6941" y="4844"/>
                  </a:cubicBezTo>
                  <a:cubicBezTo>
                    <a:pt x="6941" y="4951"/>
                    <a:pt x="6932" y="5050"/>
                    <a:pt x="6923" y="5157"/>
                  </a:cubicBezTo>
                  <a:cubicBezTo>
                    <a:pt x="6916" y="5170"/>
                    <a:pt x="6914" y="5189"/>
                    <a:pt x="6914" y="5209"/>
                  </a:cubicBezTo>
                  <a:lnTo>
                    <a:pt x="6914" y="5209"/>
                  </a:lnTo>
                  <a:cubicBezTo>
                    <a:pt x="6914" y="5210"/>
                    <a:pt x="6914" y="5210"/>
                    <a:pt x="6914" y="5210"/>
                  </a:cubicBezTo>
                  <a:cubicBezTo>
                    <a:pt x="6905" y="5264"/>
                    <a:pt x="6896" y="5326"/>
                    <a:pt x="6887" y="5380"/>
                  </a:cubicBezTo>
                  <a:cubicBezTo>
                    <a:pt x="6847" y="5580"/>
                    <a:pt x="6800" y="5781"/>
                    <a:pt x="6745" y="5975"/>
                  </a:cubicBezTo>
                  <a:lnTo>
                    <a:pt x="6745" y="5975"/>
                  </a:lnTo>
                  <a:cubicBezTo>
                    <a:pt x="6680" y="5955"/>
                    <a:pt x="6616" y="5932"/>
                    <a:pt x="6548" y="5906"/>
                  </a:cubicBezTo>
                  <a:cubicBezTo>
                    <a:pt x="6504" y="5888"/>
                    <a:pt x="6450" y="5870"/>
                    <a:pt x="6397" y="5852"/>
                  </a:cubicBezTo>
                  <a:cubicBezTo>
                    <a:pt x="6376" y="5844"/>
                    <a:pt x="6369" y="5841"/>
                    <a:pt x="6369" y="5841"/>
                  </a:cubicBezTo>
                  <a:lnTo>
                    <a:pt x="6369" y="5841"/>
                  </a:lnTo>
                  <a:cubicBezTo>
                    <a:pt x="6370" y="5841"/>
                    <a:pt x="6399" y="5852"/>
                    <a:pt x="6405" y="5852"/>
                  </a:cubicBezTo>
                  <a:cubicBezTo>
                    <a:pt x="6370" y="5844"/>
                    <a:pt x="6343" y="5826"/>
                    <a:pt x="6307" y="5808"/>
                  </a:cubicBezTo>
                  <a:cubicBezTo>
                    <a:pt x="6102" y="5710"/>
                    <a:pt x="5906" y="5603"/>
                    <a:pt x="5710" y="5478"/>
                  </a:cubicBezTo>
                  <a:cubicBezTo>
                    <a:pt x="5665" y="5442"/>
                    <a:pt x="5620" y="5415"/>
                    <a:pt x="5576" y="5380"/>
                  </a:cubicBezTo>
                  <a:cubicBezTo>
                    <a:pt x="5549" y="5371"/>
                    <a:pt x="5531" y="5353"/>
                    <a:pt x="5504" y="5335"/>
                  </a:cubicBezTo>
                  <a:cubicBezTo>
                    <a:pt x="5504" y="5335"/>
                    <a:pt x="5497" y="5330"/>
                    <a:pt x="5489" y="5324"/>
                  </a:cubicBezTo>
                  <a:lnTo>
                    <a:pt x="5489" y="5324"/>
                  </a:lnTo>
                  <a:cubicBezTo>
                    <a:pt x="5491" y="5324"/>
                    <a:pt x="5492" y="5325"/>
                    <a:pt x="5492" y="5325"/>
                  </a:cubicBezTo>
                  <a:cubicBezTo>
                    <a:pt x="5497" y="5325"/>
                    <a:pt x="5451" y="5290"/>
                    <a:pt x="5451" y="5290"/>
                  </a:cubicBezTo>
                  <a:cubicBezTo>
                    <a:pt x="5433" y="5273"/>
                    <a:pt x="5406" y="5255"/>
                    <a:pt x="5388" y="5237"/>
                  </a:cubicBezTo>
                  <a:cubicBezTo>
                    <a:pt x="5335" y="5201"/>
                    <a:pt x="5290" y="5157"/>
                    <a:pt x="5246" y="5112"/>
                  </a:cubicBezTo>
                  <a:cubicBezTo>
                    <a:pt x="5076" y="4960"/>
                    <a:pt x="4916" y="4800"/>
                    <a:pt x="4764" y="4621"/>
                  </a:cubicBezTo>
                  <a:cubicBezTo>
                    <a:pt x="4746" y="4604"/>
                    <a:pt x="4728" y="4577"/>
                    <a:pt x="4710" y="4559"/>
                  </a:cubicBezTo>
                  <a:cubicBezTo>
                    <a:pt x="4710" y="4559"/>
                    <a:pt x="4679" y="4517"/>
                    <a:pt x="4680" y="4517"/>
                  </a:cubicBezTo>
                  <a:lnTo>
                    <a:pt x="4680" y="4517"/>
                  </a:lnTo>
                  <a:cubicBezTo>
                    <a:pt x="4681" y="4517"/>
                    <a:pt x="4684" y="4522"/>
                    <a:pt x="4693" y="4532"/>
                  </a:cubicBezTo>
                  <a:cubicBezTo>
                    <a:pt x="4700" y="4539"/>
                    <a:pt x="4703" y="4542"/>
                    <a:pt x="4704" y="4542"/>
                  </a:cubicBezTo>
                  <a:cubicBezTo>
                    <a:pt x="4706" y="4542"/>
                    <a:pt x="4666" y="4496"/>
                    <a:pt x="4666" y="4496"/>
                  </a:cubicBezTo>
                  <a:cubicBezTo>
                    <a:pt x="4657" y="4479"/>
                    <a:pt x="4639" y="4452"/>
                    <a:pt x="4621" y="4434"/>
                  </a:cubicBezTo>
                  <a:cubicBezTo>
                    <a:pt x="4550" y="4336"/>
                    <a:pt x="4487" y="4238"/>
                    <a:pt x="4425" y="4140"/>
                  </a:cubicBezTo>
                  <a:cubicBezTo>
                    <a:pt x="4363" y="4041"/>
                    <a:pt x="4309" y="3943"/>
                    <a:pt x="4264" y="3854"/>
                  </a:cubicBezTo>
                  <a:cubicBezTo>
                    <a:pt x="4238" y="3801"/>
                    <a:pt x="4211" y="3756"/>
                    <a:pt x="4193" y="3702"/>
                  </a:cubicBezTo>
                  <a:cubicBezTo>
                    <a:pt x="4175" y="3676"/>
                    <a:pt x="4166" y="3649"/>
                    <a:pt x="4157" y="3631"/>
                  </a:cubicBezTo>
                  <a:cubicBezTo>
                    <a:pt x="4152" y="3626"/>
                    <a:pt x="4133" y="3587"/>
                    <a:pt x="4126" y="3568"/>
                  </a:cubicBezTo>
                  <a:lnTo>
                    <a:pt x="4126" y="3568"/>
                  </a:lnTo>
                  <a:cubicBezTo>
                    <a:pt x="4130" y="3578"/>
                    <a:pt x="4134" y="3587"/>
                    <a:pt x="4135" y="3587"/>
                  </a:cubicBezTo>
                  <a:cubicBezTo>
                    <a:pt x="4136" y="3587"/>
                    <a:pt x="4135" y="3582"/>
                    <a:pt x="4131" y="3569"/>
                  </a:cubicBezTo>
                  <a:cubicBezTo>
                    <a:pt x="4126" y="3560"/>
                    <a:pt x="4123" y="3557"/>
                    <a:pt x="4122" y="3557"/>
                  </a:cubicBezTo>
                  <a:lnTo>
                    <a:pt x="4122" y="3557"/>
                  </a:lnTo>
                  <a:cubicBezTo>
                    <a:pt x="4122" y="3557"/>
                    <a:pt x="4123" y="3561"/>
                    <a:pt x="4126" y="3568"/>
                  </a:cubicBezTo>
                  <a:lnTo>
                    <a:pt x="4126" y="3568"/>
                  </a:lnTo>
                  <a:cubicBezTo>
                    <a:pt x="4119" y="3554"/>
                    <a:pt x="4113" y="3537"/>
                    <a:pt x="4113" y="3533"/>
                  </a:cubicBezTo>
                  <a:cubicBezTo>
                    <a:pt x="4104" y="3515"/>
                    <a:pt x="4095" y="3488"/>
                    <a:pt x="4086" y="3462"/>
                  </a:cubicBezTo>
                  <a:cubicBezTo>
                    <a:pt x="4068" y="3408"/>
                    <a:pt x="4050" y="3355"/>
                    <a:pt x="4032" y="3310"/>
                  </a:cubicBezTo>
                  <a:cubicBezTo>
                    <a:pt x="4006" y="3221"/>
                    <a:pt x="3979" y="3140"/>
                    <a:pt x="3961" y="3051"/>
                  </a:cubicBezTo>
                  <a:cubicBezTo>
                    <a:pt x="3934" y="2980"/>
                    <a:pt x="3925" y="2909"/>
                    <a:pt x="3908" y="2828"/>
                  </a:cubicBezTo>
                  <a:cubicBezTo>
                    <a:pt x="3899" y="2793"/>
                    <a:pt x="3890" y="2748"/>
                    <a:pt x="3890" y="2712"/>
                  </a:cubicBezTo>
                  <a:cubicBezTo>
                    <a:pt x="3886" y="2692"/>
                    <a:pt x="3884" y="2685"/>
                    <a:pt x="3884" y="2685"/>
                  </a:cubicBezTo>
                  <a:lnTo>
                    <a:pt x="3884" y="2685"/>
                  </a:lnTo>
                  <a:cubicBezTo>
                    <a:pt x="3882" y="2685"/>
                    <a:pt x="3888" y="2732"/>
                    <a:pt x="3887" y="2732"/>
                  </a:cubicBezTo>
                  <a:cubicBezTo>
                    <a:pt x="3887" y="2732"/>
                    <a:pt x="3885" y="2721"/>
                    <a:pt x="3881" y="2685"/>
                  </a:cubicBezTo>
                  <a:cubicBezTo>
                    <a:pt x="3863" y="2507"/>
                    <a:pt x="3854" y="2338"/>
                    <a:pt x="3863" y="2168"/>
                  </a:cubicBezTo>
                  <a:cubicBezTo>
                    <a:pt x="3863" y="2079"/>
                    <a:pt x="3872" y="1999"/>
                    <a:pt x="3881" y="1918"/>
                  </a:cubicBezTo>
                  <a:lnTo>
                    <a:pt x="3881" y="1918"/>
                  </a:lnTo>
                  <a:cubicBezTo>
                    <a:pt x="3877" y="1960"/>
                    <a:pt x="3875" y="1976"/>
                    <a:pt x="3875" y="1976"/>
                  </a:cubicBezTo>
                  <a:cubicBezTo>
                    <a:pt x="3875" y="1976"/>
                    <a:pt x="3879" y="1945"/>
                    <a:pt x="3890" y="1909"/>
                  </a:cubicBezTo>
                  <a:cubicBezTo>
                    <a:pt x="3899" y="1856"/>
                    <a:pt x="3908" y="1811"/>
                    <a:pt x="3916" y="1767"/>
                  </a:cubicBezTo>
                  <a:cubicBezTo>
                    <a:pt x="3932" y="1706"/>
                    <a:pt x="3953" y="1640"/>
                    <a:pt x="3975" y="1577"/>
                  </a:cubicBezTo>
                  <a:lnTo>
                    <a:pt x="3975" y="1577"/>
                  </a:lnTo>
                  <a:cubicBezTo>
                    <a:pt x="3983" y="1563"/>
                    <a:pt x="3990" y="1549"/>
                    <a:pt x="3997" y="1535"/>
                  </a:cubicBezTo>
                  <a:cubicBezTo>
                    <a:pt x="4015" y="1499"/>
                    <a:pt x="4041" y="1463"/>
                    <a:pt x="4059" y="1419"/>
                  </a:cubicBezTo>
                  <a:cubicBezTo>
                    <a:pt x="4078" y="1390"/>
                    <a:pt x="4095" y="1372"/>
                    <a:pt x="4097" y="1372"/>
                  </a:cubicBezTo>
                  <a:lnTo>
                    <a:pt x="4097" y="1372"/>
                  </a:lnTo>
                  <a:cubicBezTo>
                    <a:pt x="4098" y="1372"/>
                    <a:pt x="4088" y="1386"/>
                    <a:pt x="4059" y="1419"/>
                  </a:cubicBezTo>
                  <a:cubicBezTo>
                    <a:pt x="4086" y="1392"/>
                    <a:pt x="4113" y="1356"/>
                    <a:pt x="4139" y="1329"/>
                  </a:cubicBezTo>
                  <a:cubicBezTo>
                    <a:pt x="4150" y="1314"/>
                    <a:pt x="4167" y="1301"/>
                    <a:pt x="4185" y="1287"/>
                  </a:cubicBezTo>
                  <a:lnTo>
                    <a:pt x="4185" y="1287"/>
                  </a:lnTo>
                  <a:cubicBezTo>
                    <a:pt x="4181" y="1291"/>
                    <a:pt x="4180" y="1293"/>
                    <a:pt x="4181" y="1293"/>
                  </a:cubicBezTo>
                  <a:cubicBezTo>
                    <a:pt x="4182" y="1293"/>
                    <a:pt x="4194" y="1284"/>
                    <a:pt x="4220" y="1258"/>
                  </a:cubicBezTo>
                  <a:lnTo>
                    <a:pt x="4220" y="1258"/>
                  </a:lnTo>
                  <a:cubicBezTo>
                    <a:pt x="4209" y="1269"/>
                    <a:pt x="4197" y="1278"/>
                    <a:pt x="4185" y="1287"/>
                  </a:cubicBezTo>
                  <a:lnTo>
                    <a:pt x="4185" y="1287"/>
                  </a:lnTo>
                  <a:cubicBezTo>
                    <a:pt x="4194" y="1277"/>
                    <a:pt x="4218" y="1257"/>
                    <a:pt x="4247" y="1240"/>
                  </a:cubicBezTo>
                  <a:cubicBezTo>
                    <a:pt x="4276" y="1225"/>
                    <a:pt x="4306" y="1211"/>
                    <a:pt x="4336" y="1196"/>
                  </a:cubicBezTo>
                  <a:lnTo>
                    <a:pt x="4336" y="1196"/>
                  </a:lnTo>
                  <a:cubicBezTo>
                    <a:pt x="4354" y="1190"/>
                    <a:pt x="4371" y="1184"/>
                    <a:pt x="4389" y="1178"/>
                  </a:cubicBezTo>
                  <a:cubicBezTo>
                    <a:pt x="4514" y="1133"/>
                    <a:pt x="4541" y="1133"/>
                    <a:pt x="4639" y="1133"/>
                  </a:cubicBezTo>
                  <a:close/>
                  <a:moveTo>
                    <a:pt x="4646" y="1"/>
                  </a:moveTo>
                  <a:cubicBezTo>
                    <a:pt x="4590" y="1"/>
                    <a:pt x="4534" y="4"/>
                    <a:pt x="4478" y="9"/>
                  </a:cubicBezTo>
                  <a:cubicBezTo>
                    <a:pt x="3934" y="72"/>
                    <a:pt x="3470" y="313"/>
                    <a:pt x="3149" y="759"/>
                  </a:cubicBezTo>
                  <a:cubicBezTo>
                    <a:pt x="2882" y="1115"/>
                    <a:pt x="2775" y="1561"/>
                    <a:pt x="2739" y="1999"/>
                  </a:cubicBezTo>
                  <a:cubicBezTo>
                    <a:pt x="2650" y="2909"/>
                    <a:pt x="2944" y="3854"/>
                    <a:pt x="3399" y="4639"/>
                  </a:cubicBezTo>
                  <a:cubicBezTo>
                    <a:pt x="3943" y="5567"/>
                    <a:pt x="4782" y="6352"/>
                    <a:pt x="5763" y="6798"/>
                  </a:cubicBezTo>
                  <a:cubicBezTo>
                    <a:pt x="5935" y="6878"/>
                    <a:pt x="6111" y="6948"/>
                    <a:pt x="6291" y="7009"/>
                  </a:cubicBezTo>
                  <a:lnTo>
                    <a:pt x="6291" y="7009"/>
                  </a:lnTo>
                  <a:cubicBezTo>
                    <a:pt x="6242" y="7093"/>
                    <a:pt x="6191" y="7174"/>
                    <a:pt x="6138" y="7253"/>
                  </a:cubicBezTo>
                  <a:cubicBezTo>
                    <a:pt x="6102" y="7298"/>
                    <a:pt x="6066" y="7351"/>
                    <a:pt x="6031" y="7396"/>
                  </a:cubicBezTo>
                  <a:cubicBezTo>
                    <a:pt x="6018" y="7415"/>
                    <a:pt x="6014" y="7422"/>
                    <a:pt x="6015" y="7422"/>
                  </a:cubicBezTo>
                  <a:cubicBezTo>
                    <a:pt x="6016" y="7422"/>
                    <a:pt x="6020" y="7418"/>
                    <a:pt x="6024" y="7413"/>
                  </a:cubicBezTo>
                  <a:lnTo>
                    <a:pt x="6024" y="7413"/>
                  </a:lnTo>
                  <a:cubicBezTo>
                    <a:pt x="6012" y="7428"/>
                    <a:pt x="5999" y="7446"/>
                    <a:pt x="5986" y="7458"/>
                  </a:cubicBezTo>
                  <a:cubicBezTo>
                    <a:pt x="5906" y="7556"/>
                    <a:pt x="5817" y="7646"/>
                    <a:pt x="5736" y="7735"/>
                  </a:cubicBezTo>
                  <a:cubicBezTo>
                    <a:pt x="5406" y="8056"/>
                    <a:pt x="5023" y="8288"/>
                    <a:pt x="4577" y="8431"/>
                  </a:cubicBezTo>
                  <a:cubicBezTo>
                    <a:pt x="4212" y="8541"/>
                    <a:pt x="3890" y="8595"/>
                    <a:pt x="3530" y="8595"/>
                  </a:cubicBezTo>
                  <a:cubicBezTo>
                    <a:pt x="3398" y="8595"/>
                    <a:pt x="3260" y="8588"/>
                    <a:pt x="3114" y="8573"/>
                  </a:cubicBezTo>
                  <a:cubicBezTo>
                    <a:pt x="2971" y="8564"/>
                    <a:pt x="2944" y="8564"/>
                    <a:pt x="2801" y="8538"/>
                  </a:cubicBezTo>
                  <a:cubicBezTo>
                    <a:pt x="2668" y="8511"/>
                    <a:pt x="2525" y="8484"/>
                    <a:pt x="2382" y="8448"/>
                  </a:cubicBezTo>
                  <a:cubicBezTo>
                    <a:pt x="2123" y="8377"/>
                    <a:pt x="1856" y="8288"/>
                    <a:pt x="1606" y="8181"/>
                  </a:cubicBezTo>
                  <a:cubicBezTo>
                    <a:pt x="1427" y="8109"/>
                    <a:pt x="1142" y="7976"/>
                    <a:pt x="928" y="7860"/>
                  </a:cubicBezTo>
                  <a:cubicBezTo>
                    <a:pt x="838" y="7812"/>
                    <a:pt x="739" y="7788"/>
                    <a:pt x="641" y="7788"/>
                  </a:cubicBezTo>
                  <a:cubicBezTo>
                    <a:pt x="448" y="7788"/>
                    <a:pt x="258" y="7881"/>
                    <a:pt x="152" y="8065"/>
                  </a:cubicBezTo>
                  <a:cubicBezTo>
                    <a:pt x="0" y="8324"/>
                    <a:pt x="89" y="8689"/>
                    <a:pt x="357" y="8841"/>
                  </a:cubicBezTo>
                  <a:cubicBezTo>
                    <a:pt x="1314" y="9354"/>
                    <a:pt x="2390" y="9729"/>
                    <a:pt x="3482" y="9729"/>
                  </a:cubicBezTo>
                  <a:cubicBezTo>
                    <a:pt x="3662" y="9729"/>
                    <a:pt x="3843" y="9719"/>
                    <a:pt x="4024" y="9697"/>
                  </a:cubicBezTo>
                  <a:cubicBezTo>
                    <a:pt x="4675" y="9617"/>
                    <a:pt x="5308" y="9430"/>
                    <a:pt x="5861" y="9073"/>
                  </a:cubicBezTo>
                  <a:cubicBezTo>
                    <a:pt x="6370" y="8752"/>
                    <a:pt x="6780" y="8324"/>
                    <a:pt x="7110" y="7824"/>
                  </a:cubicBezTo>
                  <a:cubicBezTo>
                    <a:pt x="7233" y="7644"/>
                    <a:pt x="7345" y="7455"/>
                    <a:pt x="7445" y="7260"/>
                  </a:cubicBezTo>
                  <a:lnTo>
                    <a:pt x="7445" y="7260"/>
                  </a:lnTo>
                  <a:cubicBezTo>
                    <a:pt x="7610" y="7277"/>
                    <a:pt x="7776" y="7285"/>
                    <a:pt x="7942" y="7285"/>
                  </a:cubicBezTo>
                  <a:cubicBezTo>
                    <a:pt x="8442" y="7285"/>
                    <a:pt x="8942" y="7209"/>
                    <a:pt x="9421" y="7048"/>
                  </a:cubicBezTo>
                  <a:cubicBezTo>
                    <a:pt x="10500" y="6673"/>
                    <a:pt x="11464" y="5879"/>
                    <a:pt x="11928" y="4818"/>
                  </a:cubicBezTo>
                  <a:cubicBezTo>
                    <a:pt x="12052" y="4550"/>
                    <a:pt x="12151" y="4282"/>
                    <a:pt x="12204" y="3997"/>
                  </a:cubicBezTo>
                  <a:cubicBezTo>
                    <a:pt x="12267" y="3702"/>
                    <a:pt x="12124" y="3363"/>
                    <a:pt x="11812" y="3292"/>
                  </a:cubicBezTo>
                  <a:cubicBezTo>
                    <a:pt x="11769" y="3283"/>
                    <a:pt x="11725" y="3278"/>
                    <a:pt x="11681" y="3278"/>
                  </a:cubicBezTo>
                  <a:cubicBezTo>
                    <a:pt x="11427" y="3278"/>
                    <a:pt x="11160" y="3428"/>
                    <a:pt x="11107" y="3694"/>
                  </a:cubicBezTo>
                  <a:cubicBezTo>
                    <a:pt x="11089" y="3801"/>
                    <a:pt x="11062" y="3908"/>
                    <a:pt x="11027" y="4015"/>
                  </a:cubicBezTo>
                  <a:cubicBezTo>
                    <a:pt x="11018" y="4068"/>
                    <a:pt x="11000" y="4122"/>
                    <a:pt x="10973" y="4175"/>
                  </a:cubicBezTo>
                  <a:cubicBezTo>
                    <a:pt x="10964" y="4202"/>
                    <a:pt x="10955" y="4229"/>
                    <a:pt x="10946" y="4256"/>
                  </a:cubicBezTo>
                  <a:cubicBezTo>
                    <a:pt x="10946" y="4256"/>
                    <a:pt x="10946" y="4256"/>
                    <a:pt x="10946" y="4257"/>
                  </a:cubicBezTo>
                  <a:lnTo>
                    <a:pt x="10946" y="4257"/>
                  </a:lnTo>
                  <a:cubicBezTo>
                    <a:pt x="10943" y="4261"/>
                    <a:pt x="10941" y="4267"/>
                    <a:pt x="10937" y="4273"/>
                  </a:cubicBezTo>
                  <a:cubicBezTo>
                    <a:pt x="10839" y="4479"/>
                    <a:pt x="10723" y="4675"/>
                    <a:pt x="10589" y="4871"/>
                  </a:cubicBezTo>
                  <a:cubicBezTo>
                    <a:pt x="10570" y="4901"/>
                    <a:pt x="10567" y="4907"/>
                    <a:pt x="10568" y="4907"/>
                  </a:cubicBezTo>
                  <a:cubicBezTo>
                    <a:pt x="10568" y="4907"/>
                    <a:pt x="10568" y="4907"/>
                    <a:pt x="10568" y="4907"/>
                  </a:cubicBezTo>
                  <a:lnTo>
                    <a:pt x="10568" y="4907"/>
                  </a:lnTo>
                  <a:cubicBezTo>
                    <a:pt x="10564" y="4911"/>
                    <a:pt x="10557" y="4919"/>
                    <a:pt x="10545" y="4934"/>
                  </a:cubicBezTo>
                  <a:cubicBezTo>
                    <a:pt x="10509" y="4978"/>
                    <a:pt x="10473" y="5023"/>
                    <a:pt x="10438" y="5058"/>
                  </a:cubicBezTo>
                  <a:cubicBezTo>
                    <a:pt x="10357" y="5148"/>
                    <a:pt x="10268" y="5237"/>
                    <a:pt x="10179" y="5317"/>
                  </a:cubicBezTo>
                  <a:cubicBezTo>
                    <a:pt x="10143" y="5353"/>
                    <a:pt x="10099" y="5397"/>
                    <a:pt x="10054" y="5433"/>
                  </a:cubicBezTo>
                  <a:cubicBezTo>
                    <a:pt x="10041" y="5446"/>
                    <a:pt x="10024" y="5459"/>
                    <a:pt x="10009" y="5471"/>
                  </a:cubicBezTo>
                  <a:lnTo>
                    <a:pt x="10009" y="5471"/>
                  </a:lnTo>
                  <a:cubicBezTo>
                    <a:pt x="10014" y="5466"/>
                    <a:pt x="10019" y="5462"/>
                    <a:pt x="10017" y="5462"/>
                  </a:cubicBezTo>
                  <a:lnTo>
                    <a:pt x="10017" y="5462"/>
                  </a:lnTo>
                  <a:cubicBezTo>
                    <a:pt x="10016" y="5462"/>
                    <a:pt x="10009" y="5466"/>
                    <a:pt x="9992" y="5478"/>
                  </a:cubicBezTo>
                  <a:cubicBezTo>
                    <a:pt x="9894" y="5549"/>
                    <a:pt x="9795" y="5620"/>
                    <a:pt x="9697" y="5683"/>
                  </a:cubicBezTo>
                  <a:cubicBezTo>
                    <a:pt x="9465" y="5817"/>
                    <a:pt x="9305" y="5888"/>
                    <a:pt x="9091" y="5959"/>
                  </a:cubicBezTo>
                  <a:cubicBezTo>
                    <a:pt x="8966" y="6004"/>
                    <a:pt x="8841" y="6040"/>
                    <a:pt x="8725" y="6067"/>
                  </a:cubicBezTo>
                  <a:cubicBezTo>
                    <a:pt x="8662" y="6075"/>
                    <a:pt x="8600" y="6093"/>
                    <a:pt x="8538" y="6102"/>
                  </a:cubicBezTo>
                  <a:cubicBezTo>
                    <a:pt x="8516" y="6109"/>
                    <a:pt x="8407" y="6123"/>
                    <a:pt x="8394" y="6123"/>
                  </a:cubicBezTo>
                  <a:cubicBezTo>
                    <a:pt x="8391" y="6123"/>
                    <a:pt x="8394" y="6122"/>
                    <a:pt x="8404" y="6120"/>
                  </a:cubicBezTo>
                  <a:lnTo>
                    <a:pt x="8404" y="6120"/>
                  </a:lnTo>
                  <a:cubicBezTo>
                    <a:pt x="8242" y="6141"/>
                    <a:pt x="8080" y="6150"/>
                    <a:pt x="7920" y="6150"/>
                  </a:cubicBezTo>
                  <a:cubicBezTo>
                    <a:pt x="7905" y="6150"/>
                    <a:pt x="7889" y="6150"/>
                    <a:pt x="7875" y="6149"/>
                  </a:cubicBezTo>
                  <a:lnTo>
                    <a:pt x="7875" y="6149"/>
                  </a:lnTo>
                  <a:cubicBezTo>
                    <a:pt x="8270" y="4691"/>
                    <a:pt x="8105" y="3065"/>
                    <a:pt x="7289" y="1793"/>
                  </a:cubicBezTo>
                  <a:cubicBezTo>
                    <a:pt x="6994" y="1329"/>
                    <a:pt x="6628" y="937"/>
                    <a:pt x="6191" y="607"/>
                  </a:cubicBezTo>
                  <a:cubicBezTo>
                    <a:pt x="5753" y="274"/>
                    <a:pt x="5205" y="1"/>
                    <a:pt x="46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0"/>
            <p:cNvSpPr/>
            <p:nvPr/>
          </p:nvSpPr>
          <p:spPr>
            <a:xfrm rot="1288661">
              <a:off x="1287041" y="4835818"/>
              <a:ext cx="570835" cy="477741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0"/>
            <p:cNvSpPr/>
            <p:nvPr/>
          </p:nvSpPr>
          <p:spPr>
            <a:xfrm rot="-3124056">
              <a:off x="8509220" y="1534106"/>
              <a:ext cx="570823" cy="477730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20"/>
          <p:cNvGrpSpPr/>
          <p:nvPr/>
        </p:nvGrpSpPr>
        <p:grpSpPr>
          <a:xfrm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623" name="Google Shape;623;p20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24" name="Google Shape;624;p20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20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20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20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20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20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20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20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20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20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20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20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20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20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20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20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20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1" name="Google Shape;641;p20"/>
          <p:cNvSpPr txBox="1">
            <a:spLocks noGrp="1"/>
          </p:cNvSpPr>
          <p:nvPr>
            <p:ph type="title"/>
          </p:nvPr>
        </p:nvSpPr>
        <p:spPr>
          <a:xfrm>
            <a:off x="4329026" y="1884300"/>
            <a:ext cx="3554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20"/>
          <p:cNvSpPr txBox="1">
            <a:spLocks noGrp="1"/>
          </p:cNvSpPr>
          <p:nvPr>
            <p:ph type="subTitle" idx="1"/>
          </p:nvPr>
        </p:nvSpPr>
        <p:spPr>
          <a:xfrm>
            <a:off x="4329191" y="2380800"/>
            <a:ext cx="3554100" cy="8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3" name="Google Shape;643;p20"/>
          <p:cNvGrpSpPr/>
          <p:nvPr/>
        </p:nvGrpSpPr>
        <p:grpSpPr>
          <a:xfrm>
            <a:off x="71842" y="2789117"/>
            <a:ext cx="5183814" cy="2269242"/>
            <a:chOff x="71842" y="2789117"/>
            <a:chExt cx="5183814" cy="2269242"/>
          </a:xfrm>
        </p:grpSpPr>
        <p:sp>
          <p:nvSpPr>
            <p:cNvPr id="644" name="Google Shape;644;p20"/>
            <p:cNvSpPr/>
            <p:nvPr/>
          </p:nvSpPr>
          <p:spPr>
            <a:xfrm>
              <a:off x="4779984" y="4557226"/>
              <a:ext cx="475672" cy="501133"/>
            </a:xfrm>
            <a:custGeom>
              <a:avLst/>
              <a:gdLst/>
              <a:ahLst/>
              <a:cxnLst/>
              <a:rect l="l" t="t" r="r" b="b"/>
              <a:pathLst>
                <a:path w="7174" h="7558" extrusionOk="0">
                  <a:moveTo>
                    <a:pt x="3708" y="1020"/>
                  </a:moveTo>
                  <a:cubicBezTo>
                    <a:pt x="3965" y="1020"/>
                    <a:pt x="4234" y="1070"/>
                    <a:pt x="4515" y="1173"/>
                  </a:cubicBezTo>
                  <a:cubicBezTo>
                    <a:pt x="5184" y="1414"/>
                    <a:pt x="5612" y="1824"/>
                    <a:pt x="5817" y="2413"/>
                  </a:cubicBezTo>
                  <a:cubicBezTo>
                    <a:pt x="6013" y="2993"/>
                    <a:pt x="5969" y="3697"/>
                    <a:pt x="5665" y="4536"/>
                  </a:cubicBezTo>
                  <a:cubicBezTo>
                    <a:pt x="5362" y="5383"/>
                    <a:pt x="4943" y="5963"/>
                    <a:pt x="4425" y="6275"/>
                  </a:cubicBezTo>
                  <a:cubicBezTo>
                    <a:pt x="4133" y="6452"/>
                    <a:pt x="3816" y="6540"/>
                    <a:pt x="3474" y="6540"/>
                  </a:cubicBezTo>
                  <a:cubicBezTo>
                    <a:pt x="3210" y="6540"/>
                    <a:pt x="2933" y="6487"/>
                    <a:pt x="2641" y="6383"/>
                  </a:cubicBezTo>
                  <a:cubicBezTo>
                    <a:pt x="1963" y="6142"/>
                    <a:pt x="1535" y="5731"/>
                    <a:pt x="1339" y="5151"/>
                  </a:cubicBezTo>
                  <a:cubicBezTo>
                    <a:pt x="1134" y="4572"/>
                    <a:pt x="1187" y="3867"/>
                    <a:pt x="1490" y="3028"/>
                  </a:cubicBezTo>
                  <a:cubicBezTo>
                    <a:pt x="1794" y="2199"/>
                    <a:pt x="2204" y="1619"/>
                    <a:pt x="2730" y="1298"/>
                  </a:cubicBezTo>
                  <a:cubicBezTo>
                    <a:pt x="3033" y="1113"/>
                    <a:pt x="3360" y="1020"/>
                    <a:pt x="3708" y="1020"/>
                  </a:cubicBezTo>
                  <a:close/>
                  <a:moveTo>
                    <a:pt x="3592" y="1"/>
                  </a:moveTo>
                  <a:cubicBezTo>
                    <a:pt x="3392" y="1"/>
                    <a:pt x="3194" y="20"/>
                    <a:pt x="2998" y="58"/>
                  </a:cubicBezTo>
                  <a:cubicBezTo>
                    <a:pt x="2400" y="174"/>
                    <a:pt x="1874" y="450"/>
                    <a:pt x="1419" y="887"/>
                  </a:cubicBezTo>
                  <a:cubicBezTo>
                    <a:pt x="955" y="1324"/>
                    <a:pt x="598" y="1904"/>
                    <a:pt x="349" y="2609"/>
                  </a:cubicBezTo>
                  <a:cubicBezTo>
                    <a:pt x="90" y="3323"/>
                    <a:pt x="1" y="3992"/>
                    <a:pt x="72" y="4625"/>
                  </a:cubicBezTo>
                  <a:cubicBezTo>
                    <a:pt x="143" y="5258"/>
                    <a:pt x="375" y="5812"/>
                    <a:pt x="759" y="6275"/>
                  </a:cubicBezTo>
                  <a:cubicBezTo>
                    <a:pt x="1143" y="6739"/>
                    <a:pt x="1660" y="7087"/>
                    <a:pt x="2302" y="7319"/>
                  </a:cubicBezTo>
                  <a:cubicBezTo>
                    <a:pt x="2742" y="7478"/>
                    <a:pt x="3173" y="7557"/>
                    <a:pt x="3593" y="7557"/>
                  </a:cubicBezTo>
                  <a:cubicBezTo>
                    <a:pt x="3787" y="7557"/>
                    <a:pt x="3978" y="7540"/>
                    <a:pt x="4167" y="7507"/>
                  </a:cubicBezTo>
                  <a:cubicBezTo>
                    <a:pt x="4764" y="7391"/>
                    <a:pt x="5291" y="7114"/>
                    <a:pt x="5755" y="6677"/>
                  </a:cubicBezTo>
                  <a:cubicBezTo>
                    <a:pt x="6210" y="6231"/>
                    <a:pt x="6575" y="5660"/>
                    <a:pt x="6825" y="4955"/>
                  </a:cubicBezTo>
                  <a:cubicBezTo>
                    <a:pt x="7084" y="4241"/>
                    <a:pt x="7173" y="3572"/>
                    <a:pt x="7102" y="2939"/>
                  </a:cubicBezTo>
                  <a:cubicBezTo>
                    <a:pt x="7030" y="2306"/>
                    <a:pt x="6798" y="1753"/>
                    <a:pt x="6406" y="1289"/>
                  </a:cubicBezTo>
                  <a:cubicBezTo>
                    <a:pt x="6013" y="816"/>
                    <a:pt x="5496" y="468"/>
                    <a:pt x="4854" y="236"/>
                  </a:cubicBezTo>
                  <a:cubicBezTo>
                    <a:pt x="4422" y="80"/>
                    <a:pt x="4002" y="1"/>
                    <a:pt x="3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0"/>
            <p:cNvSpPr/>
            <p:nvPr/>
          </p:nvSpPr>
          <p:spPr>
            <a:xfrm>
              <a:off x="71842" y="2789117"/>
              <a:ext cx="596878" cy="626317"/>
            </a:xfrm>
            <a:custGeom>
              <a:avLst/>
              <a:gdLst/>
              <a:ahLst/>
              <a:cxnLst/>
              <a:rect l="l" t="t" r="r" b="b"/>
              <a:pathLst>
                <a:path w="9002" h="9446" extrusionOk="0">
                  <a:moveTo>
                    <a:pt x="3892" y="1"/>
                  </a:moveTo>
                  <a:cubicBezTo>
                    <a:pt x="3772" y="1"/>
                    <a:pt x="3640" y="14"/>
                    <a:pt x="3497" y="40"/>
                  </a:cubicBezTo>
                  <a:cubicBezTo>
                    <a:pt x="3096" y="120"/>
                    <a:pt x="2703" y="272"/>
                    <a:pt x="2302" y="504"/>
                  </a:cubicBezTo>
                  <a:cubicBezTo>
                    <a:pt x="1909" y="727"/>
                    <a:pt x="1543" y="1003"/>
                    <a:pt x="1222" y="1342"/>
                  </a:cubicBezTo>
                  <a:cubicBezTo>
                    <a:pt x="767" y="1806"/>
                    <a:pt x="437" y="2297"/>
                    <a:pt x="250" y="2823"/>
                  </a:cubicBezTo>
                  <a:cubicBezTo>
                    <a:pt x="54" y="3349"/>
                    <a:pt x="0" y="3849"/>
                    <a:pt x="80" y="4340"/>
                  </a:cubicBezTo>
                  <a:cubicBezTo>
                    <a:pt x="161" y="4821"/>
                    <a:pt x="384" y="5241"/>
                    <a:pt x="758" y="5606"/>
                  </a:cubicBezTo>
                  <a:cubicBezTo>
                    <a:pt x="1182" y="6014"/>
                    <a:pt x="1656" y="6221"/>
                    <a:pt x="2174" y="6221"/>
                  </a:cubicBezTo>
                  <a:cubicBezTo>
                    <a:pt x="2234" y="6221"/>
                    <a:pt x="2294" y="6219"/>
                    <a:pt x="2355" y="6213"/>
                  </a:cubicBezTo>
                  <a:cubicBezTo>
                    <a:pt x="2953" y="6151"/>
                    <a:pt x="3702" y="5829"/>
                    <a:pt x="4603" y="5232"/>
                  </a:cubicBezTo>
                  <a:cubicBezTo>
                    <a:pt x="5130" y="4875"/>
                    <a:pt x="5558" y="4625"/>
                    <a:pt x="5879" y="4482"/>
                  </a:cubicBezTo>
                  <a:cubicBezTo>
                    <a:pt x="6157" y="4356"/>
                    <a:pt x="6399" y="4292"/>
                    <a:pt x="6593" y="4292"/>
                  </a:cubicBezTo>
                  <a:cubicBezTo>
                    <a:pt x="6618" y="4292"/>
                    <a:pt x="6641" y="4293"/>
                    <a:pt x="6664" y="4295"/>
                  </a:cubicBezTo>
                  <a:cubicBezTo>
                    <a:pt x="6869" y="4313"/>
                    <a:pt x="7075" y="4411"/>
                    <a:pt x="7262" y="4598"/>
                  </a:cubicBezTo>
                  <a:cubicBezTo>
                    <a:pt x="7565" y="4902"/>
                    <a:pt x="7681" y="5259"/>
                    <a:pt x="7592" y="5678"/>
                  </a:cubicBezTo>
                  <a:cubicBezTo>
                    <a:pt x="7503" y="6097"/>
                    <a:pt x="7226" y="6534"/>
                    <a:pt x="6780" y="6998"/>
                  </a:cubicBezTo>
                  <a:cubicBezTo>
                    <a:pt x="6405" y="7382"/>
                    <a:pt x="6058" y="7649"/>
                    <a:pt x="5719" y="7819"/>
                  </a:cubicBezTo>
                  <a:cubicBezTo>
                    <a:pt x="5380" y="7979"/>
                    <a:pt x="5005" y="8122"/>
                    <a:pt x="4594" y="8220"/>
                  </a:cubicBezTo>
                  <a:cubicBezTo>
                    <a:pt x="4273" y="8292"/>
                    <a:pt x="4068" y="8381"/>
                    <a:pt x="3961" y="8488"/>
                  </a:cubicBezTo>
                  <a:cubicBezTo>
                    <a:pt x="3863" y="8586"/>
                    <a:pt x="3818" y="8711"/>
                    <a:pt x="3827" y="8845"/>
                  </a:cubicBezTo>
                  <a:cubicBezTo>
                    <a:pt x="3836" y="8979"/>
                    <a:pt x="3899" y="9103"/>
                    <a:pt x="4015" y="9211"/>
                  </a:cubicBezTo>
                  <a:cubicBezTo>
                    <a:pt x="4140" y="9335"/>
                    <a:pt x="4282" y="9416"/>
                    <a:pt x="4434" y="9434"/>
                  </a:cubicBezTo>
                  <a:cubicBezTo>
                    <a:pt x="4481" y="9442"/>
                    <a:pt x="4533" y="9446"/>
                    <a:pt x="4590" y="9446"/>
                  </a:cubicBezTo>
                  <a:cubicBezTo>
                    <a:pt x="4718" y="9446"/>
                    <a:pt x="4871" y="9426"/>
                    <a:pt x="5049" y="9389"/>
                  </a:cubicBezTo>
                  <a:cubicBezTo>
                    <a:pt x="5487" y="9282"/>
                    <a:pt x="5924" y="9103"/>
                    <a:pt x="6370" y="8836"/>
                  </a:cubicBezTo>
                  <a:cubicBezTo>
                    <a:pt x="6816" y="8568"/>
                    <a:pt x="7226" y="8238"/>
                    <a:pt x="7619" y="7846"/>
                  </a:cubicBezTo>
                  <a:cubicBezTo>
                    <a:pt x="8350" y="7096"/>
                    <a:pt x="8770" y="6338"/>
                    <a:pt x="8886" y="5553"/>
                  </a:cubicBezTo>
                  <a:cubicBezTo>
                    <a:pt x="9001" y="4777"/>
                    <a:pt x="8787" y="4126"/>
                    <a:pt x="8243" y="3590"/>
                  </a:cubicBezTo>
                  <a:cubicBezTo>
                    <a:pt x="7895" y="3260"/>
                    <a:pt x="7547" y="3046"/>
                    <a:pt x="7191" y="2966"/>
                  </a:cubicBezTo>
                  <a:cubicBezTo>
                    <a:pt x="7076" y="2940"/>
                    <a:pt x="6955" y="2927"/>
                    <a:pt x="6828" y="2927"/>
                  </a:cubicBezTo>
                  <a:cubicBezTo>
                    <a:pt x="6560" y="2927"/>
                    <a:pt x="6265" y="2985"/>
                    <a:pt x="5950" y="3100"/>
                  </a:cubicBezTo>
                  <a:cubicBezTo>
                    <a:pt x="5478" y="3278"/>
                    <a:pt x="4898" y="3590"/>
                    <a:pt x="4193" y="4045"/>
                  </a:cubicBezTo>
                  <a:cubicBezTo>
                    <a:pt x="3720" y="4357"/>
                    <a:pt x="3337" y="4572"/>
                    <a:pt x="3042" y="4696"/>
                  </a:cubicBezTo>
                  <a:cubicBezTo>
                    <a:pt x="2797" y="4800"/>
                    <a:pt x="2583" y="4855"/>
                    <a:pt x="2400" y="4855"/>
                  </a:cubicBezTo>
                  <a:cubicBezTo>
                    <a:pt x="2363" y="4855"/>
                    <a:pt x="2327" y="4853"/>
                    <a:pt x="2293" y="4848"/>
                  </a:cubicBezTo>
                  <a:cubicBezTo>
                    <a:pt x="2088" y="4821"/>
                    <a:pt x="1891" y="4723"/>
                    <a:pt x="1704" y="4536"/>
                  </a:cubicBezTo>
                  <a:cubicBezTo>
                    <a:pt x="1401" y="4242"/>
                    <a:pt x="1276" y="3885"/>
                    <a:pt x="1338" y="3465"/>
                  </a:cubicBezTo>
                  <a:cubicBezTo>
                    <a:pt x="1401" y="3037"/>
                    <a:pt x="1624" y="2627"/>
                    <a:pt x="2016" y="2225"/>
                  </a:cubicBezTo>
                  <a:cubicBezTo>
                    <a:pt x="2329" y="1904"/>
                    <a:pt x="2632" y="1681"/>
                    <a:pt x="2926" y="1547"/>
                  </a:cubicBezTo>
                  <a:cubicBezTo>
                    <a:pt x="3230" y="1422"/>
                    <a:pt x="3569" y="1307"/>
                    <a:pt x="3961" y="1217"/>
                  </a:cubicBezTo>
                  <a:cubicBezTo>
                    <a:pt x="4309" y="1155"/>
                    <a:pt x="4532" y="1075"/>
                    <a:pt x="4630" y="968"/>
                  </a:cubicBezTo>
                  <a:cubicBezTo>
                    <a:pt x="4719" y="878"/>
                    <a:pt x="4764" y="753"/>
                    <a:pt x="4755" y="611"/>
                  </a:cubicBezTo>
                  <a:cubicBezTo>
                    <a:pt x="4746" y="468"/>
                    <a:pt x="4684" y="343"/>
                    <a:pt x="4568" y="236"/>
                  </a:cubicBezTo>
                  <a:cubicBezTo>
                    <a:pt x="4410" y="78"/>
                    <a:pt x="4185" y="1"/>
                    <a:pt x="38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6" name="Google Shape;646;p20"/>
          <p:cNvGrpSpPr/>
          <p:nvPr/>
        </p:nvGrpSpPr>
        <p:grpSpPr>
          <a:xfrm>
            <a:off x="5426215" y="63607"/>
            <a:ext cx="3632431" cy="925502"/>
            <a:chOff x="5426215" y="63607"/>
            <a:chExt cx="3632431" cy="925502"/>
          </a:xfrm>
        </p:grpSpPr>
        <p:sp>
          <p:nvSpPr>
            <p:cNvPr id="647" name="Google Shape;647;p20"/>
            <p:cNvSpPr/>
            <p:nvPr/>
          </p:nvSpPr>
          <p:spPr>
            <a:xfrm>
              <a:off x="8593649" y="539495"/>
              <a:ext cx="464997" cy="449614"/>
            </a:xfrm>
            <a:custGeom>
              <a:avLst/>
              <a:gdLst/>
              <a:ahLst/>
              <a:cxnLst/>
              <a:rect l="l" t="t" r="r" b="b"/>
              <a:pathLst>
                <a:path w="7013" h="6781" extrusionOk="0">
                  <a:moveTo>
                    <a:pt x="2016" y="0"/>
                  </a:moveTo>
                  <a:cubicBezTo>
                    <a:pt x="1793" y="0"/>
                    <a:pt x="1561" y="63"/>
                    <a:pt x="1374" y="205"/>
                  </a:cubicBezTo>
                  <a:cubicBezTo>
                    <a:pt x="1213" y="321"/>
                    <a:pt x="1088" y="482"/>
                    <a:pt x="1017" y="660"/>
                  </a:cubicBezTo>
                  <a:cubicBezTo>
                    <a:pt x="946" y="830"/>
                    <a:pt x="910" y="1017"/>
                    <a:pt x="910" y="1213"/>
                  </a:cubicBezTo>
                  <a:cubicBezTo>
                    <a:pt x="910" y="1615"/>
                    <a:pt x="1044" y="2034"/>
                    <a:pt x="1294" y="2427"/>
                  </a:cubicBezTo>
                  <a:cubicBezTo>
                    <a:pt x="955" y="2561"/>
                    <a:pt x="660" y="2748"/>
                    <a:pt x="437" y="2980"/>
                  </a:cubicBezTo>
                  <a:cubicBezTo>
                    <a:pt x="312" y="3114"/>
                    <a:pt x="205" y="3265"/>
                    <a:pt x="125" y="3426"/>
                  </a:cubicBezTo>
                  <a:cubicBezTo>
                    <a:pt x="45" y="3586"/>
                    <a:pt x="0" y="3765"/>
                    <a:pt x="0" y="3943"/>
                  </a:cubicBezTo>
                  <a:cubicBezTo>
                    <a:pt x="0" y="4050"/>
                    <a:pt x="18" y="4157"/>
                    <a:pt x="54" y="4264"/>
                  </a:cubicBezTo>
                  <a:cubicBezTo>
                    <a:pt x="98" y="4416"/>
                    <a:pt x="179" y="4541"/>
                    <a:pt x="277" y="4648"/>
                  </a:cubicBezTo>
                  <a:cubicBezTo>
                    <a:pt x="428" y="4809"/>
                    <a:pt x="616" y="4925"/>
                    <a:pt x="821" y="4996"/>
                  </a:cubicBezTo>
                  <a:cubicBezTo>
                    <a:pt x="1026" y="5076"/>
                    <a:pt x="1258" y="5112"/>
                    <a:pt x="1490" y="5112"/>
                  </a:cubicBezTo>
                  <a:cubicBezTo>
                    <a:pt x="1704" y="5112"/>
                    <a:pt x="1918" y="5076"/>
                    <a:pt x="2141" y="5023"/>
                  </a:cubicBezTo>
                  <a:cubicBezTo>
                    <a:pt x="2168" y="5451"/>
                    <a:pt x="2284" y="5843"/>
                    <a:pt x="2489" y="6156"/>
                  </a:cubicBezTo>
                  <a:cubicBezTo>
                    <a:pt x="2605" y="6325"/>
                    <a:pt x="2739" y="6486"/>
                    <a:pt x="2917" y="6593"/>
                  </a:cubicBezTo>
                  <a:cubicBezTo>
                    <a:pt x="3087" y="6709"/>
                    <a:pt x="3292" y="6780"/>
                    <a:pt x="3506" y="6780"/>
                  </a:cubicBezTo>
                  <a:cubicBezTo>
                    <a:pt x="3720" y="6780"/>
                    <a:pt x="3925" y="6709"/>
                    <a:pt x="4095" y="6593"/>
                  </a:cubicBezTo>
                  <a:cubicBezTo>
                    <a:pt x="4354" y="6423"/>
                    <a:pt x="4541" y="6165"/>
                    <a:pt x="4675" y="5870"/>
                  </a:cubicBezTo>
                  <a:cubicBezTo>
                    <a:pt x="4782" y="5620"/>
                    <a:pt x="4853" y="5326"/>
                    <a:pt x="4871" y="5023"/>
                  </a:cubicBezTo>
                  <a:cubicBezTo>
                    <a:pt x="5094" y="5076"/>
                    <a:pt x="5308" y="5112"/>
                    <a:pt x="5522" y="5112"/>
                  </a:cubicBezTo>
                  <a:cubicBezTo>
                    <a:pt x="5834" y="5112"/>
                    <a:pt x="6138" y="5049"/>
                    <a:pt x="6388" y="4916"/>
                  </a:cubicBezTo>
                  <a:cubicBezTo>
                    <a:pt x="6521" y="4844"/>
                    <a:pt x="6637" y="4755"/>
                    <a:pt x="6735" y="4648"/>
                  </a:cubicBezTo>
                  <a:cubicBezTo>
                    <a:pt x="6834" y="4541"/>
                    <a:pt x="6914" y="4416"/>
                    <a:pt x="6959" y="4264"/>
                  </a:cubicBezTo>
                  <a:cubicBezTo>
                    <a:pt x="6994" y="4157"/>
                    <a:pt x="7012" y="4050"/>
                    <a:pt x="7012" y="3943"/>
                  </a:cubicBezTo>
                  <a:cubicBezTo>
                    <a:pt x="7012" y="3765"/>
                    <a:pt x="6967" y="3586"/>
                    <a:pt x="6887" y="3426"/>
                  </a:cubicBezTo>
                  <a:cubicBezTo>
                    <a:pt x="6771" y="3185"/>
                    <a:pt x="6593" y="2971"/>
                    <a:pt x="6361" y="2792"/>
                  </a:cubicBezTo>
                  <a:cubicBezTo>
                    <a:pt x="6173" y="2650"/>
                    <a:pt x="5959" y="2525"/>
                    <a:pt x="5718" y="2427"/>
                  </a:cubicBezTo>
                  <a:cubicBezTo>
                    <a:pt x="5968" y="2034"/>
                    <a:pt x="6102" y="1615"/>
                    <a:pt x="6102" y="1213"/>
                  </a:cubicBezTo>
                  <a:cubicBezTo>
                    <a:pt x="6102" y="1017"/>
                    <a:pt x="6066" y="830"/>
                    <a:pt x="5995" y="660"/>
                  </a:cubicBezTo>
                  <a:cubicBezTo>
                    <a:pt x="5924" y="482"/>
                    <a:pt x="5799" y="321"/>
                    <a:pt x="5638" y="205"/>
                  </a:cubicBezTo>
                  <a:cubicBezTo>
                    <a:pt x="5451" y="63"/>
                    <a:pt x="5219" y="0"/>
                    <a:pt x="4996" y="0"/>
                  </a:cubicBezTo>
                  <a:cubicBezTo>
                    <a:pt x="4701" y="0"/>
                    <a:pt x="4407" y="107"/>
                    <a:pt x="4131" y="268"/>
                  </a:cubicBezTo>
                  <a:cubicBezTo>
                    <a:pt x="3908" y="411"/>
                    <a:pt x="3693" y="598"/>
                    <a:pt x="3506" y="821"/>
                  </a:cubicBezTo>
                  <a:cubicBezTo>
                    <a:pt x="3319" y="598"/>
                    <a:pt x="3105" y="411"/>
                    <a:pt x="2882" y="268"/>
                  </a:cubicBezTo>
                  <a:cubicBezTo>
                    <a:pt x="2605" y="107"/>
                    <a:pt x="2311" y="0"/>
                    <a:pt x="2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5426215" y="63607"/>
              <a:ext cx="401079" cy="401079"/>
            </a:xfrm>
            <a:custGeom>
              <a:avLst/>
              <a:gdLst/>
              <a:ahLst/>
              <a:cxnLst/>
              <a:rect l="l" t="t" r="r" b="b"/>
              <a:pathLst>
                <a:path w="6049" h="6049" extrusionOk="0">
                  <a:moveTo>
                    <a:pt x="3274" y="0"/>
                  </a:moveTo>
                  <a:lnTo>
                    <a:pt x="2391" y="54"/>
                  </a:lnTo>
                  <a:lnTo>
                    <a:pt x="2364" y="63"/>
                  </a:lnTo>
                  <a:lnTo>
                    <a:pt x="2355" y="98"/>
                  </a:lnTo>
                  <a:lnTo>
                    <a:pt x="2471" y="1892"/>
                  </a:lnTo>
                  <a:lnTo>
                    <a:pt x="1115" y="705"/>
                  </a:lnTo>
                  <a:lnTo>
                    <a:pt x="1089" y="696"/>
                  </a:lnTo>
                  <a:lnTo>
                    <a:pt x="1062" y="705"/>
                  </a:lnTo>
                  <a:lnTo>
                    <a:pt x="473" y="1374"/>
                  </a:lnTo>
                  <a:lnTo>
                    <a:pt x="482" y="1428"/>
                  </a:lnTo>
                  <a:lnTo>
                    <a:pt x="1490" y="2320"/>
                  </a:lnTo>
                  <a:lnTo>
                    <a:pt x="1838" y="2614"/>
                  </a:lnTo>
                  <a:lnTo>
                    <a:pt x="1374" y="2650"/>
                  </a:lnTo>
                  <a:lnTo>
                    <a:pt x="36" y="2730"/>
                  </a:lnTo>
                  <a:lnTo>
                    <a:pt x="9" y="2748"/>
                  </a:lnTo>
                  <a:lnTo>
                    <a:pt x="0" y="2775"/>
                  </a:lnTo>
                  <a:lnTo>
                    <a:pt x="54" y="3658"/>
                  </a:lnTo>
                  <a:lnTo>
                    <a:pt x="98" y="3694"/>
                  </a:lnTo>
                  <a:lnTo>
                    <a:pt x="1901" y="3578"/>
                  </a:lnTo>
                  <a:lnTo>
                    <a:pt x="1901" y="3578"/>
                  </a:lnTo>
                  <a:lnTo>
                    <a:pt x="705" y="4934"/>
                  </a:lnTo>
                  <a:lnTo>
                    <a:pt x="705" y="4987"/>
                  </a:lnTo>
                  <a:lnTo>
                    <a:pt x="1374" y="5576"/>
                  </a:lnTo>
                  <a:lnTo>
                    <a:pt x="1428" y="5567"/>
                  </a:lnTo>
                  <a:lnTo>
                    <a:pt x="2320" y="4559"/>
                  </a:lnTo>
                  <a:lnTo>
                    <a:pt x="2623" y="4211"/>
                  </a:lnTo>
                  <a:lnTo>
                    <a:pt x="2650" y="4666"/>
                  </a:lnTo>
                  <a:lnTo>
                    <a:pt x="2730" y="6013"/>
                  </a:lnTo>
                  <a:lnTo>
                    <a:pt x="2775" y="6049"/>
                  </a:lnTo>
                  <a:lnTo>
                    <a:pt x="3658" y="5995"/>
                  </a:lnTo>
                  <a:lnTo>
                    <a:pt x="3694" y="5951"/>
                  </a:lnTo>
                  <a:lnTo>
                    <a:pt x="3578" y="4149"/>
                  </a:lnTo>
                  <a:lnTo>
                    <a:pt x="4934" y="5344"/>
                  </a:lnTo>
                  <a:lnTo>
                    <a:pt x="4987" y="5344"/>
                  </a:lnTo>
                  <a:lnTo>
                    <a:pt x="5576" y="4675"/>
                  </a:lnTo>
                  <a:lnTo>
                    <a:pt x="5585" y="4648"/>
                  </a:lnTo>
                  <a:lnTo>
                    <a:pt x="5567" y="4621"/>
                  </a:lnTo>
                  <a:lnTo>
                    <a:pt x="4559" y="3729"/>
                  </a:lnTo>
                  <a:lnTo>
                    <a:pt x="4211" y="3426"/>
                  </a:lnTo>
                  <a:lnTo>
                    <a:pt x="4675" y="3399"/>
                  </a:lnTo>
                  <a:lnTo>
                    <a:pt x="6013" y="3310"/>
                  </a:lnTo>
                  <a:lnTo>
                    <a:pt x="6049" y="3274"/>
                  </a:lnTo>
                  <a:lnTo>
                    <a:pt x="5995" y="2391"/>
                  </a:lnTo>
                  <a:lnTo>
                    <a:pt x="5977" y="2364"/>
                  </a:lnTo>
                  <a:lnTo>
                    <a:pt x="5951" y="2355"/>
                  </a:lnTo>
                  <a:lnTo>
                    <a:pt x="4158" y="2471"/>
                  </a:lnTo>
                  <a:lnTo>
                    <a:pt x="5344" y="1115"/>
                  </a:lnTo>
                  <a:lnTo>
                    <a:pt x="5353" y="1089"/>
                  </a:lnTo>
                  <a:lnTo>
                    <a:pt x="5344" y="1062"/>
                  </a:lnTo>
                  <a:lnTo>
                    <a:pt x="4675" y="473"/>
                  </a:lnTo>
                  <a:lnTo>
                    <a:pt x="4648" y="464"/>
                  </a:lnTo>
                  <a:lnTo>
                    <a:pt x="4621" y="482"/>
                  </a:lnTo>
                  <a:lnTo>
                    <a:pt x="3729" y="1490"/>
                  </a:lnTo>
                  <a:lnTo>
                    <a:pt x="3426" y="1838"/>
                  </a:lnTo>
                  <a:lnTo>
                    <a:pt x="3399" y="1374"/>
                  </a:lnTo>
                  <a:lnTo>
                    <a:pt x="3319" y="36"/>
                  </a:lnTo>
                  <a:lnTo>
                    <a:pt x="3301" y="9"/>
                  </a:lnTo>
                  <a:lnTo>
                    <a:pt x="32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_AND_BODY_1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" name="Google Shape;685;p22"/>
          <p:cNvGrpSpPr/>
          <p:nvPr/>
        </p:nvGrpSpPr>
        <p:grpSpPr>
          <a:xfrm>
            <a:off x="-49095" y="-168329"/>
            <a:ext cx="5962264" cy="5219423"/>
            <a:chOff x="-49095" y="-168329"/>
            <a:chExt cx="5962264" cy="5219423"/>
          </a:xfrm>
        </p:grpSpPr>
        <p:sp>
          <p:nvSpPr>
            <p:cNvPr id="686" name="Google Shape;686;p22"/>
            <p:cNvSpPr/>
            <p:nvPr/>
          </p:nvSpPr>
          <p:spPr>
            <a:xfrm>
              <a:off x="5437497" y="-168329"/>
              <a:ext cx="475672" cy="501133"/>
            </a:xfrm>
            <a:custGeom>
              <a:avLst/>
              <a:gdLst/>
              <a:ahLst/>
              <a:cxnLst/>
              <a:rect l="l" t="t" r="r" b="b"/>
              <a:pathLst>
                <a:path w="7174" h="7558" extrusionOk="0">
                  <a:moveTo>
                    <a:pt x="3708" y="1020"/>
                  </a:moveTo>
                  <a:cubicBezTo>
                    <a:pt x="3965" y="1020"/>
                    <a:pt x="4234" y="1070"/>
                    <a:pt x="4515" y="1173"/>
                  </a:cubicBezTo>
                  <a:cubicBezTo>
                    <a:pt x="5184" y="1414"/>
                    <a:pt x="5612" y="1824"/>
                    <a:pt x="5817" y="2413"/>
                  </a:cubicBezTo>
                  <a:cubicBezTo>
                    <a:pt x="6013" y="2993"/>
                    <a:pt x="5969" y="3697"/>
                    <a:pt x="5665" y="4536"/>
                  </a:cubicBezTo>
                  <a:cubicBezTo>
                    <a:pt x="5362" y="5383"/>
                    <a:pt x="4943" y="5963"/>
                    <a:pt x="4425" y="6275"/>
                  </a:cubicBezTo>
                  <a:cubicBezTo>
                    <a:pt x="4133" y="6452"/>
                    <a:pt x="3816" y="6540"/>
                    <a:pt x="3474" y="6540"/>
                  </a:cubicBezTo>
                  <a:cubicBezTo>
                    <a:pt x="3210" y="6540"/>
                    <a:pt x="2933" y="6487"/>
                    <a:pt x="2641" y="6383"/>
                  </a:cubicBezTo>
                  <a:cubicBezTo>
                    <a:pt x="1963" y="6142"/>
                    <a:pt x="1535" y="5731"/>
                    <a:pt x="1339" y="5151"/>
                  </a:cubicBezTo>
                  <a:cubicBezTo>
                    <a:pt x="1134" y="4572"/>
                    <a:pt x="1187" y="3867"/>
                    <a:pt x="1490" y="3028"/>
                  </a:cubicBezTo>
                  <a:cubicBezTo>
                    <a:pt x="1794" y="2199"/>
                    <a:pt x="2204" y="1619"/>
                    <a:pt x="2730" y="1298"/>
                  </a:cubicBezTo>
                  <a:cubicBezTo>
                    <a:pt x="3033" y="1113"/>
                    <a:pt x="3360" y="1020"/>
                    <a:pt x="3708" y="1020"/>
                  </a:cubicBezTo>
                  <a:close/>
                  <a:moveTo>
                    <a:pt x="3592" y="1"/>
                  </a:moveTo>
                  <a:cubicBezTo>
                    <a:pt x="3392" y="1"/>
                    <a:pt x="3194" y="20"/>
                    <a:pt x="2998" y="58"/>
                  </a:cubicBezTo>
                  <a:cubicBezTo>
                    <a:pt x="2400" y="174"/>
                    <a:pt x="1874" y="450"/>
                    <a:pt x="1419" y="887"/>
                  </a:cubicBezTo>
                  <a:cubicBezTo>
                    <a:pt x="955" y="1324"/>
                    <a:pt x="598" y="1904"/>
                    <a:pt x="349" y="2609"/>
                  </a:cubicBezTo>
                  <a:cubicBezTo>
                    <a:pt x="90" y="3323"/>
                    <a:pt x="1" y="3992"/>
                    <a:pt x="72" y="4625"/>
                  </a:cubicBezTo>
                  <a:cubicBezTo>
                    <a:pt x="143" y="5258"/>
                    <a:pt x="375" y="5812"/>
                    <a:pt x="759" y="6275"/>
                  </a:cubicBezTo>
                  <a:cubicBezTo>
                    <a:pt x="1143" y="6739"/>
                    <a:pt x="1660" y="7087"/>
                    <a:pt x="2302" y="7319"/>
                  </a:cubicBezTo>
                  <a:cubicBezTo>
                    <a:pt x="2742" y="7478"/>
                    <a:pt x="3173" y="7557"/>
                    <a:pt x="3593" y="7557"/>
                  </a:cubicBezTo>
                  <a:cubicBezTo>
                    <a:pt x="3787" y="7557"/>
                    <a:pt x="3978" y="7540"/>
                    <a:pt x="4167" y="7507"/>
                  </a:cubicBezTo>
                  <a:cubicBezTo>
                    <a:pt x="4764" y="7391"/>
                    <a:pt x="5291" y="7114"/>
                    <a:pt x="5755" y="6677"/>
                  </a:cubicBezTo>
                  <a:cubicBezTo>
                    <a:pt x="6210" y="6231"/>
                    <a:pt x="6575" y="5660"/>
                    <a:pt x="6825" y="4955"/>
                  </a:cubicBezTo>
                  <a:cubicBezTo>
                    <a:pt x="7084" y="4241"/>
                    <a:pt x="7173" y="3572"/>
                    <a:pt x="7102" y="2939"/>
                  </a:cubicBezTo>
                  <a:cubicBezTo>
                    <a:pt x="7030" y="2306"/>
                    <a:pt x="6798" y="1753"/>
                    <a:pt x="6406" y="1289"/>
                  </a:cubicBezTo>
                  <a:cubicBezTo>
                    <a:pt x="6013" y="816"/>
                    <a:pt x="5496" y="468"/>
                    <a:pt x="4854" y="236"/>
                  </a:cubicBezTo>
                  <a:cubicBezTo>
                    <a:pt x="4422" y="80"/>
                    <a:pt x="4002" y="1"/>
                    <a:pt x="35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2"/>
            <p:cNvSpPr/>
            <p:nvPr/>
          </p:nvSpPr>
          <p:spPr>
            <a:xfrm rot="3514343">
              <a:off x="75295" y="84690"/>
              <a:ext cx="596872" cy="626311"/>
            </a:xfrm>
            <a:custGeom>
              <a:avLst/>
              <a:gdLst/>
              <a:ahLst/>
              <a:cxnLst/>
              <a:rect l="l" t="t" r="r" b="b"/>
              <a:pathLst>
                <a:path w="9002" h="9446" extrusionOk="0">
                  <a:moveTo>
                    <a:pt x="3892" y="1"/>
                  </a:moveTo>
                  <a:cubicBezTo>
                    <a:pt x="3772" y="1"/>
                    <a:pt x="3640" y="14"/>
                    <a:pt x="3497" y="40"/>
                  </a:cubicBezTo>
                  <a:cubicBezTo>
                    <a:pt x="3096" y="120"/>
                    <a:pt x="2703" y="272"/>
                    <a:pt x="2302" y="504"/>
                  </a:cubicBezTo>
                  <a:cubicBezTo>
                    <a:pt x="1909" y="727"/>
                    <a:pt x="1543" y="1003"/>
                    <a:pt x="1222" y="1342"/>
                  </a:cubicBezTo>
                  <a:cubicBezTo>
                    <a:pt x="767" y="1806"/>
                    <a:pt x="437" y="2297"/>
                    <a:pt x="250" y="2823"/>
                  </a:cubicBezTo>
                  <a:cubicBezTo>
                    <a:pt x="54" y="3349"/>
                    <a:pt x="0" y="3849"/>
                    <a:pt x="80" y="4340"/>
                  </a:cubicBezTo>
                  <a:cubicBezTo>
                    <a:pt x="161" y="4821"/>
                    <a:pt x="384" y="5241"/>
                    <a:pt x="758" y="5606"/>
                  </a:cubicBezTo>
                  <a:cubicBezTo>
                    <a:pt x="1182" y="6014"/>
                    <a:pt x="1656" y="6221"/>
                    <a:pt x="2174" y="6221"/>
                  </a:cubicBezTo>
                  <a:cubicBezTo>
                    <a:pt x="2234" y="6221"/>
                    <a:pt x="2294" y="6219"/>
                    <a:pt x="2355" y="6213"/>
                  </a:cubicBezTo>
                  <a:cubicBezTo>
                    <a:pt x="2953" y="6151"/>
                    <a:pt x="3702" y="5829"/>
                    <a:pt x="4603" y="5232"/>
                  </a:cubicBezTo>
                  <a:cubicBezTo>
                    <a:pt x="5130" y="4875"/>
                    <a:pt x="5558" y="4625"/>
                    <a:pt x="5879" y="4482"/>
                  </a:cubicBezTo>
                  <a:cubicBezTo>
                    <a:pt x="6157" y="4356"/>
                    <a:pt x="6399" y="4292"/>
                    <a:pt x="6593" y="4292"/>
                  </a:cubicBezTo>
                  <a:cubicBezTo>
                    <a:pt x="6618" y="4292"/>
                    <a:pt x="6641" y="4293"/>
                    <a:pt x="6664" y="4295"/>
                  </a:cubicBezTo>
                  <a:cubicBezTo>
                    <a:pt x="6869" y="4313"/>
                    <a:pt x="7075" y="4411"/>
                    <a:pt x="7262" y="4598"/>
                  </a:cubicBezTo>
                  <a:cubicBezTo>
                    <a:pt x="7565" y="4902"/>
                    <a:pt x="7681" y="5259"/>
                    <a:pt x="7592" y="5678"/>
                  </a:cubicBezTo>
                  <a:cubicBezTo>
                    <a:pt x="7503" y="6097"/>
                    <a:pt x="7226" y="6534"/>
                    <a:pt x="6780" y="6998"/>
                  </a:cubicBezTo>
                  <a:cubicBezTo>
                    <a:pt x="6405" y="7382"/>
                    <a:pt x="6058" y="7649"/>
                    <a:pt x="5719" y="7819"/>
                  </a:cubicBezTo>
                  <a:cubicBezTo>
                    <a:pt x="5380" y="7979"/>
                    <a:pt x="5005" y="8122"/>
                    <a:pt x="4594" y="8220"/>
                  </a:cubicBezTo>
                  <a:cubicBezTo>
                    <a:pt x="4273" y="8292"/>
                    <a:pt x="4068" y="8381"/>
                    <a:pt x="3961" y="8488"/>
                  </a:cubicBezTo>
                  <a:cubicBezTo>
                    <a:pt x="3863" y="8586"/>
                    <a:pt x="3818" y="8711"/>
                    <a:pt x="3827" y="8845"/>
                  </a:cubicBezTo>
                  <a:cubicBezTo>
                    <a:pt x="3836" y="8979"/>
                    <a:pt x="3899" y="9103"/>
                    <a:pt x="4015" y="9211"/>
                  </a:cubicBezTo>
                  <a:cubicBezTo>
                    <a:pt x="4140" y="9335"/>
                    <a:pt x="4282" y="9416"/>
                    <a:pt x="4434" y="9434"/>
                  </a:cubicBezTo>
                  <a:cubicBezTo>
                    <a:pt x="4481" y="9442"/>
                    <a:pt x="4533" y="9446"/>
                    <a:pt x="4590" y="9446"/>
                  </a:cubicBezTo>
                  <a:cubicBezTo>
                    <a:pt x="4718" y="9446"/>
                    <a:pt x="4871" y="9426"/>
                    <a:pt x="5049" y="9389"/>
                  </a:cubicBezTo>
                  <a:cubicBezTo>
                    <a:pt x="5487" y="9282"/>
                    <a:pt x="5924" y="9103"/>
                    <a:pt x="6370" y="8836"/>
                  </a:cubicBezTo>
                  <a:cubicBezTo>
                    <a:pt x="6816" y="8568"/>
                    <a:pt x="7226" y="8238"/>
                    <a:pt x="7619" y="7846"/>
                  </a:cubicBezTo>
                  <a:cubicBezTo>
                    <a:pt x="8350" y="7096"/>
                    <a:pt x="8770" y="6338"/>
                    <a:pt x="8886" y="5553"/>
                  </a:cubicBezTo>
                  <a:cubicBezTo>
                    <a:pt x="9001" y="4777"/>
                    <a:pt x="8787" y="4126"/>
                    <a:pt x="8243" y="3590"/>
                  </a:cubicBezTo>
                  <a:cubicBezTo>
                    <a:pt x="7895" y="3260"/>
                    <a:pt x="7547" y="3046"/>
                    <a:pt x="7191" y="2966"/>
                  </a:cubicBezTo>
                  <a:cubicBezTo>
                    <a:pt x="7076" y="2940"/>
                    <a:pt x="6955" y="2927"/>
                    <a:pt x="6828" y="2927"/>
                  </a:cubicBezTo>
                  <a:cubicBezTo>
                    <a:pt x="6560" y="2927"/>
                    <a:pt x="6265" y="2985"/>
                    <a:pt x="5950" y="3100"/>
                  </a:cubicBezTo>
                  <a:cubicBezTo>
                    <a:pt x="5478" y="3278"/>
                    <a:pt x="4898" y="3590"/>
                    <a:pt x="4193" y="4045"/>
                  </a:cubicBezTo>
                  <a:cubicBezTo>
                    <a:pt x="3720" y="4357"/>
                    <a:pt x="3337" y="4572"/>
                    <a:pt x="3042" y="4696"/>
                  </a:cubicBezTo>
                  <a:cubicBezTo>
                    <a:pt x="2797" y="4800"/>
                    <a:pt x="2583" y="4855"/>
                    <a:pt x="2400" y="4855"/>
                  </a:cubicBezTo>
                  <a:cubicBezTo>
                    <a:pt x="2363" y="4855"/>
                    <a:pt x="2327" y="4853"/>
                    <a:pt x="2293" y="4848"/>
                  </a:cubicBezTo>
                  <a:cubicBezTo>
                    <a:pt x="2088" y="4821"/>
                    <a:pt x="1891" y="4723"/>
                    <a:pt x="1704" y="4536"/>
                  </a:cubicBezTo>
                  <a:cubicBezTo>
                    <a:pt x="1401" y="4242"/>
                    <a:pt x="1276" y="3885"/>
                    <a:pt x="1338" y="3465"/>
                  </a:cubicBezTo>
                  <a:cubicBezTo>
                    <a:pt x="1401" y="3037"/>
                    <a:pt x="1624" y="2627"/>
                    <a:pt x="2016" y="2225"/>
                  </a:cubicBezTo>
                  <a:cubicBezTo>
                    <a:pt x="2329" y="1904"/>
                    <a:pt x="2632" y="1681"/>
                    <a:pt x="2926" y="1547"/>
                  </a:cubicBezTo>
                  <a:cubicBezTo>
                    <a:pt x="3230" y="1422"/>
                    <a:pt x="3569" y="1307"/>
                    <a:pt x="3961" y="1217"/>
                  </a:cubicBezTo>
                  <a:cubicBezTo>
                    <a:pt x="4309" y="1155"/>
                    <a:pt x="4532" y="1075"/>
                    <a:pt x="4630" y="968"/>
                  </a:cubicBezTo>
                  <a:cubicBezTo>
                    <a:pt x="4719" y="878"/>
                    <a:pt x="4764" y="753"/>
                    <a:pt x="4755" y="611"/>
                  </a:cubicBezTo>
                  <a:cubicBezTo>
                    <a:pt x="4746" y="468"/>
                    <a:pt x="4684" y="343"/>
                    <a:pt x="4568" y="236"/>
                  </a:cubicBezTo>
                  <a:cubicBezTo>
                    <a:pt x="4410" y="78"/>
                    <a:pt x="4185" y="1"/>
                    <a:pt x="38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2"/>
            <p:cNvSpPr/>
            <p:nvPr/>
          </p:nvSpPr>
          <p:spPr>
            <a:xfrm>
              <a:off x="1695134" y="4603999"/>
              <a:ext cx="431844" cy="447095"/>
            </a:xfrm>
            <a:custGeom>
              <a:avLst/>
              <a:gdLst/>
              <a:ahLst/>
              <a:cxnLst/>
              <a:rect l="l" t="t" r="r" b="b"/>
              <a:pathLst>
                <a:path w="6513" h="6743" extrusionOk="0">
                  <a:moveTo>
                    <a:pt x="3179" y="0"/>
                  </a:moveTo>
                  <a:cubicBezTo>
                    <a:pt x="2917" y="0"/>
                    <a:pt x="2647" y="46"/>
                    <a:pt x="2364" y="138"/>
                  </a:cubicBezTo>
                  <a:cubicBezTo>
                    <a:pt x="2034" y="236"/>
                    <a:pt x="1731" y="379"/>
                    <a:pt x="1445" y="566"/>
                  </a:cubicBezTo>
                  <a:cubicBezTo>
                    <a:pt x="937" y="896"/>
                    <a:pt x="562" y="1307"/>
                    <a:pt x="321" y="1806"/>
                  </a:cubicBezTo>
                  <a:cubicBezTo>
                    <a:pt x="89" y="2297"/>
                    <a:pt x="0" y="2823"/>
                    <a:pt x="63" y="3394"/>
                  </a:cubicBezTo>
                  <a:cubicBezTo>
                    <a:pt x="116" y="3974"/>
                    <a:pt x="330" y="4536"/>
                    <a:pt x="696" y="5089"/>
                  </a:cubicBezTo>
                  <a:cubicBezTo>
                    <a:pt x="1053" y="5642"/>
                    <a:pt x="1472" y="6062"/>
                    <a:pt x="1963" y="6347"/>
                  </a:cubicBezTo>
                  <a:cubicBezTo>
                    <a:pt x="2404" y="6609"/>
                    <a:pt x="2876" y="6743"/>
                    <a:pt x="3363" y="6743"/>
                  </a:cubicBezTo>
                  <a:cubicBezTo>
                    <a:pt x="3408" y="6743"/>
                    <a:pt x="3452" y="6742"/>
                    <a:pt x="3497" y="6740"/>
                  </a:cubicBezTo>
                  <a:cubicBezTo>
                    <a:pt x="4032" y="6722"/>
                    <a:pt x="4559" y="6543"/>
                    <a:pt x="5058" y="6213"/>
                  </a:cubicBezTo>
                  <a:cubicBezTo>
                    <a:pt x="5353" y="6026"/>
                    <a:pt x="5620" y="5785"/>
                    <a:pt x="5861" y="5517"/>
                  </a:cubicBezTo>
                  <a:cubicBezTo>
                    <a:pt x="6102" y="5241"/>
                    <a:pt x="6272" y="4964"/>
                    <a:pt x="6388" y="4688"/>
                  </a:cubicBezTo>
                  <a:cubicBezTo>
                    <a:pt x="6468" y="4500"/>
                    <a:pt x="6504" y="4349"/>
                    <a:pt x="6513" y="4242"/>
                  </a:cubicBezTo>
                  <a:cubicBezTo>
                    <a:pt x="6513" y="4126"/>
                    <a:pt x="6477" y="4019"/>
                    <a:pt x="6414" y="3929"/>
                  </a:cubicBezTo>
                  <a:cubicBezTo>
                    <a:pt x="6352" y="3822"/>
                    <a:pt x="6263" y="3760"/>
                    <a:pt x="6165" y="3724"/>
                  </a:cubicBezTo>
                  <a:cubicBezTo>
                    <a:pt x="6129" y="3715"/>
                    <a:pt x="6095" y="3710"/>
                    <a:pt x="6062" y="3710"/>
                  </a:cubicBezTo>
                  <a:cubicBezTo>
                    <a:pt x="6004" y="3710"/>
                    <a:pt x="5948" y="3726"/>
                    <a:pt x="5897" y="3760"/>
                  </a:cubicBezTo>
                  <a:cubicBezTo>
                    <a:pt x="5843" y="3796"/>
                    <a:pt x="5790" y="3849"/>
                    <a:pt x="5745" y="3938"/>
                  </a:cubicBezTo>
                  <a:cubicBezTo>
                    <a:pt x="5692" y="4019"/>
                    <a:pt x="5647" y="4117"/>
                    <a:pt x="5594" y="4224"/>
                  </a:cubicBezTo>
                  <a:cubicBezTo>
                    <a:pt x="5496" y="4465"/>
                    <a:pt x="5380" y="4688"/>
                    <a:pt x="5246" y="4884"/>
                  </a:cubicBezTo>
                  <a:cubicBezTo>
                    <a:pt x="5112" y="5071"/>
                    <a:pt x="4916" y="5250"/>
                    <a:pt x="4666" y="5410"/>
                  </a:cubicBezTo>
                  <a:cubicBezTo>
                    <a:pt x="4295" y="5654"/>
                    <a:pt x="3928" y="5773"/>
                    <a:pt x="3565" y="5773"/>
                  </a:cubicBezTo>
                  <a:cubicBezTo>
                    <a:pt x="3396" y="5773"/>
                    <a:pt x="3227" y="5747"/>
                    <a:pt x="3060" y="5696"/>
                  </a:cubicBezTo>
                  <a:cubicBezTo>
                    <a:pt x="2525" y="5535"/>
                    <a:pt x="2052" y="5134"/>
                    <a:pt x="1624" y="4483"/>
                  </a:cubicBezTo>
                  <a:cubicBezTo>
                    <a:pt x="1204" y="3831"/>
                    <a:pt x="1017" y="3225"/>
                    <a:pt x="1080" y="2663"/>
                  </a:cubicBezTo>
                  <a:cubicBezTo>
                    <a:pt x="1142" y="2101"/>
                    <a:pt x="1445" y="1646"/>
                    <a:pt x="1990" y="1289"/>
                  </a:cubicBezTo>
                  <a:cubicBezTo>
                    <a:pt x="2239" y="1128"/>
                    <a:pt x="2471" y="1030"/>
                    <a:pt x="2694" y="986"/>
                  </a:cubicBezTo>
                  <a:cubicBezTo>
                    <a:pt x="2917" y="950"/>
                    <a:pt x="3167" y="932"/>
                    <a:pt x="3444" y="932"/>
                  </a:cubicBezTo>
                  <a:lnTo>
                    <a:pt x="3560" y="932"/>
                  </a:lnTo>
                  <a:cubicBezTo>
                    <a:pt x="3622" y="932"/>
                    <a:pt x="3693" y="932"/>
                    <a:pt x="3765" y="923"/>
                  </a:cubicBezTo>
                  <a:cubicBezTo>
                    <a:pt x="3845" y="914"/>
                    <a:pt x="3908" y="896"/>
                    <a:pt x="3961" y="861"/>
                  </a:cubicBezTo>
                  <a:cubicBezTo>
                    <a:pt x="4050" y="798"/>
                    <a:pt x="4104" y="718"/>
                    <a:pt x="4113" y="620"/>
                  </a:cubicBezTo>
                  <a:cubicBezTo>
                    <a:pt x="4131" y="513"/>
                    <a:pt x="4104" y="415"/>
                    <a:pt x="4032" y="308"/>
                  </a:cubicBezTo>
                  <a:cubicBezTo>
                    <a:pt x="3961" y="200"/>
                    <a:pt x="3872" y="129"/>
                    <a:pt x="3765" y="76"/>
                  </a:cubicBezTo>
                  <a:cubicBezTo>
                    <a:pt x="3658" y="31"/>
                    <a:pt x="3506" y="4"/>
                    <a:pt x="3310" y="4"/>
                  </a:cubicBezTo>
                  <a:cubicBezTo>
                    <a:pt x="3267" y="2"/>
                    <a:pt x="3223" y="0"/>
                    <a:pt x="3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22"/>
          <p:cNvGrpSpPr/>
          <p:nvPr/>
        </p:nvGrpSpPr>
        <p:grpSpPr>
          <a:xfrm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690" name="Google Shape;690;p22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91" name="Google Shape;691;p22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22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22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22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2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2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2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2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2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2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2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2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2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2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2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2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2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08" name="Google Shape;708;p22"/>
          <p:cNvGrpSpPr/>
          <p:nvPr/>
        </p:nvGrpSpPr>
        <p:grpSpPr>
          <a:xfrm>
            <a:off x="-49107" y="-209249"/>
            <a:ext cx="9305228" cy="4332283"/>
            <a:chOff x="-49107" y="-168324"/>
            <a:chExt cx="9305228" cy="4332283"/>
          </a:xfrm>
        </p:grpSpPr>
        <p:sp>
          <p:nvSpPr>
            <p:cNvPr id="709" name="Google Shape;709;p22"/>
            <p:cNvSpPr/>
            <p:nvPr/>
          </p:nvSpPr>
          <p:spPr>
            <a:xfrm>
              <a:off x="8791124" y="815770"/>
              <a:ext cx="464997" cy="449614"/>
            </a:xfrm>
            <a:custGeom>
              <a:avLst/>
              <a:gdLst/>
              <a:ahLst/>
              <a:cxnLst/>
              <a:rect l="l" t="t" r="r" b="b"/>
              <a:pathLst>
                <a:path w="7013" h="6781" extrusionOk="0">
                  <a:moveTo>
                    <a:pt x="2016" y="0"/>
                  </a:moveTo>
                  <a:cubicBezTo>
                    <a:pt x="1793" y="0"/>
                    <a:pt x="1561" y="63"/>
                    <a:pt x="1374" y="205"/>
                  </a:cubicBezTo>
                  <a:cubicBezTo>
                    <a:pt x="1213" y="321"/>
                    <a:pt x="1088" y="482"/>
                    <a:pt x="1017" y="660"/>
                  </a:cubicBezTo>
                  <a:cubicBezTo>
                    <a:pt x="946" y="830"/>
                    <a:pt x="910" y="1017"/>
                    <a:pt x="910" y="1213"/>
                  </a:cubicBezTo>
                  <a:cubicBezTo>
                    <a:pt x="910" y="1615"/>
                    <a:pt x="1044" y="2034"/>
                    <a:pt x="1294" y="2427"/>
                  </a:cubicBezTo>
                  <a:cubicBezTo>
                    <a:pt x="955" y="2561"/>
                    <a:pt x="660" y="2748"/>
                    <a:pt x="437" y="2980"/>
                  </a:cubicBezTo>
                  <a:cubicBezTo>
                    <a:pt x="312" y="3114"/>
                    <a:pt x="205" y="3265"/>
                    <a:pt x="125" y="3426"/>
                  </a:cubicBezTo>
                  <a:cubicBezTo>
                    <a:pt x="45" y="3586"/>
                    <a:pt x="0" y="3765"/>
                    <a:pt x="0" y="3943"/>
                  </a:cubicBezTo>
                  <a:cubicBezTo>
                    <a:pt x="0" y="4050"/>
                    <a:pt x="18" y="4157"/>
                    <a:pt x="54" y="4264"/>
                  </a:cubicBezTo>
                  <a:cubicBezTo>
                    <a:pt x="98" y="4416"/>
                    <a:pt x="179" y="4541"/>
                    <a:pt x="277" y="4648"/>
                  </a:cubicBezTo>
                  <a:cubicBezTo>
                    <a:pt x="428" y="4809"/>
                    <a:pt x="616" y="4925"/>
                    <a:pt x="821" y="4996"/>
                  </a:cubicBezTo>
                  <a:cubicBezTo>
                    <a:pt x="1026" y="5076"/>
                    <a:pt x="1258" y="5112"/>
                    <a:pt x="1490" y="5112"/>
                  </a:cubicBezTo>
                  <a:cubicBezTo>
                    <a:pt x="1704" y="5112"/>
                    <a:pt x="1918" y="5076"/>
                    <a:pt x="2141" y="5023"/>
                  </a:cubicBezTo>
                  <a:cubicBezTo>
                    <a:pt x="2168" y="5451"/>
                    <a:pt x="2284" y="5843"/>
                    <a:pt x="2489" y="6156"/>
                  </a:cubicBezTo>
                  <a:cubicBezTo>
                    <a:pt x="2605" y="6325"/>
                    <a:pt x="2739" y="6486"/>
                    <a:pt x="2917" y="6593"/>
                  </a:cubicBezTo>
                  <a:cubicBezTo>
                    <a:pt x="3087" y="6709"/>
                    <a:pt x="3292" y="6780"/>
                    <a:pt x="3506" y="6780"/>
                  </a:cubicBezTo>
                  <a:cubicBezTo>
                    <a:pt x="3720" y="6780"/>
                    <a:pt x="3925" y="6709"/>
                    <a:pt x="4095" y="6593"/>
                  </a:cubicBezTo>
                  <a:cubicBezTo>
                    <a:pt x="4354" y="6423"/>
                    <a:pt x="4541" y="6165"/>
                    <a:pt x="4675" y="5870"/>
                  </a:cubicBezTo>
                  <a:cubicBezTo>
                    <a:pt x="4782" y="5620"/>
                    <a:pt x="4853" y="5326"/>
                    <a:pt x="4871" y="5023"/>
                  </a:cubicBezTo>
                  <a:cubicBezTo>
                    <a:pt x="5094" y="5076"/>
                    <a:pt x="5308" y="5112"/>
                    <a:pt x="5522" y="5112"/>
                  </a:cubicBezTo>
                  <a:cubicBezTo>
                    <a:pt x="5834" y="5112"/>
                    <a:pt x="6138" y="5049"/>
                    <a:pt x="6388" y="4916"/>
                  </a:cubicBezTo>
                  <a:cubicBezTo>
                    <a:pt x="6521" y="4844"/>
                    <a:pt x="6637" y="4755"/>
                    <a:pt x="6735" y="4648"/>
                  </a:cubicBezTo>
                  <a:cubicBezTo>
                    <a:pt x="6834" y="4541"/>
                    <a:pt x="6914" y="4416"/>
                    <a:pt x="6959" y="4264"/>
                  </a:cubicBezTo>
                  <a:cubicBezTo>
                    <a:pt x="6994" y="4157"/>
                    <a:pt x="7012" y="4050"/>
                    <a:pt x="7012" y="3943"/>
                  </a:cubicBezTo>
                  <a:cubicBezTo>
                    <a:pt x="7012" y="3765"/>
                    <a:pt x="6967" y="3586"/>
                    <a:pt x="6887" y="3426"/>
                  </a:cubicBezTo>
                  <a:cubicBezTo>
                    <a:pt x="6771" y="3185"/>
                    <a:pt x="6593" y="2971"/>
                    <a:pt x="6361" y="2792"/>
                  </a:cubicBezTo>
                  <a:cubicBezTo>
                    <a:pt x="6173" y="2650"/>
                    <a:pt x="5959" y="2525"/>
                    <a:pt x="5718" y="2427"/>
                  </a:cubicBezTo>
                  <a:cubicBezTo>
                    <a:pt x="5968" y="2034"/>
                    <a:pt x="6102" y="1615"/>
                    <a:pt x="6102" y="1213"/>
                  </a:cubicBezTo>
                  <a:cubicBezTo>
                    <a:pt x="6102" y="1017"/>
                    <a:pt x="6066" y="830"/>
                    <a:pt x="5995" y="660"/>
                  </a:cubicBezTo>
                  <a:cubicBezTo>
                    <a:pt x="5924" y="482"/>
                    <a:pt x="5799" y="321"/>
                    <a:pt x="5638" y="205"/>
                  </a:cubicBezTo>
                  <a:cubicBezTo>
                    <a:pt x="5451" y="63"/>
                    <a:pt x="5219" y="0"/>
                    <a:pt x="4996" y="0"/>
                  </a:cubicBezTo>
                  <a:cubicBezTo>
                    <a:pt x="4701" y="0"/>
                    <a:pt x="4407" y="107"/>
                    <a:pt x="4131" y="268"/>
                  </a:cubicBezTo>
                  <a:cubicBezTo>
                    <a:pt x="3908" y="411"/>
                    <a:pt x="3693" y="598"/>
                    <a:pt x="3506" y="821"/>
                  </a:cubicBezTo>
                  <a:cubicBezTo>
                    <a:pt x="3319" y="598"/>
                    <a:pt x="3105" y="411"/>
                    <a:pt x="2882" y="268"/>
                  </a:cubicBezTo>
                  <a:cubicBezTo>
                    <a:pt x="2605" y="107"/>
                    <a:pt x="2311" y="0"/>
                    <a:pt x="2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2"/>
            <p:cNvSpPr/>
            <p:nvPr/>
          </p:nvSpPr>
          <p:spPr>
            <a:xfrm>
              <a:off x="-49107" y="1152285"/>
              <a:ext cx="250181" cy="245878"/>
            </a:xfrm>
            <a:custGeom>
              <a:avLst/>
              <a:gdLst/>
              <a:ahLst/>
              <a:cxnLst/>
              <a:rect l="l" t="t" r="r" b="b"/>
              <a:pathLst>
                <a:path w="3721" h="3657" extrusionOk="0">
                  <a:moveTo>
                    <a:pt x="1856" y="1"/>
                  </a:moveTo>
                  <a:cubicBezTo>
                    <a:pt x="1802" y="1"/>
                    <a:pt x="1749" y="34"/>
                    <a:pt x="1731" y="101"/>
                  </a:cubicBezTo>
                  <a:lnTo>
                    <a:pt x="1401" y="1279"/>
                  </a:lnTo>
                  <a:cubicBezTo>
                    <a:pt x="1383" y="1323"/>
                    <a:pt x="1347" y="1359"/>
                    <a:pt x="1303" y="1368"/>
                  </a:cubicBezTo>
                  <a:lnTo>
                    <a:pt x="125" y="1698"/>
                  </a:lnTo>
                  <a:cubicBezTo>
                    <a:pt x="0" y="1734"/>
                    <a:pt x="0" y="1921"/>
                    <a:pt x="125" y="1957"/>
                  </a:cubicBezTo>
                  <a:lnTo>
                    <a:pt x="1303" y="2287"/>
                  </a:lnTo>
                  <a:cubicBezTo>
                    <a:pt x="1347" y="2296"/>
                    <a:pt x="1383" y="2331"/>
                    <a:pt x="1401" y="2376"/>
                  </a:cubicBezTo>
                  <a:lnTo>
                    <a:pt x="1731" y="3563"/>
                  </a:lnTo>
                  <a:cubicBezTo>
                    <a:pt x="1749" y="3625"/>
                    <a:pt x="1802" y="3656"/>
                    <a:pt x="1856" y="3656"/>
                  </a:cubicBezTo>
                  <a:cubicBezTo>
                    <a:pt x="1909" y="3656"/>
                    <a:pt x="1963" y="3625"/>
                    <a:pt x="1981" y="3563"/>
                  </a:cubicBezTo>
                  <a:lnTo>
                    <a:pt x="2311" y="2376"/>
                  </a:lnTo>
                  <a:cubicBezTo>
                    <a:pt x="2328" y="2331"/>
                    <a:pt x="2364" y="2296"/>
                    <a:pt x="2409" y="2287"/>
                  </a:cubicBezTo>
                  <a:lnTo>
                    <a:pt x="3586" y="1957"/>
                  </a:lnTo>
                  <a:cubicBezTo>
                    <a:pt x="3720" y="1921"/>
                    <a:pt x="3720" y="1734"/>
                    <a:pt x="3586" y="1698"/>
                  </a:cubicBezTo>
                  <a:lnTo>
                    <a:pt x="2409" y="1368"/>
                  </a:lnTo>
                  <a:cubicBezTo>
                    <a:pt x="2364" y="1359"/>
                    <a:pt x="2328" y="1323"/>
                    <a:pt x="2311" y="1279"/>
                  </a:cubicBezTo>
                  <a:lnTo>
                    <a:pt x="1981" y="101"/>
                  </a:lnTo>
                  <a:cubicBezTo>
                    <a:pt x="1963" y="34"/>
                    <a:pt x="1909" y="1"/>
                    <a:pt x="18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2"/>
            <p:cNvSpPr/>
            <p:nvPr/>
          </p:nvSpPr>
          <p:spPr>
            <a:xfrm>
              <a:off x="3370822" y="-168324"/>
              <a:ext cx="401079" cy="401079"/>
            </a:xfrm>
            <a:custGeom>
              <a:avLst/>
              <a:gdLst/>
              <a:ahLst/>
              <a:cxnLst/>
              <a:rect l="l" t="t" r="r" b="b"/>
              <a:pathLst>
                <a:path w="6049" h="6049" extrusionOk="0">
                  <a:moveTo>
                    <a:pt x="3274" y="0"/>
                  </a:moveTo>
                  <a:lnTo>
                    <a:pt x="2391" y="54"/>
                  </a:lnTo>
                  <a:lnTo>
                    <a:pt x="2364" y="63"/>
                  </a:lnTo>
                  <a:lnTo>
                    <a:pt x="2355" y="98"/>
                  </a:lnTo>
                  <a:lnTo>
                    <a:pt x="2471" y="1892"/>
                  </a:lnTo>
                  <a:lnTo>
                    <a:pt x="1115" y="705"/>
                  </a:lnTo>
                  <a:lnTo>
                    <a:pt x="1089" y="696"/>
                  </a:lnTo>
                  <a:lnTo>
                    <a:pt x="1062" y="705"/>
                  </a:lnTo>
                  <a:lnTo>
                    <a:pt x="473" y="1374"/>
                  </a:lnTo>
                  <a:lnTo>
                    <a:pt x="482" y="1428"/>
                  </a:lnTo>
                  <a:lnTo>
                    <a:pt x="1490" y="2320"/>
                  </a:lnTo>
                  <a:lnTo>
                    <a:pt x="1838" y="2614"/>
                  </a:lnTo>
                  <a:lnTo>
                    <a:pt x="1374" y="2650"/>
                  </a:lnTo>
                  <a:lnTo>
                    <a:pt x="36" y="2730"/>
                  </a:lnTo>
                  <a:lnTo>
                    <a:pt x="9" y="2748"/>
                  </a:lnTo>
                  <a:lnTo>
                    <a:pt x="0" y="2775"/>
                  </a:lnTo>
                  <a:lnTo>
                    <a:pt x="54" y="3658"/>
                  </a:lnTo>
                  <a:lnTo>
                    <a:pt x="98" y="3694"/>
                  </a:lnTo>
                  <a:lnTo>
                    <a:pt x="1901" y="3578"/>
                  </a:lnTo>
                  <a:lnTo>
                    <a:pt x="1901" y="3578"/>
                  </a:lnTo>
                  <a:lnTo>
                    <a:pt x="705" y="4934"/>
                  </a:lnTo>
                  <a:lnTo>
                    <a:pt x="705" y="4987"/>
                  </a:lnTo>
                  <a:lnTo>
                    <a:pt x="1374" y="5576"/>
                  </a:lnTo>
                  <a:lnTo>
                    <a:pt x="1428" y="5567"/>
                  </a:lnTo>
                  <a:lnTo>
                    <a:pt x="2320" y="4559"/>
                  </a:lnTo>
                  <a:lnTo>
                    <a:pt x="2623" y="4211"/>
                  </a:lnTo>
                  <a:lnTo>
                    <a:pt x="2650" y="4666"/>
                  </a:lnTo>
                  <a:lnTo>
                    <a:pt x="2730" y="6013"/>
                  </a:lnTo>
                  <a:lnTo>
                    <a:pt x="2775" y="6049"/>
                  </a:lnTo>
                  <a:lnTo>
                    <a:pt x="3658" y="5995"/>
                  </a:lnTo>
                  <a:lnTo>
                    <a:pt x="3694" y="5951"/>
                  </a:lnTo>
                  <a:lnTo>
                    <a:pt x="3578" y="4149"/>
                  </a:lnTo>
                  <a:lnTo>
                    <a:pt x="4934" y="5344"/>
                  </a:lnTo>
                  <a:lnTo>
                    <a:pt x="4987" y="5344"/>
                  </a:lnTo>
                  <a:lnTo>
                    <a:pt x="5576" y="4675"/>
                  </a:lnTo>
                  <a:lnTo>
                    <a:pt x="5585" y="4648"/>
                  </a:lnTo>
                  <a:lnTo>
                    <a:pt x="5567" y="4621"/>
                  </a:lnTo>
                  <a:lnTo>
                    <a:pt x="4559" y="3729"/>
                  </a:lnTo>
                  <a:lnTo>
                    <a:pt x="4211" y="3426"/>
                  </a:lnTo>
                  <a:lnTo>
                    <a:pt x="4675" y="3399"/>
                  </a:lnTo>
                  <a:lnTo>
                    <a:pt x="6013" y="3310"/>
                  </a:lnTo>
                  <a:lnTo>
                    <a:pt x="6049" y="3274"/>
                  </a:lnTo>
                  <a:lnTo>
                    <a:pt x="5995" y="2391"/>
                  </a:lnTo>
                  <a:lnTo>
                    <a:pt x="5977" y="2364"/>
                  </a:lnTo>
                  <a:lnTo>
                    <a:pt x="5951" y="2355"/>
                  </a:lnTo>
                  <a:lnTo>
                    <a:pt x="4158" y="2471"/>
                  </a:lnTo>
                  <a:lnTo>
                    <a:pt x="5344" y="1115"/>
                  </a:lnTo>
                  <a:lnTo>
                    <a:pt x="5353" y="1089"/>
                  </a:lnTo>
                  <a:lnTo>
                    <a:pt x="5344" y="1062"/>
                  </a:lnTo>
                  <a:lnTo>
                    <a:pt x="4675" y="473"/>
                  </a:lnTo>
                  <a:lnTo>
                    <a:pt x="4648" y="464"/>
                  </a:lnTo>
                  <a:lnTo>
                    <a:pt x="4621" y="482"/>
                  </a:lnTo>
                  <a:lnTo>
                    <a:pt x="3729" y="1490"/>
                  </a:lnTo>
                  <a:lnTo>
                    <a:pt x="3426" y="1838"/>
                  </a:lnTo>
                  <a:lnTo>
                    <a:pt x="3399" y="1374"/>
                  </a:lnTo>
                  <a:lnTo>
                    <a:pt x="3319" y="36"/>
                  </a:lnTo>
                  <a:lnTo>
                    <a:pt x="3301" y="9"/>
                  </a:lnTo>
                  <a:lnTo>
                    <a:pt x="32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2"/>
            <p:cNvSpPr/>
            <p:nvPr/>
          </p:nvSpPr>
          <p:spPr>
            <a:xfrm>
              <a:off x="8903613" y="3928166"/>
              <a:ext cx="240029" cy="235793"/>
            </a:xfrm>
            <a:custGeom>
              <a:avLst/>
              <a:gdLst/>
              <a:ahLst/>
              <a:cxnLst/>
              <a:rect l="l" t="t" r="r" b="b"/>
              <a:pathLst>
                <a:path w="3570" h="3507" extrusionOk="0">
                  <a:moveTo>
                    <a:pt x="1785" y="0"/>
                  </a:moveTo>
                  <a:cubicBezTo>
                    <a:pt x="1731" y="0"/>
                    <a:pt x="1678" y="31"/>
                    <a:pt x="1660" y="94"/>
                  </a:cubicBezTo>
                  <a:lnTo>
                    <a:pt x="1348" y="1227"/>
                  </a:lnTo>
                  <a:cubicBezTo>
                    <a:pt x="1330" y="1271"/>
                    <a:pt x="1303" y="1307"/>
                    <a:pt x="1258" y="1316"/>
                  </a:cubicBezTo>
                  <a:lnTo>
                    <a:pt x="125" y="1628"/>
                  </a:lnTo>
                  <a:cubicBezTo>
                    <a:pt x="1" y="1664"/>
                    <a:pt x="1" y="1842"/>
                    <a:pt x="125" y="1878"/>
                  </a:cubicBezTo>
                  <a:lnTo>
                    <a:pt x="1258" y="2190"/>
                  </a:lnTo>
                  <a:cubicBezTo>
                    <a:pt x="1303" y="2208"/>
                    <a:pt x="1330" y="2235"/>
                    <a:pt x="1348" y="2279"/>
                  </a:cubicBezTo>
                  <a:lnTo>
                    <a:pt x="1660" y="3412"/>
                  </a:lnTo>
                  <a:cubicBezTo>
                    <a:pt x="1678" y="3475"/>
                    <a:pt x="1731" y="3506"/>
                    <a:pt x="1785" y="3506"/>
                  </a:cubicBezTo>
                  <a:cubicBezTo>
                    <a:pt x="1838" y="3506"/>
                    <a:pt x="1892" y="3475"/>
                    <a:pt x="1910" y="3412"/>
                  </a:cubicBezTo>
                  <a:lnTo>
                    <a:pt x="2222" y="2279"/>
                  </a:lnTo>
                  <a:cubicBezTo>
                    <a:pt x="2231" y="2235"/>
                    <a:pt x="2267" y="2208"/>
                    <a:pt x="2311" y="2190"/>
                  </a:cubicBezTo>
                  <a:lnTo>
                    <a:pt x="3444" y="1878"/>
                  </a:lnTo>
                  <a:cubicBezTo>
                    <a:pt x="3569" y="1842"/>
                    <a:pt x="3569" y="1664"/>
                    <a:pt x="3444" y="1628"/>
                  </a:cubicBezTo>
                  <a:lnTo>
                    <a:pt x="2311" y="1316"/>
                  </a:lnTo>
                  <a:cubicBezTo>
                    <a:pt x="2267" y="1307"/>
                    <a:pt x="2231" y="1271"/>
                    <a:pt x="2222" y="1227"/>
                  </a:cubicBezTo>
                  <a:lnTo>
                    <a:pt x="1910" y="94"/>
                  </a:lnTo>
                  <a:cubicBezTo>
                    <a:pt x="1892" y="31"/>
                    <a:pt x="1838" y="0"/>
                    <a:pt x="1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3" name="Google Shape;713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22"/>
          <p:cNvSpPr txBox="1">
            <a:spLocks noGrp="1"/>
          </p:cNvSpPr>
          <p:nvPr>
            <p:ph type="body" idx="1"/>
          </p:nvPr>
        </p:nvSpPr>
        <p:spPr>
          <a:xfrm>
            <a:off x="720000" y="1163175"/>
            <a:ext cx="7704000" cy="12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715" name="Google Shape;715;p22"/>
          <p:cNvGrpSpPr/>
          <p:nvPr/>
        </p:nvGrpSpPr>
        <p:grpSpPr>
          <a:xfrm>
            <a:off x="6859040" y="3005769"/>
            <a:ext cx="2429719" cy="2353852"/>
            <a:chOff x="6859040" y="3005769"/>
            <a:chExt cx="2429719" cy="2353852"/>
          </a:xfrm>
        </p:grpSpPr>
        <p:sp>
          <p:nvSpPr>
            <p:cNvPr id="716" name="Google Shape;716;p22"/>
            <p:cNvSpPr/>
            <p:nvPr/>
          </p:nvSpPr>
          <p:spPr>
            <a:xfrm>
              <a:off x="6859040" y="4604009"/>
              <a:ext cx="764298" cy="755612"/>
            </a:xfrm>
            <a:custGeom>
              <a:avLst/>
              <a:gdLst/>
              <a:ahLst/>
              <a:cxnLst/>
              <a:rect l="l" t="t" r="r" b="b"/>
              <a:pathLst>
                <a:path w="11527" h="11396" extrusionOk="0">
                  <a:moveTo>
                    <a:pt x="6941" y="0"/>
                  </a:moveTo>
                  <a:cubicBezTo>
                    <a:pt x="6914" y="0"/>
                    <a:pt x="6896" y="9"/>
                    <a:pt x="6878" y="27"/>
                  </a:cubicBezTo>
                  <a:lnTo>
                    <a:pt x="5451" y="2632"/>
                  </a:lnTo>
                  <a:lnTo>
                    <a:pt x="2748" y="90"/>
                  </a:lnTo>
                  <a:cubicBezTo>
                    <a:pt x="2737" y="79"/>
                    <a:pt x="2724" y="75"/>
                    <a:pt x="2709" y="75"/>
                  </a:cubicBezTo>
                  <a:cubicBezTo>
                    <a:pt x="2699" y="75"/>
                    <a:pt x="2688" y="77"/>
                    <a:pt x="2676" y="81"/>
                  </a:cubicBezTo>
                  <a:cubicBezTo>
                    <a:pt x="2659" y="90"/>
                    <a:pt x="2650" y="116"/>
                    <a:pt x="2650" y="143"/>
                  </a:cubicBezTo>
                  <a:lnTo>
                    <a:pt x="3453" y="3489"/>
                  </a:lnTo>
                  <a:lnTo>
                    <a:pt x="54" y="3676"/>
                  </a:lnTo>
                  <a:cubicBezTo>
                    <a:pt x="27" y="3685"/>
                    <a:pt x="9" y="3694"/>
                    <a:pt x="0" y="3720"/>
                  </a:cubicBezTo>
                  <a:cubicBezTo>
                    <a:pt x="0" y="3738"/>
                    <a:pt x="0" y="3765"/>
                    <a:pt x="27" y="3783"/>
                  </a:cubicBezTo>
                  <a:lnTo>
                    <a:pt x="2775" y="5879"/>
                  </a:lnTo>
                  <a:lnTo>
                    <a:pt x="384" y="7467"/>
                  </a:lnTo>
                  <a:cubicBezTo>
                    <a:pt x="366" y="7485"/>
                    <a:pt x="357" y="7512"/>
                    <a:pt x="366" y="7530"/>
                  </a:cubicBezTo>
                  <a:cubicBezTo>
                    <a:pt x="375" y="7556"/>
                    <a:pt x="393" y="7574"/>
                    <a:pt x="419" y="7574"/>
                  </a:cubicBezTo>
                  <a:lnTo>
                    <a:pt x="3435" y="7548"/>
                  </a:lnTo>
                  <a:lnTo>
                    <a:pt x="2828" y="10697"/>
                  </a:lnTo>
                  <a:cubicBezTo>
                    <a:pt x="2819" y="10723"/>
                    <a:pt x="2837" y="10750"/>
                    <a:pt x="2855" y="10759"/>
                  </a:cubicBezTo>
                  <a:cubicBezTo>
                    <a:pt x="2866" y="10763"/>
                    <a:pt x="2877" y="10765"/>
                    <a:pt x="2888" y="10765"/>
                  </a:cubicBezTo>
                  <a:cubicBezTo>
                    <a:pt x="2902" y="10765"/>
                    <a:pt x="2916" y="10761"/>
                    <a:pt x="2926" y="10750"/>
                  </a:cubicBezTo>
                  <a:lnTo>
                    <a:pt x="5157" y="8386"/>
                  </a:lnTo>
                  <a:lnTo>
                    <a:pt x="6932" y="11366"/>
                  </a:lnTo>
                  <a:cubicBezTo>
                    <a:pt x="6939" y="11386"/>
                    <a:pt x="6955" y="11396"/>
                    <a:pt x="6974" y="11396"/>
                  </a:cubicBezTo>
                  <a:cubicBezTo>
                    <a:pt x="6981" y="11396"/>
                    <a:pt x="6988" y="11395"/>
                    <a:pt x="6994" y="11393"/>
                  </a:cubicBezTo>
                  <a:cubicBezTo>
                    <a:pt x="7021" y="11384"/>
                    <a:pt x="7039" y="11366"/>
                    <a:pt x="7039" y="11339"/>
                  </a:cubicBezTo>
                  <a:lnTo>
                    <a:pt x="7182" y="7637"/>
                  </a:lnTo>
                  <a:lnTo>
                    <a:pt x="10509" y="8582"/>
                  </a:lnTo>
                  <a:cubicBezTo>
                    <a:pt x="10516" y="8585"/>
                    <a:pt x="10524" y="8586"/>
                    <a:pt x="10530" y="8586"/>
                  </a:cubicBezTo>
                  <a:cubicBezTo>
                    <a:pt x="10549" y="8586"/>
                    <a:pt x="10565" y="8578"/>
                    <a:pt x="10572" y="8565"/>
                  </a:cubicBezTo>
                  <a:lnTo>
                    <a:pt x="10572" y="8493"/>
                  </a:lnTo>
                  <a:lnTo>
                    <a:pt x="8680" y="5879"/>
                  </a:lnTo>
                  <a:lnTo>
                    <a:pt x="11482" y="5023"/>
                  </a:lnTo>
                  <a:cubicBezTo>
                    <a:pt x="11508" y="5023"/>
                    <a:pt x="11526" y="4996"/>
                    <a:pt x="11526" y="4969"/>
                  </a:cubicBezTo>
                  <a:cubicBezTo>
                    <a:pt x="11526" y="4943"/>
                    <a:pt x="11499" y="4925"/>
                    <a:pt x="11482" y="4916"/>
                  </a:cubicBezTo>
                  <a:lnTo>
                    <a:pt x="8457" y="4274"/>
                  </a:lnTo>
                  <a:lnTo>
                    <a:pt x="10027" y="1660"/>
                  </a:lnTo>
                  <a:cubicBezTo>
                    <a:pt x="10045" y="1633"/>
                    <a:pt x="10045" y="1606"/>
                    <a:pt x="10027" y="1588"/>
                  </a:cubicBezTo>
                  <a:cubicBezTo>
                    <a:pt x="10012" y="1578"/>
                    <a:pt x="9996" y="1574"/>
                    <a:pt x="9982" y="1574"/>
                  </a:cubicBezTo>
                  <a:cubicBezTo>
                    <a:pt x="9972" y="1574"/>
                    <a:pt x="9963" y="1576"/>
                    <a:pt x="9956" y="1579"/>
                  </a:cubicBezTo>
                  <a:lnTo>
                    <a:pt x="7378" y="3185"/>
                  </a:lnTo>
                  <a:lnTo>
                    <a:pt x="6985" y="54"/>
                  </a:lnTo>
                  <a:cubicBezTo>
                    <a:pt x="6985" y="27"/>
                    <a:pt x="6968" y="9"/>
                    <a:pt x="6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2"/>
            <p:cNvSpPr/>
            <p:nvPr/>
          </p:nvSpPr>
          <p:spPr>
            <a:xfrm rot="-3124056">
              <a:off x="8639495" y="3138856"/>
              <a:ext cx="570823" cy="477730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22"/>
          <p:cNvGrpSpPr/>
          <p:nvPr/>
        </p:nvGrpSpPr>
        <p:grpSpPr>
          <a:xfrm>
            <a:off x="59132" y="-64330"/>
            <a:ext cx="7215486" cy="5111309"/>
            <a:chOff x="59132" y="-64330"/>
            <a:chExt cx="7215486" cy="5111309"/>
          </a:xfrm>
        </p:grpSpPr>
        <p:sp>
          <p:nvSpPr>
            <p:cNvPr id="719" name="Google Shape;719;p22"/>
            <p:cNvSpPr/>
            <p:nvPr/>
          </p:nvSpPr>
          <p:spPr>
            <a:xfrm>
              <a:off x="6709037" y="-64330"/>
              <a:ext cx="565582" cy="603840"/>
            </a:xfrm>
            <a:custGeom>
              <a:avLst/>
              <a:gdLst/>
              <a:ahLst/>
              <a:cxnLst/>
              <a:rect l="l" t="t" r="r" b="b"/>
              <a:pathLst>
                <a:path w="8530" h="9107" extrusionOk="0">
                  <a:moveTo>
                    <a:pt x="5122" y="1"/>
                  </a:moveTo>
                  <a:cubicBezTo>
                    <a:pt x="5055" y="1"/>
                    <a:pt x="4987" y="19"/>
                    <a:pt x="4916" y="57"/>
                  </a:cubicBezTo>
                  <a:cubicBezTo>
                    <a:pt x="4800" y="120"/>
                    <a:pt x="4729" y="200"/>
                    <a:pt x="4693" y="307"/>
                  </a:cubicBezTo>
                  <a:cubicBezTo>
                    <a:pt x="4657" y="405"/>
                    <a:pt x="4675" y="521"/>
                    <a:pt x="4738" y="637"/>
                  </a:cubicBezTo>
                  <a:lnTo>
                    <a:pt x="6031" y="3179"/>
                  </a:lnTo>
                  <a:lnTo>
                    <a:pt x="2124" y="5169"/>
                  </a:lnTo>
                  <a:lnTo>
                    <a:pt x="830" y="2626"/>
                  </a:lnTo>
                  <a:cubicBezTo>
                    <a:pt x="768" y="2510"/>
                    <a:pt x="688" y="2430"/>
                    <a:pt x="580" y="2394"/>
                  </a:cubicBezTo>
                  <a:cubicBezTo>
                    <a:pt x="543" y="2381"/>
                    <a:pt x="502" y="2374"/>
                    <a:pt x="460" y="2374"/>
                  </a:cubicBezTo>
                  <a:cubicBezTo>
                    <a:pt x="393" y="2374"/>
                    <a:pt x="322" y="2392"/>
                    <a:pt x="250" y="2430"/>
                  </a:cubicBezTo>
                  <a:cubicBezTo>
                    <a:pt x="134" y="2493"/>
                    <a:pt x="63" y="2573"/>
                    <a:pt x="36" y="2680"/>
                  </a:cubicBezTo>
                  <a:cubicBezTo>
                    <a:pt x="1" y="2778"/>
                    <a:pt x="18" y="2894"/>
                    <a:pt x="81" y="3010"/>
                  </a:cubicBezTo>
                  <a:lnTo>
                    <a:pt x="3052" y="8844"/>
                  </a:lnTo>
                  <a:cubicBezTo>
                    <a:pt x="3114" y="8969"/>
                    <a:pt x="3194" y="9041"/>
                    <a:pt x="3292" y="9085"/>
                  </a:cubicBezTo>
                  <a:cubicBezTo>
                    <a:pt x="3330" y="9099"/>
                    <a:pt x="3371" y="9106"/>
                    <a:pt x="3413" y="9106"/>
                  </a:cubicBezTo>
                  <a:cubicBezTo>
                    <a:pt x="3480" y="9106"/>
                    <a:pt x="3551" y="9088"/>
                    <a:pt x="3623" y="9049"/>
                  </a:cubicBezTo>
                  <a:cubicBezTo>
                    <a:pt x="3739" y="8987"/>
                    <a:pt x="3810" y="8907"/>
                    <a:pt x="3846" y="8800"/>
                  </a:cubicBezTo>
                  <a:cubicBezTo>
                    <a:pt x="3872" y="8693"/>
                    <a:pt x="3863" y="8586"/>
                    <a:pt x="3801" y="8470"/>
                  </a:cubicBezTo>
                  <a:lnTo>
                    <a:pt x="2454" y="5820"/>
                  </a:lnTo>
                  <a:lnTo>
                    <a:pt x="6361" y="3831"/>
                  </a:lnTo>
                  <a:lnTo>
                    <a:pt x="7708" y="6480"/>
                  </a:lnTo>
                  <a:cubicBezTo>
                    <a:pt x="7771" y="6596"/>
                    <a:pt x="7851" y="6668"/>
                    <a:pt x="7949" y="6712"/>
                  </a:cubicBezTo>
                  <a:cubicBezTo>
                    <a:pt x="7987" y="6725"/>
                    <a:pt x="8026" y="6731"/>
                    <a:pt x="8066" y="6731"/>
                  </a:cubicBezTo>
                  <a:cubicBezTo>
                    <a:pt x="8138" y="6731"/>
                    <a:pt x="8213" y="6711"/>
                    <a:pt x="8288" y="6676"/>
                  </a:cubicBezTo>
                  <a:cubicBezTo>
                    <a:pt x="8404" y="6614"/>
                    <a:pt x="8476" y="6534"/>
                    <a:pt x="8502" y="6427"/>
                  </a:cubicBezTo>
                  <a:cubicBezTo>
                    <a:pt x="8529" y="6320"/>
                    <a:pt x="8520" y="6213"/>
                    <a:pt x="8458" y="6097"/>
                  </a:cubicBezTo>
                  <a:lnTo>
                    <a:pt x="5487" y="253"/>
                  </a:lnTo>
                  <a:cubicBezTo>
                    <a:pt x="5425" y="137"/>
                    <a:pt x="5344" y="57"/>
                    <a:pt x="5246" y="21"/>
                  </a:cubicBezTo>
                  <a:cubicBezTo>
                    <a:pt x="5205" y="8"/>
                    <a:pt x="5164" y="1"/>
                    <a:pt x="5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0" name="Google Shape;720;p22"/>
            <p:cNvGrpSpPr/>
            <p:nvPr/>
          </p:nvGrpSpPr>
          <p:grpSpPr>
            <a:xfrm>
              <a:off x="59132" y="4222264"/>
              <a:ext cx="4386949" cy="824714"/>
              <a:chOff x="59132" y="4222264"/>
              <a:chExt cx="4386949" cy="824714"/>
            </a:xfrm>
          </p:grpSpPr>
          <p:sp>
            <p:nvSpPr>
              <p:cNvPr id="721" name="Google Shape;721;p22"/>
              <p:cNvSpPr/>
              <p:nvPr/>
            </p:nvSpPr>
            <p:spPr>
              <a:xfrm>
                <a:off x="3970409" y="4545846"/>
                <a:ext cx="475672" cy="501133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7558" extrusionOk="0">
                    <a:moveTo>
                      <a:pt x="3708" y="1020"/>
                    </a:moveTo>
                    <a:cubicBezTo>
                      <a:pt x="3965" y="1020"/>
                      <a:pt x="4234" y="1070"/>
                      <a:pt x="4515" y="1173"/>
                    </a:cubicBezTo>
                    <a:cubicBezTo>
                      <a:pt x="5184" y="1414"/>
                      <a:pt x="5612" y="1824"/>
                      <a:pt x="5817" y="2413"/>
                    </a:cubicBezTo>
                    <a:cubicBezTo>
                      <a:pt x="6013" y="2993"/>
                      <a:pt x="5969" y="3697"/>
                      <a:pt x="5665" y="4536"/>
                    </a:cubicBezTo>
                    <a:cubicBezTo>
                      <a:pt x="5362" y="5383"/>
                      <a:pt x="4943" y="5963"/>
                      <a:pt x="4425" y="6275"/>
                    </a:cubicBezTo>
                    <a:cubicBezTo>
                      <a:pt x="4133" y="6452"/>
                      <a:pt x="3816" y="6540"/>
                      <a:pt x="3474" y="6540"/>
                    </a:cubicBezTo>
                    <a:cubicBezTo>
                      <a:pt x="3210" y="6540"/>
                      <a:pt x="2933" y="6487"/>
                      <a:pt x="2641" y="6383"/>
                    </a:cubicBezTo>
                    <a:cubicBezTo>
                      <a:pt x="1963" y="6142"/>
                      <a:pt x="1535" y="5731"/>
                      <a:pt x="1339" y="5151"/>
                    </a:cubicBezTo>
                    <a:cubicBezTo>
                      <a:pt x="1134" y="4572"/>
                      <a:pt x="1187" y="3867"/>
                      <a:pt x="1490" y="3028"/>
                    </a:cubicBezTo>
                    <a:cubicBezTo>
                      <a:pt x="1794" y="2199"/>
                      <a:pt x="2204" y="1619"/>
                      <a:pt x="2730" y="1298"/>
                    </a:cubicBezTo>
                    <a:cubicBezTo>
                      <a:pt x="3033" y="1113"/>
                      <a:pt x="3360" y="1020"/>
                      <a:pt x="3708" y="1020"/>
                    </a:cubicBezTo>
                    <a:close/>
                    <a:moveTo>
                      <a:pt x="3592" y="1"/>
                    </a:moveTo>
                    <a:cubicBezTo>
                      <a:pt x="3392" y="1"/>
                      <a:pt x="3194" y="20"/>
                      <a:pt x="2998" y="58"/>
                    </a:cubicBezTo>
                    <a:cubicBezTo>
                      <a:pt x="2400" y="174"/>
                      <a:pt x="1874" y="450"/>
                      <a:pt x="1419" y="887"/>
                    </a:cubicBezTo>
                    <a:cubicBezTo>
                      <a:pt x="955" y="1324"/>
                      <a:pt x="598" y="1904"/>
                      <a:pt x="349" y="2609"/>
                    </a:cubicBezTo>
                    <a:cubicBezTo>
                      <a:pt x="90" y="3323"/>
                      <a:pt x="1" y="3992"/>
                      <a:pt x="72" y="4625"/>
                    </a:cubicBezTo>
                    <a:cubicBezTo>
                      <a:pt x="143" y="5258"/>
                      <a:pt x="375" y="5812"/>
                      <a:pt x="759" y="6275"/>
                    </a:cubicBezTo>
                    <a:cubicBezTo>
                      <a:pt x="1143" y="6739"/>
                      <a:pt x="1660" y="7087"/>
                      <a:pt x="2302" y="7319"/>
                    </a:cubicBezTo>
                    <a:cubicBezTo>
                      <a:pt x="2742" y="7478"/>
                      <a:pt x="3173" y="7557"/>
                      <a:pt x="3593" y="7557"/>
                    </a:cubicBezTo>
                    <a:cubicBezTo>
                      <a:pt x="3787" y="7557"/>
                      <a:pt x="3978" y="7540"/>
                      <a:pt x="4167" y="7507"/>
                    </a:cubicBezTo>
                    <a:cubicBezTo>
                      <a:pt x="4764" y="7391"/>
                      <a:pt x="5291" y="7114"/>
                      <a:pt x="5755" y="6677"/>
                    </a:cubicBezTo>
                    <a:cubicBezTo>
                      <a:pt x="6210" y="6231"/>
                      <a:pt x="6575" y="5660"/>
                      <a:pt x="6825" y="4955"/>
                    </a:cubicBezTo>
                    <a:cubicBezTo>
                      <a:pt x="7084" y="4241"/>
                      <a:pt x="7173" y="3572"/>
                      <a:pt x="7102" y="2939"/>
                    </a:cubicBezTo>
                    <a:cubicBezTo>
                      <a:pt x="7030" y="2306"/>
                      <a:pt x="6798" y="1753"/>
                      <a:pt x="6406" y="1289"/>
                    </a:cubicBezTo>
                    <a:cubicBezTo>
                      <a:pt x="6013" y="816"/>
                      <a:pt x="5496" y="468"/>
                      <a:pt x="4854" y="236"/>
                    </a:cubicBezTo>
                    <a:cubicBezTo>
                      <a:pt x="4422" y="80"/>
                      <a:pt x="4002" y="1"/>
                      <a:pt x="35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22"/>
              <p:cNvSpPr/>
              <p:nvPr/>
            </p:nvSpPr>
            <p:spPr>
              <a:xfrm>
                <a:off x="59132" y="4222264"/>
                <a:ext cx="755413" cy="824702"/>
              </a:xfrm>
              <a:custGeom>
                <a:avLst/>
                <a:gdLst/>
                <a:ahLst/>
                <a:cxnLst/>
                <a:rect l="l" t="t" r="r" b="b"/>
                <a:pathLst>
                  <a:path w="11393" h="12438" extrusionOk="0">
                    <a:moveTo>
                      <a:pt x="2575" y="0"/>
                    </a:moveTo>
                    <a:cubicBezTo>
                      <a:pt x="2333" y="0"/>
                      <a:pt x="1912" y="119"/>
                      <a:pt x="1312" y="352"/>
                    </a:cubicBezTo>
                    <a:cubicBezTo>
                      <a:pt x="1080" y="450"/>
                      <a:pt x="803" y="575"/>
                      <a:pt x="473" y="745"/>
                    </a:cubicBezTo>
                    <a:cubicBezTo>
                      <a:pt x="143" y="914"/>
                      <a:pt x="1" y="1030"/>
                      <a:pt x="27" y="1110"/>
                    </a:cubicBezTo>
                    <a:lnTo>
                      <a:pt x="4488" y="12369"/>
                    </a:lnTo>
                    <a:cubicBezTo>
                      <a:pt x="4507" y="12414"/>
                      <a:pt x="4564" y="12437"/>
                      <a:pt x="4660" y="12437"/>
                    </a:cubicBezTo>
                    <a:cubicBezTo>
                      <a:pt x="4883" y="12437"/>
                      <a:pt x="5314" y="12312"/>
                      <a:pt x="5951" y="12056"/>
                    </a:cubicBezTo>
                    <a:cubicBezTo>
                      <a:pt x="6870" y="11691"/>
                      <a:pt x="7307" y="11468"/>
                      <a:pt x="7271" y="11369"/>
                    </a:cubicBezTo>
                    <a:lnTo>
                      <a:pt x="5157" y="6044"/>
                    </a:lnTo>
                    <a:cubicBezTo>
                      <a:pt x="5389" y="5687"/>
                      <a:pt x="5621" y="5455"/>
                      <a:pt x="5862" y="5366"/>
                    </a:cubicBezTo>
                    <a:cubicBezTo>
                      <a:pt x="5935" y="5336"/>
                      <a:pt x="6005" y="5321"/>
                      <a:pt x="6072" y="5321"/>
                    </a:cubicBezTo>
                    <a:cubicBezTo>
                      <a:pt x="6326" y="5321"/>
                      <a:pt x="6540" y="5533"/>
                      <a:pt x="6709" y="5963"/>
                    </a:cubicBezTo>
                    <a:lnTo>
                      <a:pt x="8618" y="10790"/>
                    </a:lnTo>
                    <a:cubicBezTo>
                      <a:pt x="8625" y="10805"/>
                      <a:pt x="8648" y="10812"/>
                      <a:pt x="8687" y="10812"/>
                    </a:cubicBezTo>
                    <a:cubicBezTo>
                      <a:pt x="8857" y="10812"/>
                      <a:pt x="9337" y="10669"/>
                      <a:pt x="10135" y="10379"/>
                    </a:cubicBezTo>
                    <a:cubicBezTo>
                      <a:pt x="10991" y="10040"/>
                      <a:pt x="11393" y="9826"/>
                      <a:pt x="11357" y="9728"/>
                    </a:cubicBezTo>
                    <a:lnTo>
                      <a:pt x="9341" y="4634"/>
                    </a:lnTo>
                    <a:cubicBezTo>
                      <a:pt x="8859" y="3430"/>
                      <a:pt x="8288" y="2698"/>
                      <a:pt x="7637" y="2440"/>
                    </a:cubicBezTo>
                    <a:cubicBezTo>
                      <a:pt x="7350" y="2331"/>
                      <a:pt x="7046" y="2276"/>
                      <a:pt x="6727" y="2276"/>
                    </a:cubicBezTo>
                    <a:cubicBezTo>
                      <a:pt x="6310" y="2276"/>
                      <a:pt x="5867" y="2369"/>
                      <a:pt x="5398" y="2556"/>
                    </a:cubicBezTo>
                    <a:cubicBezTo>
                      <a:pt x="5077" y="2689"/>
                      <a:pt x="4648" y="2966"/>
                      <a:pt x="4113" y="3394"/>
                    </a:cubicBezTo>
                    <a:lnTo>
                      <a:pt x="2811" y="102"/>
                    </a:lnTo>
                    <a:cubicBezTo>
                      <a:pt x="2783" y="34"/>
                      <a:pt x="2704" y="0"/>
                      <a:pt x="25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_1"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2" name="Google Shape;762;p24"/>
          <p:cNvGrpSpPr/>
          <p:nvPr/>
        </p:nvGrpSpPr>
        <p:grpSpPr>
          <a:xfrm>
            <a:off x="3792322" y="76207"/>
            <a:ext cx="3038600" cy="410023"/>
            <a:chOff x="3792322" y="76207"/>
            <a:chExt cx="3038600" cy="410023"/>
          </a:xfrm>
        </p:grpSpPr>
        <p:sp>
          <p:nvSpPr>
            <p:cNvPr id="763" name="Google Shape;763;p24"/>
            <p:cNvSpPr/>
            <p:nvPr/>
          </p:nvSpPr>
          <p:spPr>
            <a:xfrm>
              <a:off x="3792322" y="85151"/>
              <a:ext cx="401079" cy="401079"/>
            </a:xfrm>
            <a:custGeom>
              <a:avLst/>
              <a:gdLst/>
              <a:ahLst/>
              <a:cxnLst/>
              <a:rect l="l" t="t" r="r" b="b"/>
              <a:pathLst>
                <a:path w="6049" h="6049" extrusionOk="0">
                  <a:moveTo>
                    <a:pt x="3274" y="0"/>
                  </a:moveTo>
                  <a:lnTo>
                    <a:pt x="2391" y="54"/>
                  </a:lnTo>
                  <a:lnTo>
                    <a:pt x="2364" y="63"/>
                  </a:lnTo>
                  <a:lnTo>
                    <a:pt x="2355" y="98"/>
                  </a:lnTo>
                  <a:lnTo>
                    <a:pt x="2471" y="1892"/>
                  </a:lnTo>
                  <a:lnTo>
                    <a:pt x="1115" y="705"/>
                  </a:lnTo>
                  <a:lnTo>
                    <a:pt x="1089" y="696"/>
                  </a:lnTo>
                  <a:lnTo>
                    <a:pt x="1062" y="705"/>
                  </a:lnTo>
                  <a:lnTo>
                    <a:pt x="473" y="1374"/>
                  </a:lnTo>
                  <a:lnTo>
                    <a:pt x="482" y="1428"/>
                  </a:lnTo>
                  <a:lnTo>
                    <a:pt x="1490" y="2320"/>
                  </a:lnTo>
                  <a:lnTo>
                    <a:pt x="1838" y="2614"/>
                  </a:lnTo>
                  <a:lnTo>
                    <a:pt x="1374" y="2650"/>
                  </a:lnTo>
                  <a:lnTo>
                    <a:pt x="36" y="2730"/>
                  </a:lnTo>
                  <a:lnTo>
                    <a:pt x="9" y="2748"/>
                  </a:lnTo>
                  <a:lnTo>
                    <a:pt x="0" y="2775"/>
                  </a:lnTo>
                  <a:lnTo>
                    <a:pt x="54" y="3658"/>
                  </a:lnTo>
                  <a:lnTo>
                    <a:pt x="98" y="3694"/>
                  </a:lnTo>
                  <a:lnTo>
                    <a:pt x="1901" y="3578"/>
                  </a:lnTo>
                  <a:lnTo>
                    <a:pt x="1901" y="3578"/>
                  </a:lnTo>
                  <a:lnTo>
                    <a:pt x="705" y="4934"/>
                  </a:lnTo>
                  <a:lnTo>
                    <a:pt x="705" y="4987"/>
                  </a:lnTo>
                  <a:lnTo>
                    <a:pt x="1374" y="5576"/>
                  </a:lnTo>
                  <a:lnTo>
                    <a:pt x="1428" y="5567"/>
                  </a:lnTo>
                  <a:lnTo>
                    <a:pt x="2320" y="4559"/>
                  </a:lnTo>
                  <a:lnTo>
                    <a:pt x="2623" y="4211"/>
                  </a:lnTo>
                  <a:lnTo>
                    <a:pt x="2650" y="4666"/>
                  </a:lnTo>
                  <a:lnTo>
                    <a:pt x="2730" y="6013"/>
                  </a:lnTo>
                  <a:lnTo>
                    <a:pt x="2775" y="6049"/>
                  </a:lnTo>
                  <a:lnTo>
                    <a:pt x="3658" y="5995"/>
                  </a:lnTo>
                  <a:lnTo>
                    <a:pt x="3694" y="5951"/>
                  </a:lnTo>
                  <a:lnTo>
                    <a:pt x="3578" y="4149"/>
                  </a:lnTo>
                  <a:lnTo>
                    <a:pt x="4934" y="5344"/>
                  </a:lnTo>
                  <a:lnTo>
                    <a:pt x="4987" y="5344"/>
                  </a:lnTo>
                  <a:lnTo>
                    <a:pt x="5576" y="4675"/>
                  </a:lnTo>
                  <a:lnTo>
                    <a:pt x="5585" y="4648"/>
                  </a:lnTo>
                  <a:lnTo>
                    <a:pt x="5567" y="4621"/>
                  </a:lnTo>
                  <a:lnTo>
                    <a:pt x="4559" y="3729"/>
                  </a:lnTo>
                  <a:lnTo>
                    <a:pt x="4211" y="3426"/>
                  </a:lnTo>
                  <a:lnTo>
                    <a:pt x="4675" y="3399"/>
                  </a:lnTo>
                  <a:lnTo>
                    <a:pt x="6013" y="3310"/>
                  </a:lnTo>
                  <a:lnTo>
                    <a:pt x="6049" y="3274"/>
                  </a:lnTo>
                  <a:lnTo>
                    <a:pt x="5995" y="2391"/>
                  </a:lnTo>
                  <a:lnTo>
                    <a:pt x="5977" y="2364"/>
                  </a:lnTo>
                  <a:lnTo>
                    <a:pt x="5951" y="2355"/>
                  </a:lnTo>
                  <a:lnTo>
                    <a:pt x="4158" y="2471"/>
                  </a:lnTo>
                  <a:lnTo>
                    <a:pt x="5344" y="1115"/>
                  </a:lnTo>
                  <a:lnTo>
                    <a:pt x="5353" y="1089"/>
                  </a:lnTo>
                  <a:lnTo>
                    <a:pt x="5344" y="1062"/>
                  </a:lnTo>
                  <a:lnTo>
                    <a:pt x="4675" y="473"/>
                  </a:lnTo>
                  <a:lnTo>
                    <a:pt x="4648" y="464"/>
                  </a:lnTo>
                  <a:lnTo>
                    <a:pt x="4621" y="482"/>
                  </a:lnTo>
                  <a:lnTo>
                    <a:pt x="3729" y="1490"/>
                  </a:lnTo>
                  <a:lnTo>
                    <a:pt x="3426" y="1838"/>
                  </a:lnTo>
                  <a:lnTo>
                    <a:pt x="3399" y="1374"/>
                  </a:lnTo>
                  <a:lnTo>
                    <a:pt x="3319" y="36"/>
                  </a:lnTo>
                  <a:lnTo>
                    <a:pt x="3301" y="9"/>
                  </a:lnTo>
                  <a:lnTo>
                    <a:pt x="32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4"/>
            <p:cNvSpPr/>
            <p:nvPr/>
          </p:nvSpPr>
          <p:spPr>
            <a:xfrm>
              <a:off x="6590893" y="76207"/>
              <a:ext cx="240029" cy="235793"/>
            </a:xfrm>
            <a:custGeom>
              <a:avLst/>
              <a:gdLst/>
              <a:ahLst/>
              <a:cxnLst/>
              <a:rect l="l" t="t" r="r" b="b"/>
              <a:pathLst>
                <a:path w="3570" h="3507" extrusionOk="0">
                  <a:moveTo>
                    <a:pt x="1785" y="1"/>
                  </a:moveTo>
                  <a:cubicBezTo>
                    <a:pt x="1732" y="1"/>
                    <a:pt x="1678" y="32"/>
                    <a:pt x="1660" y="95"/>
                  </a:cubicBezTo>
                  <a:lnTo>
                    <a:pt x="1348" y="1227"/>
                  </a:lnTo>
                  <a:cubicBezTo>
                    <a:pt x="1330" y="1272"/>
                    <a:pt x="1303" y="1299"/>
                    <a:pt x="1259" y="1317"/>
                  </a:cubicBezTo>
                  <a:lnTo>
                    <a:pt x="126" y="1629"/>
                  </a:lnTo>
                  <a:cubicBezTo>
                    <a:pt x="1" y="1665"/>
                    <a:pt x="1" y="1843"/>
                    <a:pt x="126" y="1879"/>
                  </a:cubicBezTo>
                  <a:lnTo>
                    <a:pt x="1259" y="2191"/>
                  </a:lnTo>
                  <a:cubicBezTo>
                    <a:pt x="1303" y="2200"/>
                    <a:pt x="1330" y="2236"/>
                    <a:pt x="1348" y="2280"/>
                  </a:cubicBezTo>
                  <a:lnTo>
                    <a:pt x="1660" y="3413"/>
                  </a:lnTo>
                  <a:cubicBezTo>
                    <a:pt x="1678" y="3476"/>
                    <a:pt x="1732" y="3507"/>
                    <a:pt x="1785" y="3507"/>
                  </a:cubicBezTo>
                  <a:cubicBezTo>
                    <a:pt x="1839" y="3507"/>
                    <a:pt x="1892" y="3476"/>
                    <a:pt x="1910" y="3413"/>
                  </a:cubicBezTo>
                  <a:lnTo>
                    <a:pt x="2222" y="2280"/>
                  </a:lnTo>
                  <a:cubicBezTo>
                    <a:pt x="2231" y="2236"/>
                    <a:pt x="2267" y="2200"/>
                    <a:pt x="2311" y="2191"/>
                  </a:cubicBezTo>
                  <a:lnTo>
                    <a:pt x="3444" y="1879"/>
                  </a:lnTo>
                  <a:cubicBezTo>
                    <a:pt x="3569" y="1843"/>
                    <a:pt x="3569" y="1665"/>
                    <a:pt x="3444" y="1629"/>
                  </a:cubicBezTo>
                  <a:lnTo>
                    <a:pt x="2311" y="1317"/>
                  </a:lnTo>
                  <a:cubicBezTo>
                    <a:pt x="2267" y="1299"/>
                    <a:pt x="2231" y="1272"/>
                    <a:pt x="2222" y="1227"/>
                  </a:cubicBezTo>
                  <a:lnTo>
                    <a:pt x="1910" y="95"/>
                  </a:lnTo>
                  <a:cubicBezTo>
                    <a:pt x="1892" y="32"/>
                    <a:pt x="1839" y="1"/>
                    <a:pt x="17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5" name="Google Shape;765;p24"/>
          <p:cNvSpPr/>
          <p:nvPr/>
        </p:nvSpPr>
        <p:spPr>
          <a:xfrm>
            <a:off x="8764537" y="1764095"/>
            <a:ext cx="565582" cy="603840"/>
          </a:xfrm>
          <a:custGeom>
            <a:avLst/>
            <a:gdLst/>
            <a:ahLst/>
            <a:cxnLst/>
            <a:rect l="l" t="t" r="r" b="b"/>
            <a:pathLst>
              <a:path w="8530" h="9107" extrusionOk="0">
                <a:moveTo>
                  <a:pt x="5122" y="1"/>
                </a:moveTo>
                <a:cubicBezTo>
                  <a:pt x="5055" y="1"/>
                  <a:pt x="4987" y="19"/>
                  <a:pt x="4916" y="57"/>
                </a:cubicBezTo>
                <a:cubicBezTo>
                  <a:pt x="4800" y="120"/>
                  <a:pt x="4729" y="200"/>
                  <a:pt x="4693" y="307"/>
                </a:cubicBezTo>
                <a:cubicBezTo>
                  <a:pt x="4657" y="405"/>
                  <a:pt x="4675" y="521"/>
                  <a:pt x="4738" y="637"/>
                </a:cubicBezTo>
                <a:lnTo>
                  <a:pt x="6031" y="3179"/>
                </a:lnTo>
                <a:lnTo>
                  <a:pt x="2124" y="5169"/>
                </a:lnTo>
                <a:lnTo>
                  <a:pt x="830" y="2626"/>
                </a:lnTo>
                <a:cubicBezTo>
                  <a:pt x="768" y="2510"/>
                  <a:pt x="688" y="2430"/>
                  <a:pt x="580" y="2394"/>
                </a:cubicBezTo>
                <a:cubicBezTo>
                  <a:pt x="543" y="2381"/>
                  <a:pt x="502" y="2374"/>
                  <a:pt x="460" y="2374"/>
                </a:cubicBezTo>
                <a:cubicBezTo>
                  <a:pt x="393" y="2374"/>
                  <a:pt x="322" y="2392"/>
                  <a:pt x="250" y="2430"/>
                </a:cubicBezTo>
                <a:cubicBezTo>
                  <a:pt x="134" y="2493"/>
                  <a:pt x="63" y="2573"/>
                  <a:pt x="36" y="2680"/>
                </a:cubicBezTo>
                <a:cubicBezTo>
                  <a:pt x="1" y="2778"/>
                  <a:pt x="18" y="2894"/>
                  <a:pt x="81" y="3010"/>
                </a:cubicBezTo>
                <a:lnTo>
                  <a:pt x="3052" y="8844"/>
                </a:lnTo>
                <a:cubicBezTo>
                  <a:pt x="3114" y="8969"/>
                  <a:pt x="3194" y="9041"/>
                  <a:pt x="3292" y="9085"/>
                </a:cubicBezTo>
                <a:cubicBezTo>
                  <a:pt x="3330" y="9099"/>
                  <a:pt x="3371" y="9106"/>
                  <a:pt x="3413" y="9106"/>
                </a:cubicBezTo>
                <a:cubicBezTo>
                  <a:pt x="3480" y="9106"/>
                  <a:pt x="3551" y="9088"/>
                  <a:pt x="3623" y="9049"/>
                </a:cubicBezTo>
                <a:cubicBezTo>
                  <a:pt x="3739" y="8987"/>
                  <a:pt x="3810" y="8907"/>
                  <a:pt x="3846" y="8800"/>
                </a:cubicBezTo>
                <a:cubicBezTo>
                  <a:pt x="3872" y="8693"/>
                  <a:pt x="3863" y="8586"/>
                  <a:pt x="3801" y="8470"/>
                </a:cubicBezTo>
                <a:lnTo>
                  <a:pt x="2454" y="5820"/>
                </a:lnTo>
                <a:lnTo>
                  <a:pt x="6361" y="3831"/>
                </a:lnTo>
                <a:lnTo>
                  <a:pt x="7708" y="6480"/>
                </a:lnTo>
                <a:cubicBezTo>
                  <a:pt x="7771" y="6596"/>
                  <a:pt x="7851" y="6668"/>
                  <a:pt x="7949" y="6712"/>
                </a:cubicBezTo>
                <a:cubicBezTo>
                  <a:pt x="7987" y="6725"/>
                  <a:pt x="8026" y="6731"/>
                  <a:pt x="8066" y="6731"/>
                </a:cubicBezTo>
                <a:cubicBezTo>
                  <a:pt x="8138" y="6731"/>
                  <a:pt x="8213" y="6711"/>
                  <a:pt x="8288" y="6676"/>
                </a:cubicBezTo>
                <a:cubicBezTo>
                  <a:pt x="8404" y="6614"/>
                  <a:pt x="8476" y="6534"/>
                  <a:pt x="8502" y="6427"/>
                </a:cubicBezTo>
                <a:cubicBezTo>
                  <a:pt x="8529" y="6320"/>
                  <a:pt x="8520" y="6213"/>
                  <a:pt x="8458" y="6097"/>
                </a:cubicBezTo>
                <a:lnTo>
                  <a:pt x="5487" y="253"/>
                </a:lnTo>
                <a:cubicBezTo>
                  <a:pt x="5425" y="137"/>
                  <a:pt x="5344" y="57"/>
                  <a:pt x="5246" y="21"/>
                </a:cubicBezTo>
                <a:cubicBezTo>
                  <a:pt x="5205" y="8"/>
                  <a:pt x="5164" y="1"/>
                  <a:pt x="51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6" name="Google Shape;766;p24"/>
          <p:cNvGrpSpPr/>
          <p:nvPr/>
        </p:nvGrpSpPr>
        <p:grpSpPr>
          <a:xfrm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767" name="Google Shape;767;p24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68" name="Google Shape;768;p24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24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24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24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24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24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24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24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24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24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24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24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24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24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24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24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24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5" name="Google Shape;785;p2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24"/>
          <p:cNvSpPr txBox="1">
            <a:spLocks noGrp="1"/>
          </p:cNvSpPr>
          <p:nvPr>
            <p:ph type="subTitle" idx="1"/>
          </p:nvPr>
        </p:nvSpPr>
        <p:spPr>
          <a:xfrm>
            <a:off x="4571955" y="1968150"/>
            <a:ext cx="3335100" cy="18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24"/>
          <p:cNvSpPr txBox="1">
            <a:spLocks noGrp="1"/>
          </p:cNvSpPr>
          <p:nvPr>
            <p:ph type="subTitle" idx="2"/>
          </p:nvPr>
        </p:nvSpPr>
        <p:spPr>
          <a:xfrm>
            <a:off x="1236925" y="1968150"/>
            <a:ext cx="3335100" cy="18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88" name="Google Shape;788;p24"/>
          <p:cNvGrpSpPr/>
          <p:nvPr/>
        </p:nvGrpSpPr>
        <p:grpSpPr>
          <a:xfrm>
            <a:off x="74824" y="81296"/>
            <a:ext cx="8910245" cy="3938911"/>
            <a:chOff x="74824" y="81296"/>
            <a:chExt cx="8910245" cy="3938911"/>
          </a:xfrm>
        </p:grpSpPr>
        <p:sp>
          <p:nvSpPr>
            <p:cNvPr id="789" name="Google Shape;789;p24"/>
            <p:cNvSpPr/>
            <p:nvPr/>
          </p:nvSpPr>
          <p:spPr>
            <a:xfrm>
              <a:off x="8509397" y="81296"/>
              <a:ext cx="475672" cy="501133"/>
            </a:xfrm>
            <a:custGeom>
              <a:avLst/>
              <a:gdLst/>
              <a:ahLst/>
              <a:cxnLst/>
              <a:rect l="l" t="t" r="r" b="b"/>
              <a:pathLst>
                <a:path w="7174" h="7558" extrusionOk="0">
                  <a:moveTo>
                    <a:pt x="3708" y="1020"/>
                  </a:moveTo>
                  <a:cubicBezTo>
                    <a:pt x="3965" y="1020"/>
                    <a:pt x="4234" y="1070"/>
                    <a:pt x="4515" y="1173"/>
                  </a:cubicBezTo>
                  <a:cubicBezTo>
                    <a:pt x="5184" y="1414"/>
                    <a:pt x="5612" y="1824"/>
                    <a:pt x="5817" y="2413"/>
                  </a:cubicBezTo>
                  <a:cubicBezTo>
                    <a:pt x="6013" y="2993"/>
                    <a:pt x="5969" y="3697"/>
                    <a:pt x="5665" y="4536"/>
                  </a:cubicBezTo>
                  <a:cubicBezTo>
                    <a:pt x="5362" y="5383"/>
                    <a:pt x="4943" y="5963"/>
                    <a:pt x="4425" y="6275"/>
                  </a:cubicBezTo>
                  <a:cubicBezTo>
                    <a:pt x="4133" y="6452"/>
                    <a:pt x="3816" y="6540"/>
                    <a:pt x="3474" y="6540"/>
                  </a:cubicBezTo>
                  <a:cubicBezTo>
                    <a:pt x="3210" y="6540"/>
                    <a:pt x="2933" y="6487"/>
                    <a:pt x="2641" y="6383"/>
                  </a:cubicBezTo>
                  <a:cubicBezTo>
                    <a:pt x="1963" y="6142"/>
                    <a:pt x="1535" y="5731"/>
                    <a:pt x="1339" y="5151"/>
                  </a:cubicBezTo>
                  <a:cubicBezTo>
                    <a:pt x="1134" y="4572"/>
                    <a:pt x="1187" y="3867"/>
                    <a:pt x="1490" y="3028"/>
                  </a:cubicBezTo>
                  <a:cubicBezTo>
                    <a:pt x="1794" y="2199"/>
                    <a:pt x="2204" y="1619"/>
                    <a:pt x="2730" y="1298"/>
                  </a:cubicBezTo>
                  <a:cubicBezTo>
                    <a:pt x="3033" y="1113"/>
                    <a:pt x="3360" y="1020"/>
                    <a:pt x="3708" y="1020"/>
                  </a:cubicBezTo>
                  <a:close/>
                  <a:moveTo>
                    <a:pt x="3592" y="1"/>
                  </a:moveTo>
                  <a:cubicBezTo>
                    <a:pt x="3392" y="1"/>
                    <a:pt x="3194" y="20"/>
                    <a:pt x="2998" y="58"/>
                  </a:cubicBezTo>
                  <a:cubicBezTo>
                    <a:pt x="2400" y="174"/>
                    <a:pt x="1874" y="450"/>
                    <a:pt x="1419" y="887"/>
                  </a:cubicBezTo>
                  <a:cubicBezTo>
                    <a:pt x="955" y="1324"/>
                    <a:pt x="598" y="1904"/>
                    <a:pt x="349" y="2609"/>
                  </a:cubicBezTo>
                  <a:cubicBezTo>
                    <a:pt x="90" y="3323"/>
                    <a:pt x="1" y="3992"/>
                    <a:pt x="72" y="4625"/>
                  </a:cubicBezTo>
                  <a:cubicBezTo>
                    <a:pt x="143" y="5258"/>
                    <a:pt x="375" y="5812"/>
                    <a:pt x="759" y="6275"/>
                  </a:cubicBezTo>
                  <a:cubicBezTo>
                    <a:pt x="1143" y="6739"/>
                    <a:pt x="1660" y="7087"/>
                    <a:pt x="2302" y="7319"/>
                  </a:cubicBezTo>
                  <a:cubicBezTo>
                    <a:pt x="2742" y="7478"/>
                    <a:pt x="3173" y="7557"/>
                    <a:pt x="3593" y="7557"/>
                  </a:cubicBezTo>
                  <a:cubicBezTo>
                    <a:pt x="3787" y="7557"/>
                    <a:pt x="3978" y="7540"/>
                    <a:pt x="4167" y="7507"/>
                  </a:cubicBezTo>
                  <a:cubicBezTo>
                    <a:pt x="4764" y="7391"/>
                    <a:pt x="5291" y="7114"/>
                    <a:pt x="5755" y="6677"/>
                  </a:cubicBezTo>
                  <a:cubicBezTo>
                    <a:pt x="6210" y="6231"/>
                    <a:pt x="6575" y="5660"/>
                    <a:pt x="6825" y="4955"/>
                  </a:cubicBezTo>
                  <a:cubicBezTo>
                    <a:pt x="7084" y="4241"/>
                    <a:pt x="7173" y="3572"/>
                    <a:pt x="7102" y="2939"/>
                  </a:cubicBezTo>
                  <a:cubicBezTo>
                    <a:pt x="7030" y="2306"/>
                    <a:pt x="6798" y="1753"/>
                    <a:pt x="6406" y="1289"/>
                  </a:cubicBezTo>
                  <a:cubicBezTo>
                    <a:pt x="6013" y="816"/>
                    <a:pt x="5496" y="468"/>
                    <a:pt x="4854" y="236"/>
                  </a:cubicBezTo>
                  <a:cubicBezTo>
                    <a:pt x="4422" y="80"/>
                    <a:pt x="4002" y="1"/>
                    <a:pt x="3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4"/>
            <p:cNvSpPr/>
            <p:nvPr/>
          </p:nvSpPr>
          <p:spPr>
            <a:xfrm>
              <a:off x="74824" y="981824"/>
              <a:ext cx="640657" cy="699389"/>
            </a:xfrm>
            <a:custGeom>
              <a:avLst/>
              <a:gdLst/>
              <a:ahLst/>
              <a:cxnLst/>
              <a:rect l="l" t="t" r="r" b="b"/>
              <a:pathLst>
                <a:path w="11393" h="12438" extrusionOk="0">
                  <a:moveTo>
                    <a:pt x="2575" y="0"/>
                  </a:moveTo>
                  <a:cubicBezTo>
                    <a:pt x="2333" y="0"/>
                    <a:pt x="1912" y="119"/>
                    <a:pt x="1312" y="352"/>
                  </a:cubicBezTo>
                  <a:cubicBezTo>
                    <a:pt x="1080" y="450"/>
                    <a:pt x="803" y="575"/>
                    <a:pt x="473" y="745"/>
                  </a:cubicBezTo>
                  <a:cubicBezTo>
                    <a:pt x="143" y="914"/>
                    <a:pt x="1" y="1030"/>
                    <a:pt x="27" y="1110"/>
                  </a:cubicBezTo>
                  <a:lnTo>
                    <a:pt x="4488" y="12369"/>
                  </a:lnTo>
                  <a:cubicBezTo>
                    <a:pt x="4507" y="12414"/>
                    <a:pt x="4564" y="12437"/>
                    <a:pt x="4660" y="12437"/>
                  </a:cubicBezTo>
                  <a:cubicBezTo>
                    <a:pt x="4883" y="12437"/>
                    <a:pt x="5314" y="12312"/>
                    <a:pt x="5951" y="12056"/>
                  </a:cubicBezTo>
                  <a:cubicBezTo>
                    <a:pt x="6870" y="11691"/>
                    <a:pt x="7307" y="11468"/>
                    <a:pt x="7271" y="11369"/>
                  </a:cubicBezTo>
                  <a:lnTo>
                    <a:pt x="5157" y="6044"/>
                  </a:lnTo>
                  <a:cubicBezTo>
                    <a:pt x="5389" y="5687"/>
                    <a:pt x="5621" y="5455"/>
                    <a:pt x="5862" y="5366"/>
                  </a:cubicBezTo>
                  <a:cubicBezTo>
                    <a:pt x="5935" y="5336"/>
                    <a:pt x="6005" y="5321"/>
                    <a:pt x="6072" y="5321"/>
                  </a:cubicBezTo>
                  <a:cubicBezTo>
                    <a:pt x="6326" y="5321"/>
                    <a:pt x="6540" y="5533"/>
                    <a:pt x="6709" y="5963"/>
                  </a:cubicBezTo>
                  <a:lnTo>
                    <a:pt x="8618" y="10790"/>
                  </a:lnTo>
                  <a:cubicBezTo>
                    <a:pt x="8625" y="10805"/>
                    <a:pt x="8648" y="10812"/>
                    <a:pt x="8687" y="10812"/>
                  </a:cubicBezTo>
                  <a:cubicBezTo>
                    <a:pt x="8857" y="10812"/>
                    <a:pt x="9337" y="10669"/>
                    <a:pt x="10135" y="10379"/>
                  </a:cubicBezTo>
                  <a:cubicBezTo>
                    <a:pt x="10991" y="10040"/>
                    <a:pt x="11393" y="9826"/>
                    <a:pt x="11357" y="9728"/>
                  </a:cubicBezTo>
                  <a:lnTo>
                    <a:pt x="9341" y="4634"/>
                  </a:lnTo>
                  <a:cubicBezTo>
                    <a:pt x="8859" y="3430"/>
                    <a:pt x="8288" y="2698"/>
                    <a:pt x="7637" y="2440"/>
                  </a:cubicBezTo>
                  <a:cubicBezTo>
                    <a:pt x="7350" y="2331"/>
                    <a:pt x="7046" y="2276"/>
                    <a:pt x="6727" y="2276"/>
                  </a:cubicBezTo>
                  <a:cubicBezTo>
                    <a:pt x="6310" y="2276"/>
                    <a:pt x="5867" y="2369"/>
                    <a:pt x="5398" y="2556"/>
                  </a:cubicBezTo>
                  <a:cubicBezTo>
                    <a:pt x="5077" y="2689"/>
                    <a:pt x="4648" y="2966"/>
                    <a:pt x="4113" y="3394"/>
                  </a:cubicBezTo>
                  <a:lnTo>
                    <a:pt x="2811" y="102"/>
                  </a:lnTo>
                  <a:cubicBezTo>
                    <a:pt x="2783" y="34"/>
                    <a:pt x="2704" y="0"/>
                    <a:pt x="2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4"/>
            <p:cNvSpPr/>
            <p:nvPr/>
          </p:nvSpPr>
          <p:spPr>
            <a:xfrm>
              <a:off x="74834" y="3573111"/>
              <a:ext cx="431844" cy="447095"/>
            </a:xfrm>
            <a:custGeom>
              <a:avLst/>
              <a:gdLst/>
              <a:ahLst/>
              <a:cxnLst/>
              <a:rect l="l" t="t" r="r" b="b"/>
              <a:pathLst>
                <a:path w="6513" h="6743" extrusionOk="0">
                  <a:moveTo>
                    <a:pt x="3179" y="0"/>
                  </a:moveTo>
                  <a:cubicBezTo>
                    <a:pt x="2917" y="0"/>
                    <a:pt x="2647" y="46"/>
                    <a:pt x="2364" y="138"/>
                  </a:cubicBezTo>
                  <a:cubicBezTo>
                    <a:pt x="2034" y="236"/>
                    <a:pt x="1731" y="379"/>
                    <a:pt x="1445" y="566"/>
                  </a:cubicBezTo>
                  <a:cubicBezTo>
                    <a:pt x="937" y="896"/>
                    <a:pt x="562" y="1307"/>
                    <a:pt x="321" y="1806"/>
                  </a:cubicBezTo>
                  <a:cubicBezTo>
                    <a:pt x="89" y="2297"/>
                    <a:pt x="0" y="2823"/>
                    <a:pt x="63" y="3394"/>
                  </a:cubicBezTo>
                  <a:cubicBezTo>
                    <a:pt x="116" y="3974"/>
                    <a:pt x="330" y="4536"/>
                    <a:pt x="696" y="5089"/>
                  </a:cubicBezTo>
                  <a:cubicBezTo>
                    <a:pt x="1053" y="5642"/>
                    <a:pt x="1472" y="6062"/>
                    <a:pt x="1963" y="6347"/>
                  </a:cubicBezTo>
                  <a:cubicBezTo>
                    <a:pt x="2404" y="6609"/>
                    <a:pt x="2876" y="6743"/>
                    <a:pt x="3363" y="6743"/>
                  </a:cubicBezTo>
                  <a:cubicBezTo>
                    <a:pt x="3408" y="6743"/>
                    <a:pt x="3452" y="6742"/>
                    <a:pt x="3497" y="6740"/>
                  </a:cubicBezTo>
                  <a:cubicBezTo>
                    <a:pt x="4032" y="6722"/>
                    <a:pt x="4559" y="6543"/>
                    <a:pt x="5058" y="6213"/>
                  </a:cubicBezTo>
                  <a:cubicBezTo>
                    <a:pt x="5353" y="6026"/>
                    <a:pt x="5620" y="5785"/>
                    <a:pt x="5861" y="5517"/>
                  </a:cubicBezTo>
                  <a:cubicBezTo>
                    <a:pt x="6102" y="5241"/>
                    <a:pt x="6272" y="4964"/>
                    <a:pt x="6388" y="4688"/>
                  </a:cubicBezTo>
                  <a:cubicBezTo>
                    <a:pt x="6468" y="4500"/>
                    <a:pt x="6504" y="4349"/>
                    <a:pt x="6513" y="4242"/>
                  </a:cubicBezTo>
                  <a:cubicBezTo>
                    <a:pt x="6513" y="4126"/>
                    <a:pt x="6477" y="4019"/>
                    <a:pt x="6414" y="3929"/>
                  </a:cubicBezTo>
                  <a:cubicBezTo>
                    <a:pt x="6352" y="3822"/>
                    <a:pt x="6263" y="3760"/>
                    <a:pt x="6165" y="3724"/>
                  </a:cubicBezTo>
                  <a:cubicBezTo>
                    <a:pt x="6129" y="3715"/>
                    <a:pt x="6095" y="3710"/>
                    <a:pt x="6062" y="3710"/>
                  </a:cubicBezTo>
                  <a:cubicBezTo>
                    <a:pt x="6004" y="3710"/>
                    <a:pt x="5948" y="3726"/>
                    <a:pt x="5897" y="3760"/>
                  </a:cubicBezTo>
                  <a:cubicBezTo>
                    <a:pt x="5843" y="3796"/>
                    <a:pt x="5790" y="3849"/>
                    <a:pt x="5745" y="3938"/>
                  </a:cubicBezTo>
                  <a:cubicBezTo>
                    <a:pt x="5692" y="4019"/>
                    <a:pt x="5647" y="4117"/>
                    <a:pt x="5594" y="4224"/>
                  </a:cubicBezTo>
                  <a:cubicBezTo>
                    <a:pt x="5496" y="4465"/>
                    <a:pt x="5380" y="4688"/>
                    <a:pt x="5246" y="4884"/>
                  </a:cubicBezTo>
                  <a:cubicBezTo>
                    <a:pt x="5112" y="5071"/>
                    <a:pt x="4916" y="5250"/>
                    <a:pt x="4666" y="5410"/>
                  </a:cubicBezTo>
                  <a:cubicBezTo>
                    <a:pt x="4295" y="5654"/>
                    <a:pt x="3928" y="5773"/>
                    <a:pt x="3565" y="5773"/>
                  </a:cubicBezTo>
                  <a:cubicBezTo>
                    <a:pt x="3396" y="5773"/>
                    <a:pt x="3227" y="5747"/>
                    <a:pt x="3060" y="5696"/>
                  </a:cubicBezTo>
                  <a:cubicBezTo>
                    <a:pt x="2525" y="5535"/>
                    <a:pt x="2052" y="5134"/>
                    <a:pt x="1624" y="4483"/>
                  </a:cubicBezTo>
                  <a:cubicBezTo>
                    <a:pt x="1204" y="3831"/>
                    <a:pt x="1017" y="3225"/>
                    <a:pt x="1080" y="2663"/>
                  </a:cubicBezTo>
                  <a:cubicBezTo>
                    <a:pt x="1142" y="2101"/>
                    <a:pt x="1445" y="1646"/>
                    <a:pt x="1990" y="1289"/>
                  </a:cubicBezTo>
                  <a:cubicBezTo>
                    <a:pt x="2239" y="1128"/>
                    <a:pt x="2471" y="1030"/>
                    <a:pt x="2694" y="986"/>
                  </a:cubicBezTo>
                  <a:cubicBezTo>
                    <a:pt x="2917" y="950"/>
                    <a:pt x="3167" y="932"/>
                    <a:pt x="3444" y="932"/>
                  </a:cubicBezTo>
                  <a:lnTo>
                    <a:pt x="3560" y="932"/>
                  </a:lnTo>
                  <a:cubicBezTo>
                    <a:pt x="3622" y="932"/>
                    <a:pt x="3693" y="932"/>
                    <a:pt x="3765" y="923"/>
                  </a:cubicBezTo>
                  <a:cubicBezTo>
                    <a:pt x="3845" y="914"/>
                    <a:pt x="3908" y="896"/>
                    <a:pt x="3961" y="861"/>
                  </a:cubicBezTo>
                  <a:cubicBezTo>
                    <a:pt x="4050" y="798"/>
                    <a:pt x="4104" y="718"/>
                    <a:pt x="4113" y="620"/>
                  </a:cubicBezTo>
                  <a:cubicBezTo>
                    <a:pt x="4131" y="513"/>
                    <a:pt x="4104" y="415"/>
                    <a:pt x="4032" y="308"/>
                  </a:cubicBezTo>
                  <a:cubicBezTo>
                    <a:pt x="3961" y="200"/>
                    <a:pt x="3872" y="129"/>
                    <a:pt x="3765" y="76"/>
                  </a:cubicBezTo>
                  <a:cubicBezTo>
                    <a:pt x="3658" y="31"/>
                    <a:pt x="3506" y="4"/>
                    <a:pt x="3310" y="4"/>
                  </a:cubicBezTo>
                  <a:cubicBezTo>
                    <a:pt x="3267" y="2"/>
                    <a:pt x="3223" y="0"/>
                    <a:pt x="3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2" name="Google Shape;792;p24"/>
          <p:cNvGrpSpPr/>
          <p:nvPr/>
        </p:nvGrpSpPr>
        <p:grpSpPr>
          <a:xfrm>
            <a:off x="3185163" y="4604010"/>
            <a:ext cx="3350362" cy="704557"/>
            <a:chOff x="3185163" y="4604010"/>
            <a:chExt cx="3350362" cy="704557"/>
          </a:xfrm>
        </p:grpSpPr>
        <p:sp>
          <p:nvSpPr>
            <p:cNvPr id="793" name="Google Shape;793;p24"/>
            <p:cNvSpPr/>
            <p:nvPr/>
          </p:nvSpPr>
          <p:spPr>
            <a:xfrm>
              <a:off x="5894886" y="4604010"/>
              <a:ext cx="640639" cy="704557"/>
            </a:xfrm>
            <a:custGeom>
              <a:avLst/>
              <a:gdLst/>
              <a:ahLst/>
              <a:cxnLst/>
              <a:rect l="l" t="t" r="r" b="b"/>
              <a:pathLst>
                <a:path w="9662" h="10626" extrusionOk="0">
                  <a:moveTo>
                    <a:pt x="5522" y="1"/>
                  </a:moveTo>
                  <a:lnTo>
                    <a:pt x="4407" y="2686"/>
                  </a:lnTo>
                  <a:lnTo>
                    <a:pt x="1098" y="1000"/>
                  </a:lnTo>
                  <a:lnTo>
                    <a:pt x="2953" y="4452"/>
                  </a:lnTo>
                  <a:lnTo>
                    <a:pt x="0" y="5005"/>
                  </a:lnTo>
                  <a:lnTo>
                    <a:pt x="2926" y="6531"/>
                  </a:lnTo>
                  <a:lnTo>
                    <a:pt x="1499" y="9171"/>
                  </a:lnTo>
                  <a:lnTo>
                    <a:pt x="3926" y="7557"/>
                  </a:lnTo>
                  <a:lnTo>
                    <a:pt x="4907" y="10625"/>
                  </a:lnTo>
                  <a:lnTo>
                    <a:pt x="5826" y="7387"/>
                  </a:lnTo>
                  <a:lnTo>
                    <a:pt x="8636" y="8734"/>
                  </a:lnTo>
                  <a:lnTo>
                    <a:pt x="8636" y="8734"/>
                  </a:lnTo>
                  <a:lnTo>
                    <a:pt x="7164" y="6370"/>
                  </a:lnTo>
                  <a:lnTo>
                    <a:pt x="9662" y="5362"/>
                  </a:lnTo>
                  <a:lnTo>
                    <a:pt x="7173" y="4568"/>
                  </a:lnTo>
                  <a:lnTo>
                    <a:pt x="8877" y="2338"/>
                  </a:lnTo>
                  <a:lnTo>
                    <a:pt x="8877" y="2338"/>
                  </a:lnTo>
                  <a:lnTo>
                    <a:pt x="6307" y="3275"/>
                  </a:lnTo>
                  <a:lnTo>
                    <a:pt x="55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4"/>
            <p:cNvSpPr/>
            <p:nvPr/>
          </p:nvSpPr>
          <p:spPr>
            <a:xfrm>
              <a:off x="3185163" y="4753416"/>
              <a:ext cx="240029" cy="235793"/>
            </a:xfrm>
            <a:custGeom>
              <a:avLst/>
              <a:gdLst/>
              <a:ahLst/>
              <a:cxnLst/>
              <a:rect l="l" t="t" r="r" b="b"/>
              <a:pathLst>
                <a:path w="3570" h="3507" extrusionOk="0">
                  <a:moveTo>
                    <a:pt x="1785" y="0"/>
                  </a:moveTo>
                  <a:cubicBezTo>
                    <a:pt x="1731" y="0"/>
                    <a:pt x="1678" y="31"/>
                    <a:pt x="1660" y="94"/>
                  </a:cubicBezTo>
                  <a:lnTo>
                    <a:pt x="1348" y="1227"/>
                  </a:lnTo>
                  <a:cubicBezTo>
                    <a:pt x="1330" y="1271"/>
                    <a:pt x="1303" y="1307"/>
                    <a:pt x="1258" y="1316"/>
                  </a:cubicBezTo>
                  <a:lnTo>
                    <a:pt x="125" y="1628"/>
                  </a:lnTo>
                  <a:cubicBezTo>
                    <a:pt x="1" y="1664"/>
                    <a:pt x="1" y="1842"/>
                    <a:pt x="125" y="1878"/>
                  </a:cubicBezTo>
                  <a:lnTo>
                    <a:pt x="1258" y="2190"/>
                  </a:lnTo>
                  <a:cubicBezTo>
                    <a:pt x="1303" y="2208"/>
                    <a:pt x="1330" y="2235"/>
                    <a:pt x="1348" y="2279"/>
                  </a:cubicBezTo>
                  <a:lnTo>
                    <a:pt x="1660" y="3412"/>
                  </a:lnTo>
                  <a:cubicBezTo>
                    <a:pt x="1678" y="3475"/>
                    <a:pt x="1731" y="3506"/>
                    <a:pt x="1785" y="3506"/>
                  </a:cubicBezTo>
                  <a:cubicBezTo>
                    <a:pt x="1838" y="3506"/>
                    <a:pt x="1892" y="3475"/>
                    <a:pt x="1910" y="3412"/>
                  </a:cubicBezTo>
                  <a:lnTo>
                    <a:pt x="2222" y="2279"/>
                  </a:lnTo>
                  <a:cubicBezTo>
                    <a:pt x="2231" y="2235"/>
                    <a:pt x="2267" y="2208"/>
                    <a:pt x="2311" y="2190"/>
                  </a:cubicBezTo>
                  <a:lnTo>
                    <a:pt x="3444" y="1878"/>
                  </a:lnTo>
                  <a:cubicBezTo>
                    <a:pt x="3569" y="1842"/>
                    <a:pt x="3569" y="1664"/>
                    <a:pt x="3444" y="1628"/>
                  </a:cubicBezTo>
                  <a:lnTo>
                    <a:pt x="2311" y="1316"/>
                  </a:lnTo>
                  <a:cubicBezTo>
                    <a:pt x="2267" y="1307"/>
                    <a:pt x="2231" y="1271"/>
                    <a:pt x="2222" y="1227"/>
                  </a:cubicBezTo>
                  <a:lnTo>
                    <a:pt x="1910" y="94"/>
                  </a:lnTo>
                  <a:cubicBezTo>
                    <a:pt x="1892" y="31"/>
                    <a:pt x="1838" y="0"/>
                    <a:pt x="17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25"/>
          <p:cNvSpPr/>
          <p:nvPr/>
        </p:nvSpPr>
        <p:spPr>
          <a:xfrm>
            <a:off x="-158144" y="2834725"/>
            <a:ext cx="588348" cy="626317"/>
          </a:xfrm>
          <a:custGeom>
            <a:avLst/>
            <a:gdLst/>
            <a:ahLst/>
            <a:cxnLst/>
            <a:rect l="l" t="t" r="r" b="b"/>
            <a:pathLst>
              <a:path w="9002" h="9446" extrusionOk="0">
                <a:moveTo>
                  <a:pt x="3892" y="1"/>
                </a:moveTo>
                <a:cubicBezTo>
                  <a:pt x="3772" y="1"/>
                  <a:pt x="3640" y="14"/>
                  <a:pt x="3497" y="40"/>
                </a:cubicBezTo>
                <a:cubicBezTo>
                  <a:pt x="3096" y="120"/>
                  <a:pt x="2703" y="272"/>
                  <a:pt x="2302" y="504"/>
                </a:cubicBezTo>
                <a:cubicBezTo>
                  <a:pt x="1909" y="727"/>
                  <a:pt x="1543" y="1003"/>
                  <a:pt x="1222" y="1342"/>
                </a:cubicBezTo>
                <a:cubicBezTo>
                  <a:pt x="767" y="1806"/>
                  <a:pt x="437" y="2297"/>
                  <a:pt x="250" y="2823"/>
                </a:cubicBezTo>
                <a:cubicBezTo>
                  <a:pt x="54" y="3349"/>
                  <a:pt x="0" y="3849"/>
                  <a:pt x="80" y="4340"/>
                </a:cubicBezTo>
                <a:cubicBezTo>
                  <a:pt x="161" y="4821"/>
                  <a:pt x="384" y="5241"/>
                  <a:pt x="758" y="5606"/>
                </a:cubicBezTo>
                <a:cubicBezTo>
                  <a:pt x="1182" y="6014"/>
                  <a:pt x="1656" y="6221"/>
                  <a:pt x="2174" y="6221"/>
                </a:cubicBezTo>
                <a:cubicBezTo>
                  <a:pt x="2234" y="6221"/>
                  <a:pt x="2294" y="6219"/>
                  <a:pt x="2355" y="6213"/>
                </a:cubicBezTo>
                <a:cubicBezTo>
                  <a:pt x="2953" y="6151"/>
                  <a:pt x="3702" y="5829"/>
                  <a:pt x="4603" y="5232"/>
                </a:cubicBezTo>
                <a:cubicBezTo>
                  <a:pt x="5130" y="4875"/>
                  <a:pt x="5558" y="4625"/>
                  <a:pt x="5879" y="4482"/>
                </a:cubicBezTo>
                <a:cubicBezTo>
                  <a:pt x="6157" y="4356"/>
                  <a:pt x="6399" y="4292"/>
                  <a:pt x="6593" y="4292"/>
                </a:cubicBezTo>
                <a:cubicBezTo>
                  <a:pt x="6618" y="4292"/>
                  <a:pt x="6641" y="4293"/>
                  <a:pt x="6664" y="4295"/>
                </a:cubicBezTo>
                <a:cubicBezTo>
                  <a:pt x="6869" y="4313"/>
                  <a:pt x="7075" y="4411"/>
                  <a:pt x="7262" y="4598"/>
                </a:cubicBezTo>
                <a:cubicBezTo>
                  <a:pt x="7565" y="4902"/>
                  <a:pt x="7681" y="5259"/>
                  <a:pt x="7592" y="5678"/>
                </a:cubicBezTo>
                <a:cubicBezTo>
                  <a:pt x="7503" y="6097"/>
                  <a:pt x="7226" y="6534"/>
                  <a:pt x="6780" y="6998"/>
                </a:cubicBezTo>
                <a:cubicBezTo>
                  <a:pt x="6405" y="7382"/>
                  <a:pt x="6058" y="7649"/>
                  <a:pt x="5719" y="7819"/>
                </a:cubicBezTo>
                <a:cubicBezTo>
                  <a:pt x="5380" y="7979"/>
                  <a:pt x="5005" y="8122"/>
                  <a:pt x="4594" y="8220"/>
                </a:cubicBezTo>
                <a:cubicBezTo>
                  <a:pt x="4273" y="8292"/>
                  <a:pt x="4068" y="8381"/>
                  <a:pt x="3961" y="8488"/>
                </a:cubicBezTo>
                <a:cubicBezTo>
                  <a:pt x="3863" y="8586"/>
                  <a:pt x="3818" y="8711"/>
                  <a:pt x="3827" y="8845"/>
                </a:cubicBezTo>
                <a:cubicBezTo>
                  <a:pt x="3836" y="8979"/>
                  <a:pt x="3899" y="9103"/>
                  <a:pt x="4015" y="9211"/>
                </a:cubicBezTo>
                <a:cubicBezTo>
                  <a:pt x="4140" y="9335"/>
                  <a:pt x="4282" y="9416"/>
                  <a:pt x="4434" y="9434"/>
                </a:cubicBezTo>
                <a:cubicBezTo>
                  <a:pt x="4481" y="9442"/>
                  <a:pt x="4533" y="9446"/>
                  <a:pt x="4590" y="9446"/>
                </a:cubicBezTo>
                <a:cubicBezTo>
                  <a:pt x="4718" y="9446"/>
                  <a:pt x="4871" y="9426"/>
                  <a:pt x="5049" y="9389"/>
                </a:cubicBezTo>
                <a:cubicBezTo>
                  <a:pt x="5487" y="9282"/>
                  <a:pt x="5924" y="9103"/>
                  <a:pt x="6370" y="8836"/>
                </a:cubicBezTo>
                <a:cubicBezTo>
                  <a:pt x="6816" y="8568"/>
                  <a:pt x="7226" y="8238"/>
                  <a:pt x="7619" y="7846"/>
                </a:cubicBezTo>
                <a:cubicBezTo>
                  <a:pt x="8350" y="7096"/>
                  <a:pt x="8770" y="6338"/>
                  <a:pt x="8886" y="5553"/>
                </a:cubicBezTo>
                <a:cubicBezTo>
                  <a:pt x="9001" y="4777"/>
                  <a:pt x="8787" y="4126"/>
                  <a:pt x="8243" y="3590"/>
                </a:cubicBezTo>
                <a:cubicBezTo>
                  <a:pt x="7895" y="3260"/>
                  <a:pt x="7547" y="3046"/>
                  <a:pt x="7191" y="2966"/>
                </a:cubicBezTo>
                <a:cubicBezTo>
                  <a:pt x="7076" y="2940"/>
                  <a:pt x="6955" y="2927"/>
                  <a:pt x="6828" y="2927"/>
                </a:cubicBezTo>
                <a:cubicBezTo>
                  <a:pt x="6560" y="2927"/>
                  <a:pt x="6265" y="2985"/>
                  <a:pt x="5950" y="3100"/>
                </a:cubicBezTo>
                <a:cubicBezTo>
                  <a:pt x="5478" y="3278"/>
                  <a:pt x="4898" y="3590"/>
                  <a:pt x="4193" y="4045"/>
                </a:cubicBezTo>
                <a:cubicBezTo>
                  <a:pt x="3720" y="4357"/>
                  <a:pt x="3337" y="4572"/>
                  <a:pt x="3042" y="4696"/>
                </a:cubicBezTo>
                <a:cubicBezTo>
                  <a:pt x="2797" y="4800"/>
                  <a:pt x="2583" y="4855"/>
                  <a:pt x="2400" y="4855"/>
                </a:cubicBezTo>
                <a:cubicBezTo>
                  <a:pt x="2363" y="4855"/>
                  <a:pt x="2327" y="4853"/>
                  <a:pt x="2293" y="4848"/>
                </a:cubicBezTo>
                <a:cubicBezTo>
                  <a:pt x="2088" y="4821"/>
                  <a:pt x="1891" y="4723"/>
                  <a:pt x="1704" y="4536"/>
                </a:cubicBezTo>
                <a:cubicBezTo>
                  <a:pt x="1401" y="4242"/>
                  <a:pt x="1276" y="3885"/>
                  <a:pt x="1338" y="3465"/>
                </a:cubicBezTo>
                <a:cubicBezTo>
                  <a:pt x="1401" y="3037"/>
                  <a:pt x="1624" y="2627"/>
                  <a:pt x="2016" y="2225"/>
                </a:cubicBezTo>
                <a:cubicBezTo>
                  <a:pt x="2329" y="1904"/>
                  <a:pt x="2632" y="1681"/>
                  <a:pt x="2926" y="1547"/>
                </a:cubicBezTo>
                <a:cubicBezTo>
                  <a:pt x="3230" y="1422"/>
                  <a:pt x="3569" y="1307"/>
                  <a:pt x="3961" y="1217"/>
                </a:cubicBezTo>
                <a:cubicBezTo>
                  <a:pt x="4309" y="1155"/>
                  <a:pt x="4532" y="1075"/>
                  <a:pt x="4630" y="968"/>
                </a:cubicBezTo>
                <a:cubicBezTo>
                  <a:pt x="4719" y="878"/>
                  <a:pt x="4764" y="753"/>
                  <a:pt x="4755" y="611"/>
                </a:cubicBezTo>
                <a:cubicBezTo>
                  <a:pt x="4746" y="468"/>
                  <a:pt x="4684" y="343"/>
                  <a:pt x="4568" y="236"/>
                </a:cubicBezTo>
                <a:cubicBezTo>
                  <a:pt x="4410" y="78"/>
                  <a:pt x="4185" y="1"/>
                  <a:pt x="389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7" name="Google Shape;797;p25"/>
          <p:cNvGrpSpPr/>
          <p:nvPr/>
        </p:nvGrpSpPr>
        <p:grpSpPr>
          <a:xfrm flipH="1">
            <a:off x="-132889" y="-196718"/>
            <a:ext cx="9279542" cy="5651620"/>
            <a:chOff x="-45399" y="-196718"/>
            <a:chExt cx="9296275" cy="5651620"/>
          </a:xfrm>
        </p:grpSpPr>
        <p:sp>
          <p:nvSpPr>
            <p:cNvPr id="798" name="Google Shape;798;p25"/>
            <p:cNvSpPr/>
            <p:nvPr/>
          </p:nvSpPr>
          <p:spPr>
            <a:xfrm flipH="1">
              <a:off x="1462032" y="4699289"/>
              <a:ext cx="763231" cy="755612"/>
            </a:xfrm>
            <a:custGeom>
              <a:avLst/>
              <a:gdLst/>
              <a:ahLst/>
              <a:cxnLst/>
              <a:rect l="l" t="t" r="r" b="b"/>
              <a:pathLst>
                <a:path w="11527" h="11396" extrusionOk="0">
                  <a:moveTo>
                    <a:pt x="6941" y="0"/>
                  </a:moveTo>
                  <a:cubicBezTo>
                    <a:pt x="6914" y="0"/>
                    <a:pt x="6896" y="9"/>
                    <a:pt x="6878" y="27"/>
                  </a:cubicBezTo>
                  <a:lnTo>
                    <a:pt x="5451" y="2632"/>
                  </a:lnTo>
                  <a:lnTo>
                    <a:pt x="2748" y="90"/>
                  </a:lnTo>
                  <a:cubicBezTo>
                    <a:pt x="2737" y="79"/>
                    <a:pt x="2724" y="75"/>
                    <a:pt x="2709" y="75"/>
                  </a:cubicBezTo>
                  <a:cubicBezTo>
                    <a:pt x="2699" y="75"/>
                    <a:pt x="2688" y="77"/>
                    <a:pt x="2676" y="81"/>
                  </a:cubicBezTo>
                  <a:cubicBezTo>
                    <a:pt x="2659" y="90"/>
                    <a:pt x="2650" y="116"/>
                    <a:pt x="2650" y="143"/>
                  </a:cubicBezTo>
                  <a:lnTo>
                    <a:pt x="3453" y="3489"/>
                  </a:lnTo>
                  <a:lnTo>
                    <a:pt x="54" y="3676"/>
                  </a:lnTo>
                  <a:cubicBezTo>
                    <a:pt x="27" y="3685"/>
                    <a:pt x="9" y="3694"/>
                    <a:pt x="0" y="3720"/>
                  </a:cubicBezTo>
                  <a:cubicBezTo>
                    <a:pt x="0" y="3738"/>
                    <a:pt x="0" y="3765"/>
                    <a:pt x="27" y="3783"/>
                  </a:cubicBezTo>
                  <a:lnTo>
                    <a:pt x="2775" y="5879"/>
                  </a:lnTo>
                  <a:lnTo>
                    <a:pt x="384" y="7467"/>
                  </a:lnTo>
                  <a:cubicBezTo>
                    <a:pt x="366" y="7485"/>
                    <a:pt x="357" y="7512"/>
                    <a:pt x="366" y="7530"/>
                  </a:cubicBezTo>
                  <a:cubicBezTo>
                    <a:pt x="375" y="7556"/>
                    <a:pt x="393" y="7574"/>
                    <a:pt x="419" y="7574"/>
                  </a:cubicBezTo>
                  <a:lnTo>
                    <a:pt x="3435" y="7548"/>
                  </a:lnTo>
                  <a:lnTo>
                    <a:pt x="2828" y="10697"/>
                  </a:lnTo>
                  <a:cubicBezTo>
                    <a:pt x="2819" y="10723"/>
                    <a:pt x="2837" y="10750"/>
                    <a:pt x="2855" y="10759"/>
                  </a:cubicBezTo>
                  <a:cubicBezTo>
                    <a:pt x="2866" y="10763"/>
                    <a:pt x="2877" y="10765"/>
                    <a:pt x="2888" y="10765"/>
                  </a:cubicBezTo>
                  <a:cubicBezTo>
                    <a:pt x="2902" y="10765"/>
                    <a:pt x="2916" y="10761"/>
                    <a:pt x="2926" y="10750"/>
                  </a:cubicBezTo>
                  <a:lnTo>
                    <a:pt x="5157" y="8386"/>
                  </a:lnTo>
                  <a:lnTo>
                    <a:pt x="6932" y="11366"/>
                  </a:lnTo>
                  <a:cubicBezTo>
                    <a:pt x="6939" y="11386"/>
                    <a:pt x="6955" y="11396"/>
                    <a:pt x="6974" y="11396"/>
                  </a:cubicBezTo>
                  <a:cubicBezTo>
                    <a:pt x="6981" y="11396"/>
                    <a:pt x="6988" y="11395"/>
                    <a:pt x="6994" y="11393"/>
                  </a:cubicBezTo>
                  <a:cubicBezTo>
                    <a:pt x="7021" y="11384"/>
                    <a:pt x="7039" y="11366"/>
                    <a:pt x="7039" y="11339"/>
                  </a:cubicBezTo>
                  <a:lnTo>
                    <a:pt x="7182" y="7637"/>
                  </a:lnTo>
                  <a:lnTo>
                    <a:pt x="10509" y="8582"/>
                  </a:lnTo>
                  <a:cubicBezTo>
                    <a:pt x="10516" y="8585"/>
                    <a:pt x="10524" y="8586"/>
                    <a:pt x="10530" y="8586"/>
                  </a:cubicBezTo>
                  <a:cubicBezTo>
                    <a:pt x="10549" y="8586"/>
                    <a:pt x="10565" y="8578"/>
                    <a:pt x="10572" y="8565"/>
                  </a:cubicBezTo>
                  <a:lnTo>
                    <a:pt x="10572" y="8493"/>
                  </a:lnTo>
                  <a:lnTo>
                    <a:pt x="8680" y="5879"/>
                  </a:lnTo>
                  <a:lnTo>
                    <a:pt x="11482" y="5023"/>
                  </a:lnTo>
                  <a:cubicBezTo>
                    <a:pt x="11508" y="5023"/>
                    <a:pt x="11526" y="4996"/>
                    <a:pt x="11526" y="4969"/>
                  </a:cubicBezTo>
                  <a:cubicBezTo>
                    <a:pt x="11526" y="4943"/>
                    <a:pt x="11499" y="4925"/>
                    <a:pt x="11482" y="4916"/>
                  </a:cubicBezTo>
                  <a:lnTo>
                    <a:pt x="8457" y="4274"/>
                  </a:lnTo>
                  <a:lnTo>
                    <a:pt x="10027" y="1660"/>
                  </a:lnTo>
                  <a:cubicBezTo>
                    <a:pt x="10045" y="1633"/>
                    <a:pt x="10045" y="1606"/>
                    <a:pt x="10027" y="1588"/>
                  </a:cubicBezTo>
                  <a:cubicBezTo>
                    <a:pt x="10012" y="1578"/>
                    <a:pt x="9996" y="1574"/>
                    <a:pt x="9982" y="1574"/>
                  </a:cubicBezTo>
                  <a:cubicBezTo>
                    <a:pt x="9972" y="1574"/>
                    <a:pt x="9963" y="1576"/>
                    <a:pt x="9956" y="1579"/>
                  </a:cubicBezTo>
                  <a:lnTo>
                    <a:pt x="7378" y="3185"/>
                  </a:lnTo>
                  <a:lnTo>
                    <a:pt x="6985" y="54"/>
                  </a:lnTo>
                  <a:cubicBezTo>
                    <a:pt x="6985" y="27"/>
                    <a:pt x="6968" y="9"/>
                    <a:pt x="69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5"/>
            <p:cNvSpPr/>
            <p:nvPr/>
          </p:nvSpPr>
          <p:spPr>
            <a:xfrm rot="3126409" flipH="1">
              <a:off x="32686" y="2083892"/>
              <a:ext cx="570519" cy="477319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5"/>
            <p:cNvSpPr/>
            <p:nvPr/>
          </p:nvSpPr>
          <p:spPr>
            <a:xfrm flipH="1">
              <a:off x="9001048" y="1172816"/>
              <a:ext cx="249828" cy="245878"/>
            </a:xfrm>
            <a:custGeom>
              <a:avLst/>
              <a:gdLst/>
              <a:ahLst/>
              <a:cxnLst/>
              <a:rect l="l" t="t" r="r" b="b"/>
              <a:pathLst>
                <a:path w="3721" h="3657" extrusionOk="0">
                  <a:moveTo>
                    <a:pt x="1856" y="1"/>
                  </a:moveTo>
                  <a:cubicBezTo>
                    <a:pt x="1802" y="1"/>
                    <a:pt x="1749" y="34"/>
                    <a:pt x="1731" y="101"/>
                  </a:cubicBezTo>
                  <a:lnTo>
                    <a:pt x="1401" y="1279"/>
                  </a:lnTo>
                  <a:cubicBezTo>
                    <a:pt x="1383" y="1323"/>
                    <a:pt x="1347" y="1359"/>
                    <a:pt x="1303" y="1368"/>
                  </a:cubicBezTo>
                  <a:lnTo>
                    <a:pt x="125" y="1698"/>
                  </a:lnTo>
                  <a:cubicBezTo>
                    <a:pt x="0" y="1734"/>
                    <a:pt x="0" y="1921"/>
                    <a:pt x="125" y="1957"/>
                  </a:cubicBezTo>
                  <a:lnTo>
                    <a:pt x="1303" y="2287"/>
                  </a:lnTo>
                  <a:cubicBezTo>
                    <a:pt x="1347" y="2296"/>
                    <a:pt x="1383" y="2331"/>
                    <a:pt x="1401" y="2376"/>
                  </a:cubicBezTo>
                  <a:lnTo>
                    <a:pt x="1731" y="3563"/>
                  </a:lnTo>
                  <a:cubicBezTo>
                    <a:pt x="1749" y="3625"/>
                    <a:pt x="1802" y="3656"/>
                    <a:pt x="1856" y="3656"/>
                  </a:cubicBezTo>
                  <a:cubicBezTo>
                    <a:pt x="1909" y="3656"/>
                    <a:pt x="1963" y="3625"/>
                    <a:pt x="1981" y="3563"/>
                  </a:cubicBezTo>
                  <a:lnTo>
                    <a:pt x="2311" y="2376"/>
                  </a:lnTo>
                  <a:cubicBezTo>
                    <a:pt x="2328" y="2331"/>
                    <a:pt x="2364" y="2296"/>
                    <a:pt x="2409" y="2287"/>
                  </a:cubicBezTo>
                  <a:lnTo>
                    <a:pt x="3586" y="1957"/>
                  </a:lnTo>
                  <a:cubicBezTo>
                    <a:pt x="3720" y="1921"/>
                    <a:pt x="3720" y="1734"/>
                    <a:pt x="3586" y="1698"/>
                  </a:cubicBezTo>
                  <a:lnTo>
                    <a:pt x="2409" y="1368"/>
                  </a:lnTo>
                  <a:cubicBezTo>
                    <a:pt x="2364" y="1359"/>
                    <a:pt x="2328" y="1323"/>
                    <a:pt x="2311" y="1279"/>
                  </a:cubicBezTo>
                  <a:lnTo>
                    <a:pt x="1981" y="101"/>
                  </a:lnTo>
                  <a:cubicBezTo>
                    <a:pt x="1963" y="34"/>
                    <a:pt x="1909" y="1"/>
                    <a:pt x="18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5"/>
            <p:cNvSpPr/>
            <p:nvPr/>
          </p:nvSpPr>
          <p:spPr>
            <a:xfrm flipH="1">
              <a:off x="916655" y="-196718"/>
              <a:ext cx="400519" cy="401079"/>
            </a:xfrm>
            <a:custGeom>
              <a:avLst/>
              <a:gdLst/>
              <a:ahLst/>
              <a:cxnLst/>
              <a:rect l="l" t="t" r="r" b="b"/>
              <a:pathLst>
                <a:path w="6049" h="6049" extrusionOk="0">
                  <a:moveTo>
                    <a:pt x="3274" y="0"/>
                  </a:moveTo>
                  <a:lnTo>
                    <a:pt x="2391" y="54"/>
                  </a:lnTo>
                  <a:lnTo>
                    <a:pt x="2364" y="63"/>
                  </a:lnTo>
                  <a:lnTo>
                    <a:pt x="2355" y="98"/>
                  </a:lnTo>
                  <a:lnTo>
                    <a:pt x="2471" y="1892"/>
                  </a:lnTo>
                  <a:lnTo>
                    <a:pt x="1115" y="705"/>
                  </a:lnTo>
                  <a:lnTo>
                    <a:pt x="1089" y="696"/>
                  </a:lnTo>
                  <a:lnTo>
                    <a:pt x="1062" y="705"/>
                  </a:lnTo>
                  <a:lnTo>
                    <a:pt x="473" y="1374"/>
                  </a:lnTo>
                  <a:lnTo>
                    <a:pt x="482" y="1428"/>
                  </a:lnTo>
                  <a:lnTo>
                    <a:pt x="1490" y="2320"/>
                  </a:lnTo>
                  <a:lnTo>
                    <a:pt x="1838" y="2614"/>
                  </a:lnTo>
                  <a:lnTo>
                    <a:pt x="1374" y="2650"/>
                  </a:lnTo>
                  <a:lnTo>
                    <a:pt x="36" y="2730"/>
                  </a:lnTo>
                  <a:lnTo>
                    <a:pt x="9" y="2748"/>
                  </a:lnTo>
                  <a:lnTo>
                    <a:pt x="0" y="2775"/>
                  </a:lnTo>
                  <a:lnTo>
                    <a:pt x="54" y="3658"/>
                  </a:lnTo>
                  <a:lnTo>
                    <a:pt x="98" y="3694"/>
                  </a:lnTo>
                  <a:lnTo>
                    <a:pt x="1901" y="3578"/>
                  </a:lnTo>
                  <a:lnTo>
                    <a:pt x="1901" y="3578"/>
                  </a:lnTo>
                  <a:lnTo>
                    <a:pt x="705" y="4934"/>
                  </a:lnTo>
                  <a:lnTo>
                    <a:pt x="705" y="4987"/>
                  </a:lnTo>
                  <a:lnTo>
                    <a:pt x="1374" y="5576"/>
                  </a:lnTo>
                  <a:lnTo>
                    <a:pt x="1428" y="5567"/>
                  </a:lnTo>
                  <a:lnTo>
                    <a:pt x="2320" y="4559"/>
                  </a:lnTo>
                  <a:lnTo>
                    <a:pt x="2623" y="4211"/>
                  </a:lnTo>
                  <a:lnTo>
                    <a:pt x="2650" y="4666"/>
                  </a:lnTo>
                  <a:lnTo>
                    <a:pt x="2730" y="6013"/>
                  </a:lnTo>
                  <a:lnTo>
                    <a:pt x="2775" y="6049"/>
                  </a:lnTo>
                  <a:lnTo>
                    <a:pt x="3658" y="5995"/>
                  </a:lnTo>
                  <a:lnTo>
                    <a:pt x="3694" y="5951"/>
                  </a:lnTo>
                  <a:lnTo>
                    <a:pt x="3578" y="4149"/>
                  </a:lnTo>
                  <a:lnTo>
                    <a:pt x="4934" y="5344"/>
                  </a:lnTo>
                  <a:lnTo>
                    <a:pt x="4987" y="5344"/>
                  </a:lnTo>
                  <a:lnTo>
                    <a:pt x="5576" y="4675"/>
                  </a:lnTo>
                  <a:lnTo>
                    <a:pt x="5585" y="4648"/>
                  </a:lnTo>
                  <a:lnTo>
                    <a:pt x="5567" y="4621"/>
                  </a:lnTo>
                  <a:lnTo>
                    <a:pt x="4559" y="3729"/>
                  </a:lnTo>
                  <a:lnTo>
                    <a:pt x="4211" y="3426"/>
                  </a:lnTo>
                  <a:lnTo>
                    <a:pt x="4675" y="3399"/>
                  </a:lnTo>
                  <a:lnTo>
                    <a:pt x="6013" y="3310"/>
                  </a:lnTo>
                  <a:lnTo>
                    <a:pt x="6049" y="3274"/>
                  </a:lnTo>
                  <a:lnTo>
                    <a:pt x="5995" y="2391"/>
                  </a:lnTo>
                  <a:lnTo>
                    <a:pt x="5977" y="2364"/>
                  </a:lnTo>
                  <a:lnTo>
                    <a:pt x="5951" y="2355"/>
                  </a:lnTo>
                  <a:lnTo>
                    <a:pt x="4158" y="2471"/>
                  </a:lnTo>
                  <a:lnTo>
                    <a:pt x="5344" y="1115"/>
                  </a:lnTo>
                  <a:lnTo>
                    <a:pt x="5353" y="1089"/>
                  </a:lnTo>
                  <a:lnTo>
                    <a:pt x="5344" y="1062"/>
                  </a:lnTo>
                  <a:lnTo>
                    <a:pt x="4675" y="473"/>
                  </a:lnTo>
                  <a:lnTo>
                    <a:pt x="4648" y="464"/>
                  </a:lnTo>
                  <a:lnTo>
                    <a:pt x="4621" y="482"/>
                  </a:lnTo>
                  <a:lnTo>
                    <a:pt x="3729" y="1490"/>
                  </a:lnTo>
                  <a:lnTo>
                    <a:pt x="3426" y="1838"/>
                  </a:lnTo>
                  <a:lnTo>
                    <a:pt x="3399" y="1374"/>
                  </a:lnTo>
                  <a:lnTo>
                    <a:pt x="3319" y="36"/>
                  </a:lnTo>
                  <a:lnTo>
                    <a:pt x="3301" y="9"/>
                  </a:lnTo>
                  <a:lnTo>
                    <a:pt x="32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" name="Google Shape;802;p25"/>
          <p:cNvGrpSpPr/>
          <p:nvPr/>
        </p:nvGrpSpPr>
        <p:grpSpPr>
          <a:xfrm rot="10800000"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803" name="Google Shape;803;p25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04" name="Google Shape;804;p25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5" name="Google Shape;805;p25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6" name="Google Shape;806;p25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7" name="Google Shape;807;p25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25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25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25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25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25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25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25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25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25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25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25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25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25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21" name="Google Shape;821;p2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22" name="Google Shape;822;p25"/>
          <p:cNvSpPr txBox="1">
            <a:spLocks noGrp="1"/>
          </p:cNvSpPr>
          <p:nvPr>
            <p:ph type="subTitle" idx="1"/>
          </p:nvPr>
        </p:nvSpPr>
        <p:spPr>
          <a:xfrm>
            <a:off x="937626" y="290452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25"/>
          <p:cNvSpPr txBox="1">
            <a:spLocks noGrp="1"/>
          </p:cNvSpPr>
          <p:nvPr>
            <p:ph type="subTitle" idx="2"/>
          </p:nvPr>
        </p:nvSpPr>
        <p:spPr>
          <a:xfrm>
            <a:off x="3484350" y="290452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5"/>
          <p:cNvSpPr txBox="1">
            <a:spLocks noGrp="1"/>
          </p:cNvSpPr>
          <p:nvPr>
            <p:ph type="subTitle" idx="3"/>
          </p:nvPr>
        </p:nvSpPr>
        <p:spPr>
          <a:xfrm>
            <a:off x="6031074" y="290452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25"/>
          <p:cNvSpPr txBox="1">
            <a:spLocks noGrp="1"/>
          </p:cNvSpPr>
          <p:nvPr>
            <p:ph type="subTitle" idx="4"/>
          </p:nvPr>
        </p:nvSpPr>
        <p:spPr>
          <a:xfrm>
            <a:off x="937625" y="25261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826" name="Google Shape;826;p25"/>
          <p:cNvSpPr txBox="1">
            <a:spLocks noGrp="1"/>
          </p:cNvSpPr>
          <p:nvPr>
            <p:ph type="subTitle" idx="5"/>
          </p:nvPr>
        </p:nvSpPr>
        <p:spPr>
          <a:xfrm>
            <a:off x="3484350" y="25261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827" name="Google Shape;827;p25"/>
          <p:cNvSpPr txBox="1">
            <a:spLocks noGrp="1"/>
          </p:cNvSpPr>
          <p:nvPr>
            <p:ph type="subTitle" idx="6"/>
          </p:nvPr>
        </p:nvSpPr>
        <p:spPr>
          <a:xfrm>
            <a:off x="6031075" y="25261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grpSp>
        <p:nvGrpSpPr>
          <p:cNvPr id="828" name="Google Shape;828;p25"/>
          <p:cNvGrpSpPr/>
          <p:nvPr/>
        </p:nvGrpSpPr>
        <p:grpSpPr>
          <a:xfrm>
            <a:off x="539063" y="3300080"/>
            <a:ext cx="8849524" cy="1710665"/>
            <a:chOff x="539063" y="3300080"/>
            <a:chExt cx="8849524" cy="1710665"/>
          </a:xfrm>
        </p:grpSpPr>
        <p:sp>
          <p:nvSpPr>
            <p:cNvPr id="829" name="Google Shape;829;p25"/>
            <p:cNvSpPr/>
            <p:nvPr/>
          </p:nvSpPr>
          <p:spPr>
            <a:xfrm>
              <a:off x="8577799" y="3300080"/>
              <a:ext cx="810787" cy="645148"/>
            </a:xfrm>
            <a:custGeom>
              <a:avLst/>
              <a:gdLst/>
              <a:ahLst/>
              <a:cxnLst/>
              <a:rect l="l" t="t" r="r" b="b"/>
              <a:pathLst>
                <a:path w="12267" h="9730" extrusionOk="0">
                  <a:moveTo>
                    <a:pt x="4314" y="1203"/>
                  </a:moveTo>
                  <a:cubicBezTo>
                    <a:pt x="4312" y="1204"/>
                    <a:pt x="4310" y="1205"/>
                    <a:pt x="4309" y="1205"/>
                  </a:cubicBezTo>
                  <a:cubicBezTo>
                    <a:pt x="4311" y="1204"/>
                    <a:pt x="4313" y="1203"/>
                    <a:pt x="4314" y="1203"/>
                  </a:cubicBezTo>
                  <a:close/>
                  <a:moveTo>
                    <a:pt x="6912" y="4022"/>
                  </a:moveTo>
                  <a:cubicBezTo>
                    <a:pt x="6913" y="4031"/>
                    <a:pt x="6914" y="4039"/>
                    <a:pt x="6914" y="4041"/>
                  </a:cubicBezTo>
                  <a:cubicBezTo>
                    <a:pt x="6914" y="4034"/>
                    <a:pt x="6913" y="4028"/>
                    <a:pt x="6912" y="4022"/>
                  </a:cubicBezTo>
                  <a:close/>
                  <a:moveTo>
                    <a:pt x="4639" y="1133"/>
                  </a:moveTo>
                  <a:cubicBezTo>
                    <a:pt x="4817" y="1133"/>
                    <a:pt x="5041" y="1222"/>
                    <a:pt x="5219" y="1321"/>
                  </a:cubicBezTo>
                  <a:cubicBezTo>
                    <a:pt x="5317" y="1374"/>
                    <a:pt x="5406" y="1437"/>
                    <a:pt x="5495" y="1490"/>
                  </a:cubicBezTo>
                  <a:cubicBezTo>
                    <a:pt x="5508" y="1503"/>
                    <a:pt x="5569" y="1549"/>
                    <a:pt x="5573" y="1549"/>
                  </a:cubicBezTo>
                  <a:cubicBezTo>
                    <a:pt x="5573" y="1549"/>
                    <a:pt x="5573" y="1549"/>
                    <a:pt x="5573" y="1549"/>
                  </a:cubicBezTo>
                  <a:lnTo>
                    <a:pt x="5573" y="1549"/>
                  </a:lnTo>
                  <a:cubicBezTo>
                    <a:pt x="5610" y="1583"/>
                    <a:pt x="5646" y="1612"/>
                    <a:pt x="5683" y="1642"/>
                  </a:cubicBezTo>
                  <a:cubicBezTo>
                    <a:pt x="5843" y="1784"/>
                    <a:pt x="5995" y="1945"/>
                    <a:pt x="6129" y="2106"/>
                  </a:cubicBezTo>
                  <a:cubicBezTo>
                    <a:pt x="6135" y="2112"/>
                    <a:pt x="6139" y="2117"/>
                    <a:pt x="6143" y="2122"/>
                  </a:cubicBezTo>
                  <a:lnTo>
                    <a:pt x="6143" y="2122"/>
                  </a:lnTo>
                  <a:cubicBezTo>
                    <a:pt x="6145" y="2125"/>
                    <a:pt x="6151" y="2133"/>
                    <a:pt x="6165" y="2150"/>
                  </a:cubicBezTo>
                  <a:cubicBezTo>
                    <a:pt x="6200" y="2195"/>
                    <a:pt x="6227" y="2239"/>
                    <a:pt x="6254" y="2275"/>
                  </a:cubicBezTo>
                  <a:cubicBezTo>
                    <a:pt x="6316" y="2373"/>
                    <a:pt x="6379" y="2462"/>
                    <a:pt x="6432" y="2561"/>
                  </a:cubicBezTo>
                  <a:cubicBezTo>
                    <a:pt x="6477" y="2650"/>
                    <a:pt x="6521" y="2739"/>
                    <a:pt x="6566" y="2828"/>
                  </a:cubicBezTo>
                  <a:cubicBezTo>
                    <a:pt x="6579" y="2848"/>
                    <a:pt x="6613" y="2919"/>
                    <a:pt x="6617" y="2934"/>
                  </a:cubicBezTo>
                  <a:lnTo>
                    <a:pt x="6617" y="2934"/>
                  </a:lnTo>
                  <a:cubicBezTo>
                    <a:pt x="6611" y="2921"/>
                    <a:pt x="6605" y="2907"/>
                    <a:pt x="6605" y="2907"/>
                  </a:cubicBezTo>
                  <a:lnTo>
                    <a:pt x="6605" y="2907"/>
                  </a:lnTo>
                  <a:cubicBezTo>
                    <a:pt x="6604" y="2907"/>
                    <a:pt x="6606" y="2912"/>
                    <a:pt x="6611" y="2926"/>
                  </a:cubicBezTo>
                  <a:cubicBezTo>
                    <a:pt x="6615" y="2933"/>
                    <a:pt x="6617" y="2936"/>
                    <a:pt x="6618" y="2936"/>
                  </a:cubicBezTo>
                  <a:cubicBezTo>
                    <a:pt x="6618" y="2936"/>
                    <a:pt x="6618" y="2935"/>
                    <a:pt x="6617" y="2934"/>
                  </a:cubicBezTo>
                  <a:lnTo>
                    <a:pt x="6617" y="2934"/>
                  </a:lnTo>
                  <a:cubicBezTo>
                    <a:pt x="6622" y="2942"/>
                    <a:pt x="6626" y="2950"/>
                    <a:pt x="6628" y="2953"/>
                  </a:cubicBezTo>
                  <a:cubicBezTo>
                    <a:pt x="6637" y="2989"/>
                    <a:pt x="6646" y="3016"/>
                    <a:pt x="6664" y="3051"/>
                  </a:cubicBezTo>
                  <a:cubicBezTo>
                    <a:pt x="6736" y="3248"/>
                    <a:pt x="6798" y="3453"/>
                    <a:pt x="6843" y="3667"/>
                  </a:cubicBezTo>
                  <a:cubicBezTo>
                    <a:pt x="6869" y="3765"/>
                    <a:pt x="6887" y="3863"/>
                    <a:pt x="6905" y="3970"/>
                  </a:cubicBezTo>
                  <a:cubicBezTo>
                    <a:pt x="6905" y="3990"/>
                    <a:pt x="6910" y="4005"/>
                    <a:pt x="6912" y="4022"/>
                  </a:cubicBezTo>
                  <a:lnTo>
                    <a:pt x="6912" y="4022"/>
                  </a:lnTo>
                  <a:cubicBezTo>
                    <a:pt x="6911" y="4009"/>
                    <a:pt x="6910" y="3994"/>
                    <a:pt x="6910" y="3994"/>
                  </a:cubicBezTo>
                  <a:lnTo>
                    <a:pt x="6910" y="3994"/>
                  </a:lnTo>
                  <a:cubicBezTo>
                    <a:pt x="6910" y="3994"/>
                    <a:pt x="6911" y="4002"/>
                    <a:pt x="6914" y="4024"/>
                  </a:cubicBezTo>
                  <a:cubicBezTo>
                    <a:pt x="6914" y="4077"/>
                    <a:pt x="6923" y="4140"/>
                    <a:pt x="6932" y="4202"/>
                  </a:cubicBezTo>
                  <a:cubicBezTo>
                    <a:pt x="6950" y="4416"/>
                    <a:pt x="6950" y="4630"/>
                    <a:pt x="6941" y="4844"/>
                  </a:cubicBezTo>
                  <a:cubicBezTo>
                    <a:pt x="6941" y="4951"/>
                    <a:pt x="6932" y="5050"/>
                    <a:pt x="6923" y="5157"/>
                  </a:cubicBezTo>
                  <a:cubicBezTo>
                    <a:pt x="6916" y="5170"/>
                    <a:pt x="6914" y="5189"/>
                    <a:pt x="6914" y="5209"/>
                  </a:cubicBezTo>
                  <a:lnTo>
                    <a:pt x="6914" y="5209"/>
                  </a:lnTo>
                  <a:cubicBezTo>
                    <a:pt x="6914" y="5210"/>
                    <a:pt x="6914" y="5210"/>
                    <a:pt x="6914" y="5210"/>
                  </a:cubicBezTo>
                  <a:cubicBezTo>
                    <a:pt x="6905" y="5264"/>
                    <a:pt x="6896" y="5326"/>
                    <a:pt x="6887" y="5380"/>
                  </a:cubicBezTo>
                  <a:cubicBezTo>
                    <a:pt x="6847" y="5580"/>
                    <a:pt x="6800" y="5781"/>
                    <a:pt x="6745" y="5975"/>
                  </a:cubicBezTo>
                  <a:lnTo>
                    <a:pt x="6745" y="5975"/>
                  </a:lnTo>
                  <a:cubicBezTo>
                    <a:pt x="6680" y="5955"/>
                    <a:pt x="6616" y="5932"/>
                    <a:pt x="6548" y="5906"/>
                  </a:cubicBezTo>
                  <a:cubicBezTo>
                    <a:pt x="6504" y="5888"/>
                    <a:pt x="6450" y="5870"/>
                    <a:pt x="6397" y="5852"/>
                  </a:cubicBezTo>
                  <a:cubicBezTo>
                    <a:pt x="6376" y="5844"/>
                    <a:pt x="6369" y="5841"/>
                    <a:pt x="6369" y="5841"/>
                  </a:cubicBezTo>
                  <a:lnTo>
                    <a:pt x="6369" y="5841"/>
                  </a:lnTo>
                  <a:cubicBezTo>
                    <a:pt x="6370" y="5841"/>
                    <a:pt x="6399" y="5852"/>
                    <a:pt x="6405" y="5852"/>
                  </a:cubicBezTo>
                  <a:cubicBezTo>
                    <a:pt x="6370" y="5844"/>
                    <a:pt x="6343" y="5826"/>
                    <a:pt x="6307" y="5808"/>
                  </a:cubicBezTo>
                  <a:cubicBezTo>
                    <a:pt x="6102" y="5710"/>
                    <a:pt x="5906" y="5603"/>
                    <a:pt x="5710" y="5478"/>
                  </a:cubicBezTo>
                  <a:cubicBezTo>
                    <a:pt x="5665" y="5442"/>
                    <a:pt x="5620" y="5415"/>
                    <a:pt x="5576" y="5380"/>
                  </a:cubicBezTo>
                  <a:cubicBezTo>
                    <a:pt x="5549" y="5371"/>
                    <a:pt x="5531" y="5353"/>
                    <a:pt x="5504" y="5335"/>
                  </a:cubicBezTo>
                  <a:cubicBezTo>
                    <a:pt x="5504" y="5335"/>
                    <a:pt x="5497" y="5330"/>
                    <a:pt x="5489" y="5324"/>
                  </a:cubicBezTo>
                  <a:lnTo>
                    <a:pt x="5489" y="5324"/>
                  </a:lnTo>
                  <a:cubicBezTo>
                    <a:pt x="5491" y="5324"/>
                    <a:pt x="5492" y="5325"/>
                    <a:pt x="5492" y="5325"/>
                  </a:cubicBezTo>
                  <a:cubicBezTo>
                    <a:pt x="5497" y="5325"/>
                    <a:pt x="5451" y="5290"/>
                    <a:pt x="5451" y="5290"/>
                  </a:cubicBezTo>
                  <a:cubicBezTo>
                    <a:pt x="5433" y="5273"/>
                    <a:pt x="5406" y="5255"/>
                    <a:pt x="5388" y="5237"/>
                  </a:cubicBezTo>
                  <a:cubicBezTo>
                    <a:pt x="5335" y="5201"/>
                    <a:pt x="5290" y="5157"/>
                    <a:pt x="5246" y="5112"/>
                  </a:cubicBezTo>
                  <a:cubicBezTo>
                    <a:pt x="5076" y="4960"/>
                    <a:pt x="4916" y="4800"/>
                    <a:pt x="4764" y="4621"/>
                  </a:cubicBezTo>
                  <a:cubicBezTo>
                    <a:pt x="4746" y="4604"/>
                    <a:pt x="4728" y="4577"/>
                    <a:pt x="4710" y="4559"/>
                  </a:cubicBezTo>
                  <a:cubicBezTo>
                    <a:pt x="4710" y="4559"/>
                    <a:pt x="4679" y="4517"/>
                    <a:pt x="4680" y="4517"/>
                  </a:cubicBezTo>
                  <a:lnTo>
                    <a:pt x="4680" y="4517"/>
                  </a:lnTo>
                  <a:cubicBezTo>
                    <a:pt x="4681" y="4517"/>
                    <a:pt x="4684" y="4522"/>
                    <a:pt x="4693" y="4532"/>
                  </a:cubicBezTo>
                  <a:cubicBezTo>
                    <a:pt x="4700" y="4539"/>
                    <a:pt x="4703" y="4542"/>
                    <a:pt x="4704" y="4542"/>
                  </a:cubicBezTo>
                  <a:cubicBezTo>
                    <a:pt x="4706" y="4542"/>
                    <a:pt x="4666" y="4496"/>
                    <a:pt x="4666" y="4496"/>
                  </a:cubicBezTo>
                  <a:cubicBezTo>
                    <a:pt x="4657" y="4479"/>
                    <a:pt x="4639" y="4452"/>
                    <a:pt x="4621" y="4434"/>
                  </a:cubicBezTo>
                  <a:cubicBezTo>
                    <a:pt x="4550" y="4336"/>
                    <a:pt x="4487" y="4238"/>
                    <a:pt x="4425" y="4140"/>
                  </a:cubicBezTo>
                  <a:cubicBezTo>
                    <a:pt x="4363" y="4041"/>
                    <a:pt x="4309" y="3943"/>
                    <a:pt x="4264" y="3854"/>
                  </a:cubicBezTo>
                  <a:cubicBezTo>
                    <a:pt x="4238" y="3801"/>
                    <a:pt x="4211" y="3756"/>
                    <a:pt x="4193" y="3702"/>
                  </a:cubicBezTo>
                  <a:cubicBezTo>
                    <a:pt x="4175" y="3676"/>
                    <a:pt x="4166" y="3649"/>
                    <a:pt x="4157" y="3631"/>
                  </a:cubicBezTo>
                  <a:cubicBezTo>
                    <a:pt x="4152" y="3626"/>
                    <a:pt x="4133" y="3587"/>
                    <a:pt x="4126" y="3568"/>
                  </a:cubicBezTo>
                  <a:lnTo>
                    <a:pt x="4126" y="3568"/>
                  </a:lnTo>
                  <a:cubicBezTo>
                    <a:pt x="4130" y="3578"/>
                    <a:pt x="4134" y="3587"/>
                    <a:pt x="4135" y="3587"/>
                  </a:cubicBezTo>
                  <a:cubicBezTo>
                    <a:pt x="4136" y="3587"/>
                    <a:pt x="4135" y="3582"/>
                    <a:pt x="4131" y="3569"/>
                  </a:cubicBezTo>
                  <a:cubicBezTo>
                    <a:pt x="4126" y="3560"/>
                    <a:pt x="4123" y="3557"/>
                    <a:pt x="4122" y="3557"/>
                  </a:cubicBezTo>
                  <a:lnTo>
                    <a:pt x="4122" y="3557"/>
                  </a:lnTo>
                  <a:cubicBezTo>
                    <a:pt x="4122" y="3557"/>
                    <a:pt x="4123" y="3561"/>
                    <a:pt x="4126" y="3568"/>
                  </a:cubicBezTo>
                  <a:lnTo>
                    <a:pt x="4126" y="3568"/>
                  </a:lnTo>
                  <a:cubicBezTo>
                    <a:pt x="4119" y="3554"/>
                    <a:pt x="4113" y="3537"/>
                    <a:pt x="4113" y="3533"/>
                  </a:cubicBezTo>
                  <a:cubicBezTo>
                    <a:pt x="4104" y="3515"/>
                    <a:pt x="4095" y="3488"/>
                    <a:pt x="4086" y="3462"/>
                  </a:cubicBezTo>
                  <a:cubicBezTo>
                    <a:pt x="4068" y="3408"/>
                    <a:pt x="4050" y="3355"/>
                    <a:pt x="4032" y="3310"/>
                  </a:cubicBezTo>
                  <a:cubicBezTo>
                    <a:pt x="4006" y="3221"/>
                    <a:pt x="3979" y="3140"/>
                    <a:pt x="3961" y="3051"/>
                  </a:cubicBezTo>
                  <a:cubicBezTo>
                    <a:pt x="3934" y="2980"/>
                    <a:pt x="3925" y="2909"/>
                    <a:pt x="3908" y="2828"/>
                  </a:cubicBezTo>
                  <a:cubicBezTo>
                    <a:pt x="3899" y="2793"/>
                    <a:pt x="3890" y="2748"/>
                    <a:pt x="3890" y="2712"/>
                  </a:cubicBezTo>
                  <a:cubicBezTo>
                    <a:pt x="3886" y="2692"/>
                    <a:pt x="3884" y="2685"/>
                    <a:pt x="3884" y="2685"/>
                  </a:cubicBezTo>
                  <a:lnTo>
                    <a:pt x="3884" y="2685"/>
                  </a:lnTo>
                  <a:cubicBezTo>
                    <a:pt x="3882" y="2685"/>
                    <a:pt x="3888" y="2732"/>
                    <a:pt x="3887" y="2732"/>
                  </a:cubicBezTo>
                  <a:cubicBezTo>
                    <a:pt x="3887" y="2732"/>
                    <a:pt x="3885" y="2721"/>
                    <a:pt x="3881" y="2685"/>
                  </a:cubicBezTo>
                  <a:cubicBezTo>
                    <a:pt x="3863" y="2507"/>
                    <a:pt x="3854" y="2338"/>
                    <a:pt x="3863" y="2168"/>
                  </a:cubicBezTo>
                  <a:cubicBezTo>
                    <a:pt x="3863" y="2079"/>
                    <a:pt x="3872" y="1999"/>
                    <a:pt x="3881" y="1918"/>
                  </a:cubicBezTo>
                  <a:lnTo>
                    <a:pt x="3881" y="1918"/>
                  </a:lnTo>
                  <a:cubicBezTo>
                    <a:pt x="3877" y="1960"/>
                    <a:pt x="3875" y="1976"/>
                    <a:pt x="3875" y="1976"/>
                  </a:cubicBezTo>
                  <a:cubicBezTo>
                    <a:pt x="3875" y="1976"/>
                    <a:pt x="3879" y="1945"/>
                    <a:pt x="3890" y="1909"/>
                  </a:cubicBezTo>
                  <a:cubicBezTo>
                    <a:pt x="3899" y="1856"/>
                    <a:pt x="3908" y="1811"/>
                    <a:pt x="3916" y="1767"/>
                  </a:cubicBezTo>
                  <a:cubicBezTo>
                    <a:pt x="3932" y="1706"/>
                    <a:pt x="3953" y="1640"/>
                    <a:pt x="3975" y="1577"/>
                  </a:cubicBezTo>
                  <a:lnTo>
                    <a:pt x="3975" y="1577"/>
                  </a:lnTo>
                  <a:cubicBezTo>
                    <a:pt x="3983" y="1563"/>
                    <a:pt x="3990" y="1549"/>
                    <a:pt x="3997" y="1535"/>
                  </a:cubicBezTo>
                  <a:cubicBezTo>
                    <a:pt x="4015" y="1499"/>
                    <a:pt x="4041" y="1463"/>
                    <a:pt x="4059" y="1419"/>
                  </a:cubicBezTo>
                  <a:cubicBezTo>
                    <a:pt x="4078" y="1390"/>
                    <a:pt x="4095" y="1372"/>
                    <a:pt x="4097" y="1372"/>
                  </a:cubicBezTo>
                  <a:lnTo>
                    <a:pt x="4097" y="1372"/>
                  </a:lnTo>
                  <a:cubicBezTo>
                    <a:pt x="4098" y="1372"/>
                    <a:pt x="4088" y="1386"/>
                    <a:pt x="4059" y="1419"/>
                  </a:cubicBezTo>
                  <a:cubicBezTo>
                    <a:pt x="4086" y="1392"/>
                    <a:pt x="4113" y="1356"/>
                    <a:pt x="4139" y="1329"/>
                  </a:cubicBezTo>
                  <a:cubicBezTo>
                    <a:pt x="4150" y="1314"/>
                    <a:pt x="4167" y="1301"/>
                    <a:pt x="4185" y="1287"/>
                  </a:cubicBezTo>
                  <a:lnTo>
                    <a:pt x="4185" y="1287"/>
                  </a:lnTo>
                  <a:cubicBezTo>
                    <a:pt x="4181" y="1291"/>
                    <a:pt x="4180" y="1293"/>
                    <a:pt x="4181" y="1293"/>
                  </a:cubicBezTo>
                  <a:cubicBezTo>
                    <a:pt x="4182" y="1293"/>
                    <a:pt x="4194" y="1284"/>
                    <a:pt x="4220" y="1258"/>
                  </a:cubicBezTo>
                  <a:lnTo>
                    <a:pt x="4220" y="1258"/>
                  </a:lnTo>
                  <a:cubicBezTo>
                    <a:pt x="4209" y="1269"/>
                    <a:pt x="4197" y="1278"/>
                    <a:pt x="4185" y="1287"/>
                  </a:cubicBezTo>
                  <a:lnTo>
                    <a:pt x="4185" y="1287"/>
                  </a:lnTo>
                  <a:cubicBezTo>
                    <a:pt x="4194" y="1277"/>
                    <a:pt x="4218" y="1257"/>
                    <a:pt x="4247" y="1240"/>
                  </a:cubicBezTo>
                  <a:cubicBezTo>
                    <a:pt x="4276" y="1225"/>
                    <a:pt x="4306" y="1211"/>
                    <a:pt x="4336" y="1196"/>
                  </a:cubicBezTo>
                  <a:lnTo>
                    <a:pt x="4336" y="1196"/>
                  </a:lnTo>
                  <a:cubicBezTo>
                    <a:pt x="4354" y="1190"/>
                    <a:pt x="4371" y="1184"/>
                    <a:pt x="4389" y="1178"/>
                  </a:cubicBezTo>
                  <a:cubicBezTo>
                    <a:pt x="4514" y="1133"/>
                    <a:pt x="4541" y="1133"/>
                    <a:pt x="4639" y="1133"/>
                  </a:cubicBezTo>
                  <a:close/>
                  <a:moveTo>
                    <a:pt x="4646" y="1"/>
                  </a:moveTo>
                  <a:cubicBezTo>
                    <a:pt x="4590" y="1"/>
                    <a:pt x="4534" y="4"/>
                    <a:pt x="4478" y="9"/>
                  </a:cubicBezTo>
                  <a:cubicBezTo>
                    <a:pt x="3934" y="72"/>
                    <a:pt x="3470" y="313"/>
                    <a:pt x="3149" y="759"/>
                  </a:cubicBezTo>
                  <a:cubicBezTo>
                    <a:pt x="2882" y="1115"/>
                    <a:pt x="2775" y="1561"/>
                    <a:pt x="2739" y="1999"/>
                  </a:cubicBezTo>
                  <a:cubicBezTo>
                    <a:pt x="2650" y="2909"/>
                    <a:pt x="2944" y="3854"/>
                    <a:pt x="3399" y="4639"/>
                  </a:cubicBezTo>
                  <a:cubicBezTo>
                    <a:pt x="3943" y="5567"/>
                    <a:pt x="4782" y="6352"/>
                    <a:pt x="5763" y="6798"/>
                  </a:cubicBezTo>
                  <a:cubicBezTo>
                    <a:pt x="5935" y="6878"/>
                    <a:pt x="6111" y="6948"/>
                    <a:pt x="6291" y="7009"/>
                  </a:cubicBezTo>
                  <a:lnTo>
                    <a:pt x="6291" y="7009"/>
                  </a:lnTo>
                  <a:cubicBezTo>
                    <a:pt x="6242" y="7093"/>
                    <a:pt x="6191" y="7174"/>
                    <a:pt x="6138" y="7253"/>
                  </a:cubicBezTo>
                  <a:cubicBezTo>
                    <a:pt x="6102" y="7298"/>
                    <a:pt x="6066" y="7351"/>
                    <a:pt x="6031" y="7396"/>
                  </a:cubicBezTo>
                  <a:cubicBezTo>
                    <a:pt x="6018" y="7415"/>
                    <a:pt x="6014" y="7422"/>
                    <a:pt x="6015" y="7422"/>
                  </a:cubicBezTo>
                  <a:cubicBezTo>
                    <a:pt x="6016" y="7422"/>
                    <a:pt x="6020" y="7418"/>
                    <a:pt x="6024" y="7413"/>
                  </a:cubicBezTo>
                  <a:lnTo>
                    <a:pt x="6024" y="7413"/>
                  </a:lnTo>
                  <a:cubicBezTo>
                    <a:pt x="6012" y="7428"/>
                    <a:pt x="5999" y="7446"/>
                    <a:pt x="5986" y="7458"/>
                  </a:cubicBezTo>
                  <a:cubicBezTo>
                    <a:pt x="5906" y="7556"/>
                    <a:pt x="5817" y="7646"/>
                    <a:pt x="5736" y="7735"/>
                  </a:cubicBezTo>
                  <a:cubicBezTo>
                    <a:pt x="5406" y="8056"/>
                    <a:pt x="5023" y="8288"/>
                    <a:pt x="4577" y="8431"/>
                  </a:cubicBezTo>
                  <a:cubicBezTo>
                    <a:pt x="4212" y="8541"/>
                    <a:pt x="3890" y="8595"/>
                    <a:pt x="3530" y="8595"/>
                  </a:cubicBezTo>
                  <a:cubicBezTo>
                    <a:pt x="3398" y="8595"/>
                    <a:pt x="3260" y="8588"/>
                    <a:pt x="3114" y="8573"/>
                  </a:cubicBezTo>
                  <a:cubicBezTo>
                    <a:pt x="2971" y="8564"/>
                    <a:pt x="2944" y="8564"/>
                    <a:pt x="2801" y="8538"/>
                  </a:cubicBezTo>
                  <a:cubicBezTo>
                    <a:pt x="2668" y="8511"/>
                    <a:pt x="2525" y="8484"/>
                    <a:pt x="2382" y="8448"/>
                  </a:cubicBezTo>
                  <a:cubicBezTo>
                    <a:pt x="2123" y="8377"/>
                    <a:pt x="1856" y="8288"/>
                    <a:pt x="1606" y="8181"/>
                  </a:cubicBezTo>
                  <a:cubicBezTo>
                    <a:pt x="1427" y="8109"/>
                    <a:pt x="1142" y="7976"/>
                    <a:pt x="928" y="7860"/>
                  </a:cubicBezTo>
                  <a:cubicBezTo>
                    <a:pt x="838" y="7812"/>
                    <a:pt x="739" y="7788"/>
                    <a:pt x="641" y="7788"/>
                  </a:cubicBezTo>
                  <a:cubicBezTo>
                    <a:pt x="448" y="7788"/>
                    <a:pt x="258" y="7881"/>
                    <a:pt x="152" y="8065"/>
                  </a:cubicBezTo>
                  <a:cubicBezTo>
                    <a:pt x="0" y="8324"/>
                    <a:pt x="89" y="8689"/>
                    <a:pt x="357" y="8841"/>
                  </a:cubicBezTo>
                  <a:cubicBezTo>
                    <a:pt x="1314" y="9354"/>
                    <a:pt x="2390" y="9729"/>
                    <a:pt x="3482" y="9729"/>
                  </a:cubicBezTo>
                  <a:cubicBezTo>
                    <a:pt x="3662" y="9729"/>
                    <a:pt x="3843" y="9719"/>
                    <a:pt x="4024" y="9697"/>
                  </a:cubicBezTo>
                  <a:cubicBezTo>
                    <a:pt x="4675" y="9617"/>
                    <a:pt x="5308" y="9430"/>
                    <a:pt x="5861" y="9073"/>
                  </a:cubicBezTo>
                  <a:cubicBezTo>
                    <a:pt x="6370" y="8752"/>
                    <a:pt x="6780" y="8324"/>
                    <a:pt x="7110" y="7824"/>
                  </a:cubicBezTo>
                  <a:cubicBezTo>
                    <a:pt x="7233" y="7644"/>
                    <a:pt x="7345" y="7455"/>
                    <a:pt x="7445" y="7260"/>
                  </a:cubicBezTo>
                  <a:lnTo>
                    <a:pt x="7445" y="7260"/>
                  </a:lnTo>
                  <a:cubicBezTo>
                    <a:pt x="7610" y="7277"/>
                    <a:pt x="7776" y="7285"/>
                    <a:pt x="7942" y="7285"/>
                  </a:cubicBezTo>
                  <a:cubicBezTo>
                    <a:pt x="8442" y="7285"/>
                    <a:pt x="8942" y="7209"/>
                    <a:pt x="9421" y="7048"/>
                  </a:cubicBezTo>
                  <a:cubicBezTo>
                    <a:pt x="10500" y="6673"/>
                    <a:pt x="11464" y="5879"/>
                    <a:pt x="11928" y="4818"/>
                  </a:cubicBezTo>
                  <a:cubicBezTo>
                    <a:pt x="12052" y="4550"/>
                    <a:pt x="12151" y="4282"/>
                    <a:pt x="12204" y="3997"/>
                  </a:cubicBezTo>
                  <a:cubicBezTo>
                    <a:pt x="12267" y="3702"/>
                    <a:pt x="12124" y="3363"/>
                    <a:pt x="11812" y="3292"/>
                  </a:cubicBezTo>
                  <a:cubicBezTo>
                    <a:pt x="11769" y="3283"/>
                    <a:pt x="11725" y="3278"/>
                    <a:pt x="11681" y="3278"/>
                  </a:cubicBezTo>
                  <a:cubicBezTo>
                    <a:pt x="11427" y="3278"/>
                    <a:pt x="11160" y="3428"/>
                    <a:pt x="11107" y="3694"/>
                  </a:cubicBezTo>
                  <a:cubicBezTo>
                    <a:pt x="11089" y="3801"/>
                    <a:pt x="11062" y="3908"/>
                    <a:pt x="11027" y="4015"/>
                  </a:cubicBezTo>
                  <a:cubicBezTo>
                    <a:pt x="11018" y="4068"/>
                    <a:pt x="11000" y="4122"/>
                    <a:pt x="10973" y="4175"/>
                  </a:cubicBezTo>
                  <a:cubicBezTo>
                    <a:pt x="10964" y="4202"/>
                    <a:pt x="10955" y="4229"/>
                    <a:pt x="10946" y="4256"/>
                  </a:cubicBezTo>
                  <a:cubicBezTo>
                    <a:pt x="10946" y="4256"/>
                    <a:pt x="10946" y="4256"/>
                    <a:pt x="10946" y="4257"/>
                  </a:cubicBezTo>
                  <a:lnTo>
                    <a:pt x="10946" y="4257"/>
                  </a:lnTo>
                  <a:cubicBezTo>
                    <a:pt x="10943" y="4261"/>
                    <a:pt x="10941" y="4267"/>
                    <a:pt x="10937" y="4273"/>
                  </a:cubicBezTo>
                  <a:cubicBezTo>
                    <a:pt x="10839" y="4479"/>
                    <a:pt x="10723" y="4675"/>
                    <a:pt x="10589" y="4871"/>
                  </a:cubicBezTo>
                  <a:cubicBezTo>
                    <a:pt x="10570" y="4901"/>
                    <a:pt x="10567" y="4907"/>
                    <a:pt x="10568" y="4907"/>
                  </a:cubicBezTo>
                  <a:cubicBezTo>
                    <a:pt x="10568" y="4907"/>
                    <a:pt x="10568" y="4907"/>
                    <a:pt x="10568" y="4907"/>
                  </a:cubicBezTo>
                  <a:lnTo>
                    <a:pt x="10568" y="4907"/>
                  </a:lnTo>
                  <a:cubicBezTo>
                    <a:pt x="10564" y="4911"/>
                    <a:pt x="10557" y="4919"/>
                    <a:pt x="10545" y="4934"/>
                  </a:cubicBezTo>
                  <a:cubicBezTo>
                    <a:pt x="10509" y="4978"/>
                    <a:pt x="10473" y="5023"/>
                    <a:pt x="10438" y="5058"/>
                  </a:cubicBezTo>
                  <a:cubicBezTo>
                    <a:pt x="10357" y="5148"/>
                    <a:pt x="10268" y="5237"/>
                    <a:pt x="10179" y="5317"/>
                  </a:cubicBezTo>
                  <a:cubicBezTo>
                    <a:pt x="10143" y="5353"/>
                    <a:pt x="10099" y="5397"/>
                    <a:pt x="10054" y="5433"/>
                  </a:cubicBezTo>
                  <a:cubicBezTo>
                    <a:pt x="10041" y="5446"/>
                    <a:pt x="10024" y="5459"/>
                    <a:pt x="10009" y="5471"/>
                  </a:cubicBezTo>
                  <a:lnTo>
                    <a:pt x="10009" y="5471"/>
                  </a:lnTo>
                  <a:cubicBezTo>
                    <a:pt x="10014" y="5466"/>
                    <a:pt x="10019" y="5462"/>
                    <a:pt x="10017" y="5462"/>
                  </a:cubicBezTo>
                  <a:lnTo>
                    <a:pt x="10017" y="5462"/>
                  </a:lnTo>
                  <a:cubicBezTo>
                    <a:pt x="10016" y="5462"/>
                    <a:pt x="10009" y="5466"/>
                    <a:pt x="9992" y="5478"/>
                  </a:cubicBezTo>
                  <a:cubicBezTo>
                    <a:pt x="9894" y="5549"/>
                    <a:pt x="9795" y="5620"/>
                    <a:pt x="9697" y="5683"/>
                  </a:cubicBezTo>
                  <a:cubicBezTo>
                    <a:pt x="9465" y="5817"/>
                    <a:pt x="9305" y="5888"/>
                    <a:pt x="9091" y="5959"/>
                  </a:cubicBezTo>
                  <a:cubicBezTo>
                    <a:pt x="8966" y="6004"/>
                    <a:pt x="8841" y="6040"/>
                    <a:pt x="8725" y="6067"/>
                  </a:cubicBezTo>
                  <a:cubicBezTo>
                    <a:pt x="8662" y="6075"/>
                    <a:pt x="8600" y="6093"/>
                    <a:pt x="8538" y="6102"/>
                  </a:cubicBezTo>
                  <a:cubicBezTo>
                    <a:pt x="8516" y="6109"/>
                    <a:pt x="8407" y="6123"/>
                    <a:pt x="8394" y="6123"/>
                  </a:cubicBezTo>
                  <a:cubicBezTo>
                    <a:pt x="8391" y="6123"/>
                    <a:pt x="8394" y="6122"/>
                    <a:pt x="8404" y="6120"/>
                  </a:cubicBezTo>
                  <a:lnTo>
                    <a:pt x="8404" y="6120"/>
                  </a:lnTo>
                  <a:cubicBezTo>
                    <a:pt x="8242" y="6141"/>
                    <a:pt x="8080" y="6150"/>
                    <a:pt x="7920" y="6150"/>
                  </a:cubicBezTo>
                  <a:cubicBezTo>
                    <a:pt x="7905" y="6150"/>
                    <a:pt x="7889" y="6150"/>
                    <a:pt x="7875" y="6149"/>
                  </a:cubicBezTo>
                  <a:lnTo>
                    <a:pt x="7875" y="6149"/>
                  </a:lnTo>
                  <a:cubicBezTo>
                    <a:pt x="8270" y="4691"/>
                    <a:pt x="8105" y="3065"/>
                    <a:pt x="7289" y="1793"/>
                  </a:cubicBezTo>
                  <a:cubicBezTo>
                    <a:pt x="6994" y="1329"/>
                    <a:pt x="6628" y="937"/>
                    <a:pt x="6191" y="607"/>
                  </a:cubicBezTo>
                  <a:cubicBezTo>
                    <a:pt x="5753" y="274"/>
                    <a:pt x="5205" y="1"/>
                    <a:pt x="46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5"/>
            <p:cNvSpPr/>
            <p:nvPr/>
          </p:nvSpPr>
          <p:spPr>
            <a:xfrm>
              <a:off x="539063" y="4533018"/>
              <a:ext cx="568990" cy="477728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1" name="Google Shape;831;p25"/>
          <p:cNvGrpSpPr/>
          <p:nvPr/>
        </p:nvGrpSpPr>
        <p:grpSpPr>
          <a:xfrm>
            <a:off x="81921" y="-147800"/>
            <a:ext cx="4183063" cy="5158559"/>
            <a:chOff x="81921" y="-147800"/>
            <a:chExt cx="4183063" cy="5158559"/>
          </a:xfrm>
        </p:grpSpPr>
        <p:sp>
          <p:nvSpPr>
            <p:cNvPr id="832" name="Google Shape;832;p25"/>
            <p:cNvSpPr/>
            <p:nvPr/>
          </p:nvSpPr>
          <p:spPr>
            <a:xfrm>
              <a:off x="3790836" y="4509626"/>
              <a:ext cx="474148" cy="501133"/>
            </a:xfrm>
            <a:custGeom>
              <a:avLst/>
              <a:gdLst/>
              <a:ahLst/>
              <a:cxnLst/>
              <a:rect l="l" t="t" r="r" b="b"/>
              <a:pathLst>
                <a:path w="7174" h="7558" extrusionOk="0">
                  <a:moveTo>
                    <a:pt x="3708" y="1020"/>
                  </a:moveTo>
                  <a:cubicBezTo>
                    <a:pt x="3965" y="1020"/>
                    <a:pt x="4234" y="1070"/>
                    <a:pt x="4515" y="1173"/>
                  </a:cubicBezTo>
                  <a:cubicBezTo>
                    <a:pt x="5184" y="1414"/>
                    <a:pt x="5612" y="1824"/>
                    <a:pt x="5817" y="2413"/>
                  </a:cubicBezTo>
                  <a:cubicBezTo>
                    <a:pt x="6013" y="2993"/>
                    <a:pt x="5969" y="3697"/>
                    <a:pt x="5665" y="4536"/>
                  </a:cubicBezTo>
                  <a:cubicBezTo>
                    <a:pt x="5362" y="5383"/>
                    <a:pt x="4943" y="5963"/>
                    <a:pt x="4425" y="6275"/>
                  </a:cubicBezTo>
                  <a:cubicBezTo>
                    <a:pt x="4133" y="6452"/>
                    <a:pt x="3816" y="6540"/>
                    <a:pt x="3474" y="6540"/>
                  </a:cubicBezTo>
                  <a:cubicBezTo>
                    <a:pt x="3210" y="6540"/>
                    <a:pt x="2933" y="6487"/>
                    <a:pt x="2641" y="6383"/>
                  </a:cubicBezTo>
                  <a:cubicBezTo>
                    <a:pt x="1963" y="6142"/>
                    <a:pt x="1535" y="5731"/>
                    <a:pt x="1339" y="5151"/>
                  </a:cubicBezTo>
                  <a:cubicBezTo>
                    <a:pt x="1134" y="4572"/>
                    <a:pt x="1187" y="3867"/>
                    <a:pt x="1490" y="3028"/>
                  </a:cubicBezTo>
                  <a:cubicBezTo>
                    <a:pt x="1794" y="2199"/>
                    <a:pt x="2204" y="1619"/>
                    <a:pt x="2730" y="1298"/>
                  </a:cubicBezTo>
                  <a:cubicBezTo>
                    <a:pt x="3033" y="1113"/>
                    <a:pt x="3360" y="1020"/>
                    <a:pt x="3708" y="1020"/>
                  </a:cubicBezTo>
                  <a:close/>
                  <a:moveTo>
                    <a:pt x="3592" y="1"/>
                  </a:moveTo>
                  <a:cubicBezTo>
                    <a:pt x="3392" y="1"/>
                    <a:pt x="3194" y="20"/>
                    <a:pt x="2998" y="58"/>
                  </a:cubicBezTo>
                  <a:cubicBezTo>
                    <a:pt x="2400" y="174"/>
                    <a:pt x="1874" y="450"/>
                    <a:pt x="1419" y="887"/>
                  </a:cubicBezTo>
                  <a:cubicBezTo>
                    <a:pt x="955" y="1324"/>
                    <a:pt x="598" y="1904"/>
                    <a:pt x="349" y="2609"/>
                  </a:cubicBezTo>
                  <a:cubicBezTo>
                    <a:pt x="90" y="3323"/>
                    <a:pt x="1" y="3992"/>
                    <a:pt x="72" y="4625"/>
                  </a:cubicBezTo>
                  <a:cubicBezTo>
                    <a:pt x="143" y="5258"/>
                    <a:pt x="375" y="5812"/>
                    <a:pt x="759" y="6275"/>
                  </a:cubicBezTo>
                  <a:cubicBezTo>
                    <a:pt x="1143" y="6739"/>
                    <a:pt x="1660" y="7087"/>
                    <a:pt x="2302" y="7319"/>
                  </a:cubicBezTo>
                  <a:cubicBezTo>
                    <a:pt x="2742" y="7478"/>
                    <a:pt x="3173" y="7557"/>
                    <a:pt x="3593" y="7557"/>
                  </a:cubicBezTo>
                  <a:cubicBezTo>
                    <a:pt x="3787" y="7557"/>
                    <a:pt x="3978" y="7540"/>
                    <a:pt x="4167" y="7507"/>
                  </a:cubicBezTo>
                  <a:cubicBezTo>
                    <a:pt x="4764" y="7391"/>
                    <a:pt x="5291" y="7114"/>
                    <a:pt x="5755" y="6677"/>
                  </a:cubicBezTo>
                  <a:cubicBezTo>
                    <a:pt x="6210" y="6231"/>
                    <a:pt x="6575" y="5660"/>
                    <a:pt x="6825" y="4955"/>
                  </a:cubicBezTo>
                  <a:cubicBezTo>
                    <a:pt x="7084" y="4241"/>
                    <a:pt x="7173" y="3572"/>
                    <a:pt x="7102" y="2939"/>
                  </a:cubicBezTo>
                  <a:cubicBezTo>
                    <a:pt x="7030" y="2306"/>
                    <a:pt x="6798" y="1753"/>
                    <a:pt x="6406" y="1289"/>
                  </a:cubicBezTo>
                  <a:cubicBezTo>
                    <a:pt x="6013" y="816"/>
                    <a:pt x="5496" y="468"/>
                    <a:pt x="4854" y="236"/>
                  </a:cubicBezTo>
                  <a:cubicBezTo>
                    <a:pt x="4422" y="80"/>
                    <a:pt x="4002" y="1"/>
                    <a:pt x="35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3" name="Google Shape;833;p25"/>
            <p:cNvGrpSpPr/>
            <p:nvPr/>
          </p:nvGrpSpPr>
          <p:grpSpPr>
            <a:xfrm flipH="1">
              <a:off x="81921" y="-147800"/>
              <a:ext cx="3523153" cy="906227"/>
              <a:chOff x="5506172" y="-147800"/>
              <a:chExt cx="3529506" cy="906227"/>
            </a:xfrm>
          </p:grpSpPr>
          <p:sp>
            <p:nvSpPr>
              <p:cNvPr id="834" name="Google Shape;834;p25"/>
              <p:cNvSpPr/>
              <p:nvPr/>
            </p:nvSpPr>
            <p:spPr>
              <a:xfrm flipH="1">
                <a:off x="5506172" y="-147800"/>
                <a:ext cx="564793" cy="603840"/>
              </a:xfrm>
              <a:custGeom>
                <a:avLst/>
                <a:gdLst/>
                <a:ahLst/>
                <a:cxnLst/>
                <a:rect l="l" t="t" r="r" b="b"/>
                <a:pathLst>
                  <a:path w="8530" h="9107" extrusionOk="0">
                    <a:moveTo>
                      <a:pt x="5122" y="1"/>
                    </a:moveTo>
                    <a:cubicBezTo>
                      <a:pt x="5055" y="1"/>
                      <a:pt x="4987" y="19"/>
                      <a:pt x="4916" y="57"/>
                    </a:cubicBezTo>
                    <a:cubicBezTo>
                      <a:pt x="4800" y="120"/>
                      <a:pt x="4729" y="200"/>
                      <a:pt x="4693" y="307"/>
                    </a:cubicBezTo>
                    <a:cubicBezTo>
                      <a:pt x="4657" y="405"/>
                      <a:pt x="4675" y="521"/>
                      <a:pt x="4738" y="637"/>
                    </a:cubicBezTo>
                    <a:lnTo>
                      <a:pt x="6031" y="3179"/>
                    </a:lnTo>
                    <a:lnTo>
                      <a:pt x="2124" y="5169"/>
                    </a:lnTo>
                    <a:lnTo>
                      <a:pt x="830" y="2626"/>
                    </a:lnTo>
                    <a:cubicBezTo>
                      <a:pt x="768" y="2510"/>
                      <a:pt x="688" y="2430"/>
                      <a:pt x="580" y="2394"/>
                    </a:cubicBezTo>
                    <a:cubicBezTo>
                      <a:pt x="543" y="2381"/>
                      <a:pt x="502" y="2374"/>
                      <a:pt x="460" y="2374"/>
                    </a:cubicBezTo>
                    <a:cubicBezTo>
                      <a:pt x="393" y="2374"/>
                      <a:pt x="322" y="2392"/>
                      <a:pt x="250" y="2430"/>
                    </a:cubicBezTo>
                    <a:cubicBezTo>
                      <a:pt x="134" y="2493"/>
                      <a:pt x="63" y="2573"/>
                      <a:pt x="36" y="2680"/>
                    </a:cubicBezTo>
                    <a:cubicBezTo>
                      <a:pt x="1" y="2778"/>
                      <a:pt x="18" y="2894"/>
                      <a:pt x="81" y="3010"/>
                    </a:cubicBezTo>
                    <a:lnTo>
                      <a:pt x="3052" y="8844"/>
                    </a:lnTo>
                    <a:cubicBezTo>
                      <a:pt x="3114" y="8969"/>
                      <a:pt x="3194" y="9041"/>
                      <a:pt x="3292" y="9085"/>
                    </a:cubicBezTo>
                    <a:cubicBezTo>
                      <a:pt x="3330" y="9099"/>
                      <a:pt x="3371" y="9106"/>
                      <a:pt x="3413" y="9106"/>
                    </a:cubicBezTo>
                    <a:cubicBezTo>
                      <a:pt x="3480" y="9106"/>
                      <a:pt x="3551" y="9088"/>
                      <a:pt x="3623" y="9049"/>
                    </a:cubicBezTo>
                    <a:cubicBezTo>
                      <a:pt x="3739" y="8987"/>
                      <a:pt x="3810" y="8907"/>
                      <a:pt x="3846" y="8800"/>
                    </a:cubicBezTo>
                    <a:cubicBezTo>
                      <a:pt x="3872" y="8693"/>
                      <a:pt x="3863" y="8586"/>
                      <a:pt x="3801" y="8470"/>
                    </a:cubicBezTo>
                    <a:lnTo>
                      <a:pt x="2454" y="5820"/>
                    </a:lnTo>
                    <a:lnTo>
                      <a:pt x="6361" y="3831"/>
                    </a:lnTo>
                    <a:lnTo>
                      <a:pt x="7708" y="6480"/>
                    </a:lnTo>
                    <a:cubicBezTo>
                      <a:pt x="7771" y="6596"/>
                      <a:pt x="7851" y="6668"/>
                      <a:pt x="7949" y="6712"/>
                    </a:cubicBezTo>
                    <a:cubicBezTo>
                      <a:pt x="7987" y="6725"/>
                      <a:pt x="8026" y="6731"/>
                      <a:pt x="8066" y="6731"/>
                    </a:cubicBezTo>
                    <a:cubicBezTo>
                      <a:pt x="8138" y="6731"/>
                      <a:pt x="8213" y="6711"/>
                      <a:pt x="8288" y="6676"/>
                    </a:cubicBezTo>
                    <a:cubicBezTo>
                      <a:pt x="8404" y="6614"/>
                      <a:pt x="8476" y="6534"/>
                      <a:pt x="8502" y="6427"/>
                    </a:cubicBezTo>
                    <a:cubicBezTo>
                      <a:pt x="8529" y="6320"/>
                      <a:pt x="8520" y="6213"/>
                      <a:pt x="8458" y="6097"/>
                    </a:cubicBezTo>
                    <a:lnTo>
                      <a:pt x="5487" y="253"/>
                    </a:lnTo>
                    <a:cubicBezTo>
                      <a:pt x="5425" y="137"/>
                      <a:pt x="5344" y="57"/>
                      <a:pt x="5246" y="21"/>
                    </a:cubicBezTo>
                    <a:cubicBezTo>
                      <a:pt x="5205" y="8"/>
                      <a:pt x="5164" y="1"/>
                      <a:pt x="5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5"/>
              <p:cNvSpPr/>
              <p:nvPr/>
            </p:nvSpPr>
            <p:spPr>
              <a:xfrm rot="267242" flipH="1">
                <a:off x="8669472" y="189799"/>
                <a:ext cx="344553" cy="55613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8395" extrusionOk="0">
                    <a:moveTo>
                      <a:pt x="4327" y="0"/>
                    </a:moveTo>
                    <a:cubicBezTo>
                      <a:pt x="4282" y="0"/>
                      <a:pt x="4247" y="0"/>
                      <a:pt x="4202" y="9"/>
                    </a:cubicBezTo>
                    <a:cubicBezTo>
                      <a:pt x="4104" y="27"/>
                      <a:pt x="4006" y="63"/>
                      <a:pt x="3925" y="125"/>
                    </a:cubicBezTo>
                    <a:cubicBezTo>
                      <a:pt x="3836" y="179"/>
                      <a:pt x="3765" y="250"/>
                      <a:pt x="3711" y="330"/>
                    </a:cubicBezTo>
                    <a:lnTo>
                      <a:pt x="152" y="5130"/>
                    </a:lnTo>
                    <a:cubicBezTo>
                      <a:pt x="107" y="5192"/>
                      <a:pt x="72" y="5255"/>
                      <a:pt x="45" y="5335"/>
                    </a:cubicBezTo>
                    <a:cubicBezTo>
                      <a:pt x="18" y="5406"/>
                      <a:pt x="0" y="5487"/>
                      <a:pt x="0" y="5558"/>
                    </a:cubicBezTo>
                    <a:cubicBezTo>
                      <a:pt x="0" y="5612"/>
                      <a:pt x="9" y="5656"/>
                      <a:pt x="18" y="5701"/>
                    </a:cubicBezTo>
                    <a:cubicBezTo>
                      <a:pt x="36" y="5790"/>
                      <a:pt x="72" y="5888"/>
                      <a:pt x="125" y="5968"/>
                    </a:cubicBezTo>
                    <a:cubicBezTo>
                      <a:pt x="179" y="6049"/>
                      <a:pt x="241" y="6111"/>
                      <a:pt x="321" y="6165"/>
                    </a:cubicBezTo>
                    <a:lnTo>
                      <a:pt x="3105" y="8225"/>
                    </a:lnTo>
                    <a:cubicBezTo>
                      <a:pt x="3167" y="8279"/>
                      <a:pt x="3239" y="8315"/>
                      <a:pt x="3310" y="8350"/>
                    </a:cubicBezTo>
                    <a:cubicBezTo>
                      <a:pt x="3390" y="8377"/>
                      <a:pt x="3470" y="8395"/>
                      <a:pt x="3560" y="8395"/>
                    </a:cubicBezTo>
                    <a:lnTo>
                      <a:pt x="3622" y="8395"/>
                    </a:lnTo>
                    <a:cubicBezTo>
                      <a:pt x="3720" y="8377"/>
                      <a:pt x="3827" y="8350"/>
                      <a:pt x="3908" y="8297"/>
                    </a:cubicBezTo>
                    <a:cubicBezTo>
                      <a:pt x="3988" y="8243"/>
                      <a:pt x="4059" y="8172"/>
                      <a:pt x="4113" y="8101"/>
                    </a:cubicBezTo>
                    <a:cubicBezTo>
                      <a:pt x="4157" y="8038"/>
                      <a:pt x="4193" y="7976"/>
                      <a:pt x="4220" y="7904"/>
                    </a:cubicBezTo>
                    <a:cubicBezTo>
                      <a:pt x="4247" y="7833"/>
                      <a:pt x="4256" y="7753"/>
                      <a:pt x="4256" y="7672"/>
                    </a:cubicBezTo>
                    <a:cubicBezTo>
                      <a:pt x="4256" y="7637"/>
                      <a:pt x="4256" y="7592"/>
                      <a:pt x="4247" y="7547"/>
                    </a:cubicBezTo>
                    <a:cubicBezTo>
                      <a:pt x="4229" y="7449"/>
                      <a:pt x="4184" y="7360"/>
                      <a:pt x="4131" y="7289"/>
                    </a:cubicBezTo>
                    <a:cubicBezTo>
                      <a:pt x="4077" y="7208"/>
                      <a:pt x="4015" y="7155"/>
                      <a:pt x="3943" y="7101"/>
                    </a:cubicBezTo>
                    <a:lnTo>
                      <a:pt x="1775" y="5496"/>
                    </a:lnTo>
                    <a:lnTo>
                      <a:pt x="4934" y="1231"/>
                    </a:lnTo>
                    <a:cubicBezTo>
                      <a:pt x="5032" y="1106"/>
                      <a:pt x="5103" y="937"/>
                      <a:pt x="5094" y="759"/>
                    </a:cubicBezTo>
                    <a:cubicBezTo>
                      <a:pt x="5094" y="732"/>
                      <a:pt x="5094" y="696"/>
                      <a:pt x="5094" y="669"/>
                    </a:cubicBezTo>
                    <a:cubicBezTo>
                      <a:pt x="5076" y="562"/>
                      <a:pt x="5041" y="464"/>
                      <a:pt x="4987" y="375"/>
                    </a:cubicBezTo>
                    <a:cubicBezTo>
                      <a:pt x="4934" y="286"/>
                      <a:pt x="4862" y="214"/>
                      <a:pt x="4782" y="161"/>
                    </a:cubicBezTo>
                    <a:cubicBezTo>
                      <a:pt x="4719" y="116"/>
                      <a:pt x="4648" y="72"/>
                      <a:pt x="4568" y="45"/>
                    </a:cubicBezTo>
                    <a:cubicBezTo>
                      <a:pt x="4496" y="18"/>
                      <a:pt x="4407" y="0"/>
                      <a:pt x="4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27"/>
          <p:cNvGrpSpPr/>
          <p:nvPr/>
        </p:nvGrpSpPr>
        <p:grpSpPr>
          <a:xfrm>
            <a:off x="155443" y="12"/>
            <a:ext cx="6698328" cy="5181071"/>
            <a:chOff x="155443" y="18387"/>
            <a:chExt cx="6698328" cy="5181071"/>
          </a:xfrm>
        </p:grpSpPr>
        <p:sp>
          <p:nvSpPr>
            <p:cNvPr id="877" name="Google Shape;877;p27"/>
            <p:cNvSpPr/>
            <p:nvPr/>
          </p:nvSpPr>
          <p:spPr>
            <a:xfrm>
              <a:off x="6388774" y="103520"/>
              <a:ext cx="464997" cy="449614"/>
            </a:xfrm>
            <a:custGeom>
              <a:avLst/>
              <a:gdLst/>
              <a:ahLst/>
              <a:cxnLst/>
              <a:rect l="l" t="t" r="r" b="b"/>
              <a:pathLst>
                <a:path w="7013" h="6781" extrusionOk="0">
                  <a:moveTo>
                    <a:pt x="2016" y="0"/>
                  </a:moveTo>
                  <a:cubicBezTo>
                    <a:pt x="1793" y="0"/>
                    <a:pt x="1561" y="63"/>
                    <a:pt x="1374" y="205"/>
                  </a:cubicBezTo>
                  <a:cubicBezTo>
                    <a:pt x="1213" y="321"/>
                    <a:pt x="1088" y="482"/>
                    <a:pt x="1017" y="660"/>
                  </a:cubicBezTo>
                  <a:cubicBezTo>
                    <a:pt x="946" y="830"/>
                    <a:pt x="910" y="1017"/>
                    <a:pt x="910" y="1213"/>
                  </a:cubicBezTo>
                  <a:cubicBezTo>
                    <a:pt x="910" y="1615"/>
                    <a:pt x="1044" y="2034"/>
                    <a:pt x="1294" y="2427"/>
                  </a:cubicBezTo>
                  <a:cubicBezTo>
                    <a:pt x="955" y="2561"/>
                    <a:pt x="660" y="2748"/>
                    <a:pt x="437" y="2980"/>
                  </a:cubicBezTo>
                  <a:cubicBezTo>
                    <a:pt x="312" y="3114"/>
                    <a:pt x="205" y="3265"/>
                    <a:pt x="125" y="3426"/>
                  </a:cubicBezTo>
                  <a:cubicBezTo>
                    <a:pt x="45" y="3586"/>
                    <a:pt x="0" y="3765"/>
                    <a:pt x="0" y="3943"/>
                  </a:cubicBezTo>
                  <a:cubicBezTo>
                    <a:pt x="0" y="4050"/>
                    <a:pt x="18" y="4157"/>
                    <a:pt x="54" y="4264"/>
                  </a:cubicBezTo>
                  <a:cubicBezTo>
                    <a:pt x="98" y="4416"/>
                    <a:pt x="179" y="4541"/>
                    <a:pt x="277" y="4648"/>
                  </a:cubicBezTo>
                  <a:cubicBezTo>
                    <a:pt x="428" y="4809"/>
                    <a:pt x="616" y="4925"/>
                    <a:pt x="821" y="4996"/>
                  </a:cubicBezTo>
                  <a:cubicBezTo>
                    <a:pt x="1026" y="5076"/>
                    <a:pt x="1258" y="5112"/>
                    <a:pt x="1490" y="5112"/>
                  </a:cubicBezTo>
                  <a:cubicBezTo>
                    <a:pt x="1704" y="5112"/>
                    <a:pt x="1918" y="5076"/>
                    <a:pt x="2141" y="5023"/>
                  </a:cubicBezTo>
                  <a:cubicBezTo>
                    <a:pt x="2168" y="5451"/>
                    <a:pt x="2284" y="5843"/>
                    <a:pt x="2489" y="6156"/>
                  </a:cubicBezTo>
                  <a:cubicBezTo>
                    <a:pt x="2605" y="6325"/>
                    <a:pt x="2739" y="6486"/>
                    <a:pt x="2917" y="6593"/>
                  </a:cubicBezTo>
                  <a:cubicBezTo>
                    <a:pt x="3087" y="6709"/>
                    <a:pt x="3292" y="6780"/>
                    <a:pt x="3506" y="6780"/>
                  </a:cubicBezTo>
                  <a:cubicBezTo>
                    <a:pt x="3720" y="6780"/>
                    <a:pt x="3925" y="6709"/>
                    <a:pt x="4095" y="6593"/>
                  </a:cubicBezTo>
                  <a:cubicBezTo>
                    <a:pt x="4354" y="6423"/>
                    <a:pt x="4541" y="6165"/>
                    <a:pt x="4675" y="5870"/>
                  </a:cubicBezTo>
                  <a:cubicBezTo>
                    <a:pt x="4782" y="5620"/>
                    <a:pt x="4853" y="5326"/>
                    <a:pt x="4871" y="5023"/>
                  </a:cubicBezTo>
                  <a:cubicBezTo>
                    <a:pt x="5094" y="5076"/>
                    <a:pt x="5308" y="5112"/>
                    <a:pt x="5522" y="5112"/>
                  </a:cubicBezTo>
                  <a:cubicBezTo>
                    <a:pt x="5834" y="5112"/>
                    <a:pt x="6138" y="5049"/>
                    <a:pt x="6388" y="4916"/>
                  </a:cubicBezTo>
                  <a:cubicBezTo>
                    <a:pt x="6521" y="4844"/>
                    <a:pt x="6637" y="4755"/>
                    <a:pt x="6735" y="4648"/>
                  </a:cubicBezTo>
                  <a:cubicBezTo>
                    <a:pt x="6834" y="4541"/>
                    <a:pt x="6914" y="4416"/>
                    <a:pt x="6959" y="4264"/>
                  </a:cubicBezTo>
                  <a:cubicBezTo>
                    <a:pt x="6994" y="4157"/>
                    <a:pt x="7012" y="4050"/>
                    <a:pt x="7012" y="3943"/>
                  </a:cubicBezTo>
                  <a:cubicBezTo>
                    <a:pt x="7012" y="3765"/>
                    <a:pt x="6967" y="3586"/>
                    <a:pt x="6887" y="3426"/>
                  </a:cubicBezTo>
                  <a:cubicBezTo>
                    <a:pt x="6771" y="3185"/>
                    <a:pt x="6593" y="2971"/>
                    <a:pt x="6361" y="2792"/>
                  </a:cubicBezTo>
                  <a:cubicBezTo>
                    <a:pt x="6173" y="2650"/>
                    <a:pt x="5959" y="2525"/>
                    <a:pt x="5718" y="2427"/>
                  </a:cubicBezTo>
                  <a:cubicBezTo>
                    <a:pt x="5968" y="2034"/>
                    <a:pt x="6102" y="1615"/>
                    <a:pt x="6102" y="1213"/>
                  </a:cubicBezTo>
                  <a:cubicBezTo>
                    <a:pt x="6102" y="1017"/>
                    <a:pt x="6066" y="830"/>
                    <a:pt x="5995" y="660"/>
                  </a:cubicBezTo>
                  <a:cubicBezTo>
                    <a:pt x="5924" y="482"/>
                    <a:pt x="5799" y="321"/>
                    <a:pt x="5638" y="205"/>
                  </a:cubicBezTo>
                  <a:cubicBezTo>
                    <a:pt x="5451" y="63"/>
                    <a:pt x="5219" y="0"/>
                    <a:pt x="4996" y="0"/>
                  </a:cubicBezTo>
                  <a:cubicBezTo>
                    <a:pt x="4701" y="0"/>
                    <a:pt x="4407" y="107"/>
                    <a:pt x="4131" y="268"/>
                  </a:cubicBezTo>
                  <a:cubicBezTo>
                    <a:pt x="3908" y="411"/>
                    <a:pt x="3693" y="598"/>
                    <a:pt x="3506" y="821"/>
                  </a:cubicBezTo>
                  <a:cubicBezTo>
                    <a:pt x="3319" y="598"/>
                    <a:pt x="3105" y="411"/>
                    <a:pt x="2882" y="268"/>
                  </a:cubicBezTo>
                  <a:cubicBezTo>
                    <a:pt x="2605" y="107"/>
                    <a:pt x="2311" y="0"/>
                    <a:pt x="2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1655347" y="4713626"/>
              <a:ext cx="401079" cy="401079"/>
            </a:xfrm>
            <a:custGeom>
              <a:avLst/>
              <a:gdLst/>
              <a:ahLst/>
              <a:cxnLst/>
              <a:rect l="l" t="t" r="r" b="b"/>
              <a:pathLst>
                <a:path w="6049" h="6049" extrusionOk="0">
                  <a:moveTo>
                    <a:pt x="3274" y="0"/>
                  </a:moveTo>
                  <a:lnTo>
                    <a:pt x="2391" y="54"/>
                  </a:lnTo>
                  <a:lnTo>
                    <a:pt x="2364" y="63"/>
                  </a:lnTo>
                  <a:lnTo>
                    <a:pt x="2355" y="98"/>
                  </a:lnTo>
                  <a:lnTo>
                    <a:pt x="2471" y="1892"/>
                  </a:lnTo>
                  <a:lnTo>
                    <a:pt x="1115" y="705"/>
                  </a:lnTo>
                  <a:lnTo>
                    <a:pt x="1089" y="696"/>
                  </a:lnTo>
                  <a:lnTo>
                    <a:pt x="1062" y="705"/>
                  </a:lnTo>
                  <a:lnTo>
                    <a:pt x="473" y="1374"/>
                  </a:lnTo>
                  <a:lnTo>
                    <a:pt x="482" y="1428"/>
                  </a:lnTo>
                  <a:lnTo>
                    <a:pt x="1490" y="2320"/>
                  </a:lnTo>
                  <a:lnTo>
                    <a:pt x="1838" y="2614"/>
                  </a:lnTo>
                  <a:lnTo>
                    <a:pt x="1374" y="2650"/>
                  </a:lnTo>
                  <a:lnTo>
                    <a:pt x="36" y="2730"/>
                  </a:lnTo>
                  <a:lnTo>
                    <a:pt x="9" y="2748"/>
                  </a:lnTo>
                  <a:lnTo>
                    <a:pt x="0" y="2775"/>
                  </a:lnTo>
                  <a:lnTo>
                    <a:pt x="54" y="3658"/>
                  </a:lnTo>
                  <a:lnTo>
                    <a:pt x="98" y="3694"/>
                  </a:lnTo>
                  <a:lnTo>
                    <a:pt x="1901" y="3578"/>
                  </a:lnTo>
                  <a:lnTo>
                    <a:pt x="1901" y="3578"/>
                  </a:lnTo>
                  <a:lnTo>
                    <a:pt x="705" y="4934"/>
                  </a:lnTo>
                  <a:lnTo>
                    <a:pt x="705" y="4987"/>
                  </a:lnTo>
                  <a:lnTo>
                    <a:pt x="1374" y="5576"/>
                  </a:lnTo>
                  <a:lnTo>
                    <a:pt x="1428" y="5567"/>
                  </a:lnTo>
                  <a:lnTo>
                    <a:pt x="2320" y="4559"/>
                  </a:lnTo>
                  <a:lnTo>
                    <a:pt x="2623" y="4211"/>
                  </a:lnTo>
                  <a:lnTo>
                    <a:pt x="2650" y="4666"/>
                  </a:lnTo>
                  <a:lnTo>
                    <a:pt x="2730" y="6013"/>
                  </a:lnTo>
                  <a:lnTo>
                    <a:pt x="2775" y="6049"/>
                  </a:lnTo>
                  <a:lnTo>
                    <a:pt x="3658" y="5995"/>
                  </a:lnTo>
                  <a:lnTo>
                    <a:pt x="3694" y="5951"/>
                  </a:lnTo>
                  <a:lnTo>
                    <a:pt x="3578" y="4149"/>
                  </a:lnTo>
                  <a:lnTo>
                    <a:pt x="4934" y="5344"/>
                  </a:lnTo>
                  <a:lnTo>
                    <a:pt x="4987" y="5344"/>
                  </a:lnTo>
                  <a:lnTo>
                    <a:pt x="5576" y="4675"/>
                  </a:lnTo>
                  <a:lnTo>
                    <a:pt x="5585" y="4648"/>
                  </a:lnTo>
                  <a:lnTo>
                    <a:pt x="5567" y="4621"/>
                  </a:lnTo>
                  <a:lnTo>
                    <a:pt x="4559" y="3729"/>
                  </a:lnTo>
                  <a:lnTo>
                    <a:pt x="4211" y="3426"/>
                  </a:lnTo>
                  <a:lnTo>
                    <a:pt x="4675" y="3399"/>
                  </a:lnTo>
                  <a:lnTo>
                    <a:pt x="6013" y="3310"/>
                  </a:lnTo>
                  <a:lnTo>
                    <a:pt x="6049" y="3274"/>
                  </a:lnTo>
                  <a:lnTo>
                    <a:pt x="5995" y="2391"/>
                  </a:lnTo>
                  <a:lnTo>
                    <a:pt x="5977" y="2364"/>
                  </a:lnTo>
                  <a:lnTo>
                    <a:pt x="5951" y="2355"/>
                  </a:lnTo>
                  <a:lnTo>
                    <a:pt x="4158" y="2471"/>
                  </a:lnTo>
                  <a:lnTo>
                    <a:pt x="5344" y="1115"/>
                  </a:lnTo>
                  <a:lnTo>
                    <a:pt x="5353" y="1089"/>
                  </a:lnTo>
                  <a:lnTo>
                    <a:pt x="5344" y="1062"/>
                  </a:lnTo>
                  <a:lnTo>
                    <a:pt x="4675" y="473"/>
                  </a:lnTo>
                  <a:lnTo>
                    <a:pt x="4648" y="464"/>
                  </a:lnTo>
                  <a:lnTo>
                    <a:pt x="4621" y="482"/>
                  </a:lnTo>
                  <a:lnTo>
                    <a:pt x="3729" y="1490"/>
                  </a:lnTo>
                  <a:lnTo>
                    <a:pt x="3426" y="1838"/>
                  </a:lnTo>
                  <a:lnTo>
                    <a:pt x="3399" y="1374"/>
                  </a:lnTo>
                  <a:lnTo>
                    <a:pt x="3319" y="36"/>
                  </a:lnTo>
                  <a:lnTo>
                    <a:pt x="3301" y="9"/>
                  </a:lnTo>
                  <a:lnTo>
                    <a:pt x="32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4571994" y="4781272"/>
              <a:ext cx="430717" cy="418186"/>
            </a:xfrm>
            <a:custGeom>
              <a:avLst/>
              <a:gdLst/>
              <a:ahLst/>
              <a:cxnLst/>
              <a:rect l="l" t="t" r="r" b="b"/>
              <a:pathLst>
                <a:path w="6496" h="6307" extrusionOk="0">
                  <a:moveTo>
                    <a:pt x="2900" y="1"/>
                  </a:moveTo>
                  <a:cubicBezTo>
                    <a:pt x="2889" y="1"/>
                    <a:pt x="2877" y="2"/>
                    <a:pt x="2865" y="5"/>
                  </a:cubicBezTo>
                  <a:lnTo>
                    <a:pt x="1990" y="237"/>
                  </a:lnTo>
                  <a:cubicBezTo>
                    <a:pt x="1910" y="263"/>
                    <a:pt x="1865" y="344"/>
                    <a:pt x="1883" y="424"/>
                  </a:cubicBezTo>
                  <a:lnTo>
                    <a:pt x="2508" y="2734"/>
                  </a:lnTo>
                  <a:lnTo>
                    <a:pt x="117" y="3377"/>
                  </a:lnTo>
                  <a:cubicBezTo>
                    <a:pt x="46" y="3404"/>
                    <a:pt x="1" y="3475"/>
                    <a:pt x="19" y="3555"/>
                  </a:cubicBezTo>
                  <a:lnTo>
                    <a:pt x="251" y="4429"/>
                  </a:lnTo>
                  <a:cubicBezTo>
                    <a:pt x="274" y="4498"/>
                    <a:pt x="335" y="4540"/>
                    <a:pt x="397" y="4540"/>
                  </a:cubicBezTo>
                  <a:cubicBezTo>
                    <a:pt x="408" y="4540"/>
                    <a:pt x="419" y="4539"/>
                    <a:pt x="429" y="4536"/>
                  </a:cubicBezTo>
                  <a:lnTo>
                    <a:pt x="2829" y="3885"/>
                  </a:lnTo>
                  <a:lnTo>
                    <a:pt x="3453" y="6196"/>
                  </a:lnTo>
                  <a:cubicBezTo>
                    <a:pt x="3469" y="6264"/>
                    <a:pt x="3529" y="6307"/>
                    <a:pt x="3596" y="6307"/>
                  </a:cubicBezTo>
                  <a:cubicBezTo>
                    <a:pt x="3608" y="6307"/>
                    <a:pt x="3620" y="6305"/>
                    <a:pt x="3632" y="6303"/>
                  </a:cubicBezTo>
                  <a:lnTo>
                    <a:pt x="4506" y="6062"/>
                  </a:lnTo>
                  <a:cubicBezTo>
                    <a:pt x="4577" y="6044"/>
                    <a:pt x="4631" y="5964"/>
                    <a:pt x="4604" y="5884"/>
                  </a:cubicBezTo>
                  <a:lnTo>
                    <a:pt x="3980" y="3573"/>
                  </a:lnTo>
                  <a:lnTo>
                    <a:pt x="6371" y="2922"/>
                  </a:lnTo>
                  <a:cubicBezTo>
                    <a:pt x="6451" y="2904"/>
                    <a:pt x="6495" y="2824"/>
                    <a:pt x="6478" y="2743"/>
                  </a:cubicBezTo>
                  <a:lnTo>
                    <a:pt x="6237" y="1869"/>
                  </a:lnTo>
                  <a:cubicBezTo>
                    <a:pt x="6222" y="1808"/>
                    <a:pt x="6161" y="1767"/>
                    <a:pt x="6094" y="1767"/>
                  </a:cubicBezTo>
                  <a:cubicBezTo>
                    <a:pt x="6082" y="1767"/>
                    <a:pt x="6070" y="1768"/>
                    <a:pt x="6058" y="1771"/>
                  </a:cubicBezTo>
                  <a:lnTo>
                    <a:pt x="3667" y="2422"/>
                  </a:lnTo>
                  <a:lnTo>
                    <a:pt x="3043" y="103"/>
                  </a:lnTo>
                  <a:cubicBezTo>
                    <a:pt x="3028" y="42"/>
                    <a:pt x="2967" y="1"/>
                    <a:pt x="29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 rot="6527575">
              <a:off x="2699100" y="126667"/>
              <a:ext cx="570818" cy="477726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155443" y="1590460"/>
              <a:ext cx="250181" cy="245878"/>
            </a:xfrm>
            <a:custGeom>
              <a:avLst/>
              <a:gdLst/>
              <a:ahLst/>
              <a:cxnLst/>
              <a:rect l="l" t="t" r="r" b="b"/>
              <a:pathLst>
                <a:path w="3721" h="3657" extrusionOk="0">
                  <a:moveTo>
                    <a:pt x="1856" y="1"/>
                  </a:moveTo>
                  <a:cubicBezTo>
                    <a:pt x="1802" y="1"/>
                    <a:pt x="1749" y="34"/>
                    <a:pt x="1731" y="101"/>
                  </a:cubicBezTo>
                  <a:lnTo>
                    <a:pt x="1401" y="1279"/>
                  </a:lnTo>
                  <a:cubicBezTo>
                    <a:pt x="1383" y="1323"/>
                    <a:pt x="1347" y="1359"/>
                    <a:pt x="1303" y="1368"/>
                  </a:cubicBezTo>
                  <a:lnTo>
                    <a:pt x="125" y="1698"/>
                  </a:lnTo>
                  <a:cubicBezTo>
                    <a:pt x="0" y="1734"/>
                    <a:pt x="0" y="1921"/>
                    <a:pt x="125" y="1957"/>
                  </a:cubicBezTo>
                  <a:lnTo>
                    <a:pt x="1303" y="2287"/>
                  </a:lnTo>
                  <a:cubicBezTo>
                    <a:pt x="1347" y="2296"/>
                    <a:pt x="1383" y="2331"/>
                    <a:pt x="1401" y="2376"/>
                  </a:cubicBezTo>
                  <a:lnTo>
                    <a:pt x="1731" y="3563"/>
                  </a:lnTo>
                  <a:cubicBezTo>
                    <a:pt x="1749" y="3625"/>
                    <a:pt x="1802" y="3656"/>
                    <a:pt x="1856" y="3656"/>
                  </a:cubicBezTo>
                  <a:cubicBezTo>
                    <a:pt x="1909" y="3656"/>
                    <a:pt x="1963" y="3625"/>
                    <a:pt x="1981" y="3563"/>
                  </a:cubicBezTo>
                  <a:lnTo>
                    <a:pt x="2311" y="2376"/>
                  </a:lnTo>
                  <a:cubicBezTo>
                    <a:pt x="2328" y="2331"/>
                    <a:pt x="2364" y="2296"/>
                    <a:pt x="2409" y="2287"/>
                  </a:cubicBezTo>
                  <a:lnTo>
                    <a:pt x="3586" y="1957"/>
                  </a:lnTo>
                  <a:cubicBezTo>
                    <a:pt x="3720" y="1921"/>
                    <a:pt x="3720" y="1734"/>
                    <a:pt x="3586" y="1698"/>
                  </a:cubicBezTo>
                  <a:lnTo>
                    <a:pt x="2409" y="1368"/>
                  </a:lnTo>
                  <a:cubicBezTo>
                    <a:pt x="2364" y="1359"/>
                    <a:pt x="2328" y="1323"/>
                    <a:pt x="2311" y="1279"/>
                  </a:cubicBezTo>
                  <a:lnTo>
                    <a:pt x="1981" y="101"/>
                  </a:lnTo>
                  <a:cubicBezTo>
                    <a:pt x="1963" y="34"/>
                    <a:pt x="1909" y="1"/>
                    <a:pt x="18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2" name="Google Shape;882;p27"/>
          <p:cNvSpPr/>
          <p:nvPr/>
        </p:nvSpPr>
        <p:spPr>
          <a:xfrm rot="-3547265">
            <a:off x="8633752" y="4572414"/>
            <a:ext cx="338427" cy="556640"/>
          </a:xfrm>
          <a:custGeom>
            <a:avLst/>
            <a:gdLst/>
            <a:ahLst/>
            <a:cxnLst/>
            <a:rect l="l" t="t" r="r" b="b"/>
            <a:pathLst>
              <a:path w="5104" h="8395" extrusionOk="0">
                <a:moveTo>
                  <a:pt x="4327" y="0"/>
                </a:moveTo>
                <a:cubicBezTo>
                  <a:pt x="4282" y="0"/>
                  <a:pt x="4247" y="0"/>
                  <a:pt x="4202" y="9"/>
                </a:cubicBezTo>
                <a:cubicBezTo>
                  <a:pt x="4104" y="27"/>
                  <a:pt x="4006" y="63"/>
                  <a:pt x="3925" y="125"/>
                </a:cubicBezTo>
                <a:cubicBezTo>
                  <a:pt x="3836" y="179"/>
                  <a:pt x="3765" y="250"/>
                  <a:pt x="3711" y="330"/>
                </a:cubicBezTo>
                <a:lnTo>
                  <a:pt x="152" y="5130"/>
                </a:lnTo>
                <a:cubicBezTo>
                  <a:pt x="107" y="5192"/>
                  <a:pt x="72" y="5255"/>
                  <a:pt x="45" y="5335"/>
                </a:cubicBezTo>
                <a:cubicBezTo>
                  <a:pt x="18" y="5406"/>
                  <a:pt x="0" y="5487"/>
                  <a:pt x="0" y="5558"/>
                </a:cubicBezTo>
                <a:cubicBezTo>
                  <a:pt x="0" y="5612"/>
                  <a:pt x="9" y="5656"/>
                  <a:pt x="18" y="5701"/>
                </a:cubicBezTo>
                <a:cubicBezTo>
                  <a:pt x="36" y="5790"/>
                  <a:pt x="72" y="5888"/>
                  <a:pt x="125" y="5968"/>
                </a:cubicBezTo>
                <a:cubicBezTo>
                  <a:pt x="179" y="6049"/>
                  <a:pt x="241" y="6111"/>
                  <a:pt x="321" y="6165"/>
                </a:cubicBezTo>
                <a:lnTo>
                  <a:pt x="3105" y="8225"/>
                </a:lnTo>
                <a:cubicBezTo>
                  <a:pt x="3167" y="8279"/>
                  <a:pt x="3239" y="8315"/>
                  <a:pt x="3310" y="8350"/>
                </a:cubicBezTo>
                <a:cubicBezTo>
                  <a:pt x="3390" y="8377"/>
                  <a:pt x="3470" y="8395"/>
                  <a:pt x="3560" y="8395"/>
                </a:cubicBezTo>
                <a:lnTo>
                  <a:pt x="3622" y="8395"/>
                </a:lnTo>
                <a:cubicBezTo>
                  <a:pt x="3720" y="8377"/>
                  <a:pt x="3827" y="8350"/>
                  <a:pt x="3908" y="8297"/>
                </a:cubicBezTo>
                <a:cubicBezTo>
                  <a:pt x="3988" y="8243"/>
                  <a:pt x="4059" y="8172"/>
                  <a:pt x="4113" y="8101"/>
                </a:cubicBezTo>
                <a:cubicBezTo>
                  <a:pt x="4157" y="8038"/>
                  <a:pt x="4193" y="7976"/>
                  <a:pt x="4220" y="7904"/>
                </a:cubicBezTo>
                <a:cubicBezTo>
                  <a:pt x="4247" y="7833"/>
                  <a:pt x="4256" y="7753"/>
                  <a:pt x="4256" y="7672"/>
                </a:cubicBezTo>
                <a:cubicBezTo>
                  <a:pt x="4256" y="7637"/>
                  <a:pt x="4256" y="7592"/>
                  <a:pt x="4247" y="7547"/>
                </a:cubicBezTo>
                <a:cubicBezTo>
                  <a:pt x="4229" y="7449"/>
                  <a:pt x="4184" y="7360"/>
                  <a:pt x="4131" y="7289"/>
                </a:cubicBezTo>
                <a:cubicBezTo>
                  <a:pt x="4077" y="7208"/>
                  <a:pt x="4015" y="7155"/>
                  <a:pt x="3943" y="7101"/>
                </a:cubicBezTo>
                <a:lnTo>
                  <a:pt x="1775" y="5496"/>
                </a:lnTo>
                <a:lnTo>
                  <a:pt x="4934" y="1231"/>
                </a:lnTo>
                <a:cubicBezTo>
                  <a:pt x="5032" y="1106"/>
                  <a:pt x="5103" y="937"/>
                  <a:pt x="5094" y="759"/>
                </a:cubicBezTo>
                <a:cubicBezTo>
                  <a:pt x="5094" y="732"/>
                  <a:pt x="5094" y="696"/>
                  <a:pt x="5094" y="669"/>
                </a:cubicBezTo>
                <a:cubicBezTo>
                  <a:pt x="5076" y="562"/>
                  <a:pt x="5041" y="464"/>
                  <a:pt x="4987" y="375"/>
                </a:cubicBezTo>
                <a:cubicBezTo>
                  <a:pt x="4934" y="286"/>
                  <a:pt x="4862" y="214"/>
                  <a:pt x="4782" y="161"/>
                </a:cubicBezTo>
                <a:cubicBezTo>
                  <a:pt x="4719" y="116"/>
                  <a:pt x="4648" y="72"/>
                  <a:pt x="4568" y="45"/>
                </a:cubicBezTo>
                <a:cubicBezTo>
                  <a:pt x="4496" y="18"/>
                  <a:pt x="4407" y="0"/>
                  <a:pt x="43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3" name="Google Shape;883;p27"/>
          <p:cNvGrpSpPr/>
          <p:nvPr/>
        </p:nvGrpSpPr>
        <p:grpSpPr>
          <a:xfrm rot="10800000"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884" name="Google Shape;884;p27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85" name="Google Shape;885;p27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27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27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27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27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27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27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27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27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27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27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27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27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27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27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27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27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02" name="Google Shape;902;p2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27"/>
          <p:cNvSpPr txBox="1">
            <a:spLocks noGrp="1"/>
          </p:cNvSpPr>
          <p:nvPr>
            <p:ph type="subTitle" idx="1"/>
          </p:nvPr>
        </p:nvSpPr>
        <p:spPr>
          <a:xfrm>
            <a:off x="871990" y="2182675"/>
            <a:ext cx="21135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27"/>
          <p:cNvSpPr txBox="1">
            <a:spLocks noGrp="1"/>
          </p:cNvSpPr>
          <p:nvPr>
            <p:ph type="subTitle" idx="2"/>
          </p:nvPr>
        </p:nvSpPr>
        <p:spPr>
          <a:xfrm>
            <a:off x="3515243" y="2182675"/>
            <a:ext cx="21135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5" name="Google Shape;905;p27"/>
          <p:cNvSpPr txBox="1">
            <a:spLocks noGrp="1"/>
          </p:cNvSpPr>
          <p:nvPr>
            <p:ph type="subTitle" idx="3"/>
          </p:nvPr>
        </p:nvSpPr>
        <p:spPr>
          <a:xfrm>
            <a:off x="871990" y="3833075"/>
            <a:ext cx="21135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6" name="Google Shape;906;p27"/>
          <p:cNvSpPr txBox="1">
            <a:spLocks noGrp="1"/>
          </p:cNvSpPr>
          <p:nvPr>
            <p:ph type="subTitle" idx="4"/>
          </p:nvPr>
        </p:nvSpPr>
        <p:spPr>
          <a:xfrm>
            <a:off x="3515243" y="3833075"/>
            <a:ext cx="21135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7" name="Google Shape;907;p27"/>
          <p:cNvSpPr txBox="1">
            <a:spLocks noGrp="1"/>
          </p:cNvSpPr>
          <p:nvPr>
            <p:ph type="subTitle" idx="5"/>
          </p:nvPr>
        </p:nvSpPr>
        <p:spPr>
          <a:xfrm>
            <a:off x="6158496" y="2182675"/>
            <a:ext cx="21135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8" name="Google Shape;908;p27"/>
          <p:cNvSpPr txBox="1">
            <a:spLocks noGrp="1"/>
          </p:cNvSpPr>
          <p:nvPr>
            <p:ph type="subTitle" idx="6"/>
          </p:nvPr>
        </p:nvSpPr>
        <p:spPr>
          <a:xfrm>
            <a:off x="6158496" y="3833075"/>
            <a:ext cx="21135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9" name="Google Shape;909;p27"/>
          <p:cNvSpPr txBox="1">
            <a:spLocks noGrp="1"/>
          </p:cNvSpPr>
          <p:nvPr>
            <p:ph type="subTitle" idx="7"/>
          </p:nvPr>
        </p:nvSpPr>
        <p:spPr>
          <a:xfrm>
            <a:off x="870490" y="1770570"/>
            <a:ext cx="2116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910" name="Google Shape;910;p27"/>
          <p:cNvSpPr txBox="1">
            <a:spLocks noGrp="1"/>
          </p:cNvSpPr>
          <p:nvPr>
            <p:ph type="subTitle" idx="8"/>
          </p:nvPr>
        </p:nvSpPr>
        <p:spPr>
          <a:xfrm>
            <a:off x="3513743" y="1770570"/>
            <a:ext cx="2116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911" name="Google Shape;911;p27"/>
          <p:cNvSpPr txBox="1">
            <a:spLocks noGrp="1"/>
          </p:cNvSpPr>
          <p:nvPr>
            <p:ph type="subTitle" idx="9"/>
          </p:nvPr>
        </p:nvSpPr>
        <p:spPr>
          <a:xfrm>
            <a:off x="6156996" y="1770570"/>
            <a:ext cx="2116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912" name="Google Shape;912;p27"/>
          <p:cNvSpPr txBox="1">
            <a:spLocks noGrp="1"/>
          </p:cNvSpPr>
          <p:nvPr>
            <p:ph type="subTitle" idx="13"/>
          </p:nvPr>
        </p:nvSpPr>
        <p:spPr>
          <a:xfrm>
            <a:off x="870490" y="3419851"/>
            <a:ext cx="2116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913" name="Google Shape;913;p27"/>
          <p:cNvSpPr txBox="1">
            <a:spLocks noGrp="1"/>
          </p:cNvSpPr>
          <p:nvPr>
            <p:ph type="subTitle" idx="14"/>
          </p:nvPr>
        </p:nvSpPr>
        <p:spPr>
          <a:xfrm>
            <a:off x="3513743" y="3419851"/>
            <a:ext cx="2116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914" name="Google Shape;914;p27"/>
          <p:cNvSpPr txBox="1">
            <a:spLocks noGrp="1"/>
          </p:cNvSpPr>
          <p:nvPr>
            <p:ph type="subTitle" idx="15"/>
          </p:nvPr>
        </p:nvSpPr>
        <p:spPr>
          <a:xfrm>
            <a:off x="6156996" y="3419851"/>
            <a:ext cx="2116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915" name="Google Shape;915;p27"/>
          <p:cNvSpPr txBox="1">
            <a:spLocks noGrp="1"/>
          </p:cNvSpPr>
          <p:nvPr>
            <p:ph type="title" idx="16" hasCustomPrompt="1"/>
          </p:nvPr>
        </p:nvSpPr>
        <p:spPr>
          <a:xfrm>
            <a:off x="3513743" y="1311400"/>
            <a:ext cx="21165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6" name="Google Shape;916;p27"/>
          <p:cNvSpPr txBox="1">
            <a:spLocks noGrp="1"/>
          </p:cNvSpPr>
          <p:nvPr>
            <p:ph type="title" idx="17" hasCustomPrompt="1"/>
          </p:nvPr>
        </p:nvSpPr>
        <p:spPr>
          <a:xfrm>
            <a:off x="870490" y="1311400"/>
            <a:ext cx="21165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7" name="Google Shape;917;p27"/>
          <p:cNvSpPr txBox="1">
            <a:spLocks noGrp="1"/>
          </p:cNvSpPr>
          <p:nvPr>
            <p:ph type="title" idx="18" hasCustomPrompt="1"/>
          </p:nvPr>
        </p:nvSpPr>
        <p:spPr>
          <a:xfrm>
            <a:off x="6156996" y="1311400"/>
            <a:ext cx="21165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8" name="Google Shape;918;p27"/>
          <p:cNvSpPr txBox="1">
            <a:spLocks noGrp="1"/>
          </p:cNvSpPr>
          <p:nvPr>
            <p:ph type="title" idx="19" hasCustomPrompt="1"/>
          </p:nvPr>
        </p:nvSpPr>
        <p:spPr>
          <a:xfrm>
            <a:off x="3513743" y="2957959"/>
            <a:ext cx="21165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9" name="Google Shape;919;p27"/>
          <p:cNvSpPr txBox="1">
            <a:spLocks noGrp="1"/>
          </p:cNvSpPr>
          <p:nvPr>
            <p:ph type="title" idx="20" hasCustomPrompt="1"/>
          </p:nvPr>
        </p:nvSpPr>
        <p:spPr>
          <a:xfrm>
            <a:off x="870490" y="2957959"/>
            <a:ext cx="21165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0" name="Google Shape;920;p27"/>
          <p:cNvSpPr txBox="1">
            <a:spLocks noGrp="1"/>
          </p:cNvSpPr>
          <p:nvPr>
            <p:ph type="title" idx="21" hasCustomPrompt="1"/>
          </p:nvPr>
        </p:nvSpPr>
        <p:spPr>
          <a:xfrm>
            <a:off x="6156996" y="2957959"/>
            <a:ext cx="21165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921" name="Google Shape;921;p27"/>
          <p:cNvGrpSpPr/>
          <p:nvPr/>
        </p:nvGrpSpPr>
        <p:grpSpPr>
          <a:xfrm>
            <a:off x="-40460" y="85150"/>
            <a:ext cx="9503873" cy="3805446"/>
            <a:chOff x="-46610" y="66750"/>
            <a:chExt cx="9503873" cy="3805446"/>
          </a:xfrm>
        </p:grpSpPr>
        <p:sp>
          <p:nvSpPr>
            <p:cNvPr id="922" name="Google Shape;922;p27"/>
            <p:cNvSpPr/>
            <p:nvPr/>
          </p:nvSpPr>
          <p:spPr>
            <a:xfrm>
              <a:off x="-46610" y="66750"/>
              <a:ext cx="813363" cy="645148"/>
            </a:xfrm>
            <a:custGeom>
              <a:avLst/>
              <a:gdLst/>
              <a:ahLst/>
              <a:cxnLst/>
              <a:rect l="l" t="t" r="r" b="b"/>
              <a:pathLst>
                <a:path w="12267" h="9730" extrusionOk="0">
                  <a:moveTo>
                    <a:pt x="4314" y="1203"/>
                  </a:moveTo>
                  <a:cubicBezTo>
                    <a:pt x="4312" y="1204"/>
                    <a:pt x="4310" y="1205"/>
                    <a:pt x="4309" y="1205"/>
                  </a:cubicBezTo>
                  <a:cubicBezTo>
                    <a:pt x="4311" y="1204"/>
                    <a:pt x="4313" y="1203"/>
                    <a:pt x="4314" y="1203"/>
                  </a:cubicBezTo>
                  <a:close/>
                  <a:moveTo>
                    <a:pt x="6912" y="4022"/>
                  </a:moveTo>
                  <a:cubicBezTo>
                    <a:pt x="6913" y="4031"/>
                    <a:pt x="6914" y="4039"/>
                    <a:pt x="6914" y="4041"/>
                  </a:cubicBezTo>
                  <a:cubicBezTo>
                    <a:pt x="6914" y="4034"/>
                    <a:pt x="6913" y="4028"/>
                    <a:pt x="6912" y="4022"/>
                  </a:cubicBezTo>
                  <a:close/>
                  <a:moveTo>
                    <a:pt x="4639" y="1133"/>
                  </a:moveTo>
                  <a:cubicBezTo>
                    <a:pt x="4817" y="1133"/>
                    <a:pt x="5041" y="1222"/>
                    <a:pt x="5219" y="1321"/>
                  </a:cubicBezTo>
                  <a:cubicBezTo>
                    <a:pt x="5317" y="1374"/>
                    <a:pt x="5406" y="1437"/>
                    <a:pt x="5495" y="1490"/>
                  </a:cubicBezTo>
                  <a:cubicBezTo>
                    <a:pt x="5508" y="1503"/>
                    <a:pt x="5569" y="1549"/>
                    <a:pt x="5573" y="1549"/>
                  </a:cubicBezTo>
                  <a:cubicBezTo>
                    <a:pt x="5573" y="1549"/>
                    <a:pt x="5573" y="1549"/>
                    <a:pt x="5573" y="1549"/>
                  </a:cubicBezTo>
                  <a:lnTo>
                    <a:pt x="5573" y="1549"/>
                  </a:lnTo>
                  <a:cubicBezTo>
                    <a:pt x="5610" y="1583"/>
                    <a:pt x="5646" y="1612"/>
                    <a:pt x="5683" y="1642"/>
                  </a:cubicBezTo>
                  <a:cubicBezTo>
                    <a:pt x="5843" y="1784"/>
                    <a:pt x="5995" y="1945"/>
                    <a:pt x="6129" y="2106"/>
                  </a:cubicBezTo>
                  <a:cubicBezTo>
                    <a:pt x="6135" y="2112"/>
                    <a:pt x="6139" y="2117"/>
                    <a:pt x="6143" y="2122"/>
                  </a:cubicBezTo>
                  <a:lnTo>
                    <a:pt x="6143" y="2122"/>
                  </a:lnTo>
                  <a:cubicBezTo>
                    <a:pt x="6145" y="2125"/>
                    <a:pt x="6151" y="2133"/>
                    <a:pt x="6165" y="2150"/>
                  </a:cubicBezTo>
                  <a:cubicBezTo>
                    <a:pt x="6200" y="2195"/>
                    <a:pt x="6227" y="2239"/>
                    <a:pt x="6254" y="2275"/>
                  </a:cubicBezTo>
                  <a:cubicBezTo>
                    <a:pt x="6316" y="2373"/>
                    <a:pt x="6379" y="2462"/>
                    <a:pt x="6432" y="2561"/>
                  </a:cubicBezTo>
                  <a:cubicBezTo>
                    <a:pt x="6477" y="2650"/>
                    <a:pt x="6521" y="2739"/>
                    <a:pt x="6566" y="2828"/>
                  </a:cubicBezTo>
                  <a:cubicBezTo>
                    <a:pt x="6579" y="2848"/>
                    <a:pt x="6613" y="2919"/>
                    <a:pt x="6617" y="2934"/>
                  </a:cubicBezTo>
                  <a:lnTo>
                    <a:pt x="6617" y="2934"/>
                  </a:lnTo>
                  <a:cubicBezTo>
                    <a:pt x="6611" y="2921"/>
                    <a:pt x="6605" y="2907"/>
                    <a:pt x="6605" y="2907"/>
                  </a:cubicBezTo>
                  <a:lnTo>
                    <a:pt x="6605" y="2907"/>
                  </a:lnTo>
                  <a:cubicBezTo>
                    <a:pt x="6604" y="2907"/>
                    <a:pt x="6606" y="2912"/>
                    <a:pt x="6611" y="2926"/>
                  </a:cubicBezTo>
                  <a:cubicBezTo>
                    <a:pt x="6615" y="2933"/>
                    <a:pt x="6617" y="2936"/>
                    <a:pt x="6618" y="2936"/>
                  </a:cubicBezTo>
                  <a:cubicBezTo>
                    <a:pt x="6618" y="2936"/>
                    <a:pt x="6618" y="2935"/>
                    <a:pt x="6617" y="2934"/>
                  </a:cubicBezTo>
                  <a:lnTo>
                    <a:pt x="6617" y="2934"/>
                  </a:lnTo>
                  <a:cubicBezTo>
                    <a:pt x="6622" y="2942"/>
                    <a:pt x="6626" y="2950"/>
                    <a:pt x="6628" y="2953"/>
                  </a:cubicBezTo>
                  <a:cubicBezTo>
                    <a:pt x="6637" y="2989"/>
                    <a:pt x="6646" y="3016"/>
                    <a:pt x="6664" y="3051"/>
                  </a:cubicBezTo>
                  <a:cubicBezTo>
                    <a:pt x="6736" y="3248"/>
                    <a:pt x="6798" y="3453"/>
                    <a:pt x="6843" y="3667"/>
                  </a:cubicBezTo>
                  <a:cubicBezTo>
                    <a:pt x="6869" y="3765"/>
                    <a:pt x="6887" y="3863"/>
                    <a:pt x="6905" y="3970"/>
                  </a:cubicBezTo>
                  <a:cubicBezTo>
                    <a:pt x="6905" y="3990"/>
                    <a:pt x="6910" y="4005"/>
                    <a:pt x="6912" y="4022"/>
                  </a:cubicBezTo>
                  <a:lnTo>
                    <a:pt x="6912" y="4022"/>
                  </a:lnTo>
                  <a:cubicBezTo>
                    <a:pt x="6911" y="4009"/>
                    <a:pt x="6910" y="3994"/>
                    <a:pt x="6910" y="3994"/>
                  </a:cubicBezTo>
                  <a:lnTo>
                    <a:pt x="6910" y="3994"/>
                  </a:lnTo>
                  <a:cubicBezTo>
                    <a:pt x="6910" y="3994"/>
                    <a:pt x="6911" y="4002"/>
                    <a:pt x="6914" y="4024"/>
                  </a:cubicBezTo>
                  <a:cubicBezTo>
                    <a:pt x="6914" y="4077"/>
                    <a:pt x="6923" y="4140"/>
                    <a:pt x="6932" y="4202"/>
                  </a:cubicBezTo>
                  <a:cubicBezTo>
                    <a:pt x="6950" y="4416"/>
                    <a:pt x="6950" y="4630"/>
                    <a:pt x="6941" y="4844"/>
                  </a:cubicBezTo>
                  <a:cubicBezTo>
                    <a:pt x="6941" y="4951"/>
                    <a:pt x="6932" y="5050"/>
                    <a:pt x="6923" y="5157"/>
                  </a:cubicBezTo>
                  <a:cubicBezTo>
                    <a:pt x="6916" y="5170"/>
                    <a:pt x="6914" y="5189"/>
                    <a:pt x="6914" y="5209"/>
                  </a:cubicBezTo>
                  <a:lnTo>
                    <a:pt x="6914" y="5209"/>
                  </a:lnTo>
                  <a:cubicBezTo>
                    <a:pt x="6914" y="5210"/>
                    <a:pt x="6914" y="5210"/>
                    <a:pt x="6914" y="5210"/>
                  </a:cubicBezTo>
                  <a:cubicBezTo>
                    <a:pt x="6905" y="5264"/>
                    <a:pt x="6896" y="5326"/>
                    <a:pt x="6887" y="5380"/>
                  </a:cubicBezTo>
                  <a:cubicBezTo>
                    <a:pt x="6847" y="5580"/>
                    <a:pt x="6800" y="5781"/>
                    <a:pt x="6745" y="5975"/>
                  </a:cubicBezTo>
                  <a:lnTo>
                    <a:pt x="6745" y="5975"/>
                  </a:lnTo>
                  <a:cubicBezTo>
                    <a:pt x="6680" y="5955"/>
                    <a:pt x="6616" y="5932"/>
                    <a:pt x="6548" y="5906"/>
                  </a:cubicBezTo>
                  <a:cubicBezTo>
                    <a:pt x="6504" y="5888"/>
                    <a:pt x="6450" y="5870"/>
                    <a:pt x="6397" y="5852"/>
                  </a:cubicBezTo>
                  <a:cubicBezTo>
                    <a:pt x="6376" y="5844"/>
                    <a:pt x="6369" y="5841"/>
                    <a:pt x="6369" y="5841"/>
                  </a:cubicBezTo>
                  <a:lnTo>
                    <a:pt x="6369" y="5841"/>
                  </a:lnTo>
                  <a:cubicBezTo>
                    <a:pt x="6370" y="5841"/>
                    <a:pt x="6399" y="5852"/>
                    <a:pt x="6405" y="5852"/>
                  </a:cubicBezTo>
                  <a:cubicBezTo>
                    <a:pt x="6370" y="5844"/>
                    <a:pt x="6343" y="5826"/>
                    <a:pt x="6307" y="5808"/>
                  </a:cubicBezTo>
                  <a:cubicBezTo>
                    <a:pt x="6102" y="5710"/>
                    <a:pt x="5906" y="5603"/>
                    <a:pt x="5710" y="5478"/>
                  </a:cubicBezTo>
                  <a:cubicBezTo>
                    <a:pt x="5665" y="5442"/>
                    <a:pt x="5620" y="5415"/>
                    <a:pt x="5576" y="5380"/>
                  </a:cubicBezTo>
                  <a:cubicBezTo>
                    <a:pt x="5549" y="5371"/>
                    <a:pt x="5531" y="5353"/>
                    <a:pt x="5504" y="5335"/>
                  </a:cubicBezTo>
                  <a:cubicBezTo>
                    <a:pt x="5504" y="5335"/>
                    <a:pt x="5497" y="5330"/>
                    <a:pt x="5489" y="5324"/>
                  </a:cubicBezTo>
                  <a:lnTo>
                    <a:pt x="5489" y="5324"/>
                  </a:lnTo>
                  <a:cubicBezTo>
                    <a:pt x="5491" y="5324"/>
                    <a:pt x="5492" y="5325"/>
                    <a:pt x="5492" y="5325"/>
                  </a:cubicBezTo>
                  <a:cubicBezTo>
                    <a:pt x="5497" y="5325"/>
                    <a:pt x="5451" y="5290"/>
                    <a:pt x="5451" y="5290"/>
                  </a:cubicBezTo>
                  <a:cubicBezTo>
                    <a:pt x="5433" y="5273"/>
                    <a:pt x="5406" y="5255"/>
                    <a:pt x="5388" y="5237"/>
                  </a:cubicBezTo>
                  <a:cubicBezTo>
                    <a:pt x="5335" y="5201"/>
                    <a:pt x="5290" y="5157"/>
                    <a:pt x="5246" y="5112"/>
                  </a:cubicBezTo>
                  <a:cubicBezTo>
                    <a:pt x="5076" y="4960"/>
                    <a:pt x="4916" y="4800"/>
                    <a:pt x="4764" y="4621"/>
                  </a:cubicBezTo>
                  <a:cubicBezTo>
                    <a:pt x="4746" y="4604"/>
                    <a:pt x="4728" y="4577"/>
                    <a:pt x="4710" y="4559"/>
                  </a:cubicBezTo>
                  <a:cubicBezTo>
                    <a:pt x="4710" y="4559"/>
                    <a:pt x="4679" y="4517"/>
                    <a:pt x="4680" y="4517"/>
                  </a:cubicBezTo>
                  <a:lnTo>
                    <a:pt x="4680" y="4517"/>
                  </a:lnTo>
                  <a:cubicBezTo>
                    <a:pt x="4681" y="4517"/>
                    <a:pt x="4684" y="4522"/>
                    <a:pt x="4693" y="4532"/>
                  </a:cubicBezTo>
                  <a:cubicBezTo>
                    <a:pt x="4700" y="4539"/>
                    <a:pt x="4703" y="4542"/>
                    <a:pt x="4704" y="4542"/>
                  </a:cubicBezTo>
                  <a:cubicBezTo>
                    <a:pt x="4706" y="4542"/>
                    <a:pt x="4666" y="4496"/>
                    <a:pt x="4666" y="4496"/>
                  </a:cubicBezTo>
                  <a:cubicBezTo>
                    <a:pt x="4657" y="4479"/>
                    <a:pt x="4639" y="4452"/>
                    <a:pt x="4621" y="4434"/>
                  </a:cubicBezTo>
                  <a:cubicBezTo>
                    <a:pt x="4550" y="4336"/>
                    <a:pt x="4487" y="4238"/>
                    <a:pt x="4425" y="4140"/>
                  </a:cubicBezTo>
                  <a:cubicBezTo>
                    <a:pt x="4363" y="4041"/>
                    <a:pt x="4309" y="3943"/>
                    <a:pt x="4264" y="3854"/>
                  </a:cubicBezTo>
                  <a:cubicBezTo>
                    <a:pt x="4238" y="3801"/>
                    <a:pt x="4211" y="3756"/>
                    <a:pt x="4193" y="3702"/>
                  </a:cubicBezTo>
                  <a:cubicBezTo>
                    <a:pt x="4175" y="3676"/>
                    <a:pt x="4166" y="3649"/>
                    <a:pt x="4157" y="3631"/>
                  </a:cubicBezTo>
                  <a:cubicBezTo>
                    <a:pt x="4152" y="3626"/>
                    <a:pt x="4133" y="3587"/>
                    <a:pt x="4126" y="3568"/>
                  </a:cubicBezTo>
                  <a:lnTo>
                    <a:pt x="4126" y="3568"/>
                  </a:lnTo>
                  <a:cubicBezTo>
                    <a:pt x="4130" y="3578"/>
                    <a:pt x="4134" y="3587"/>
                    <a:pt x="4135" y="3587"/>
                  </a:cubicBezTo>
                  <a:cubicBezTo>
                    <a:pt x="4136" y="3587"/>
                    <a:pt x="4135" y="3582"/>
                    <a:pt x="4131" y="3569"/>
                  </a:cubicBezTo>
                  <a:cubicBezTo>
                    <a:pt x="4126" y="3560"/>
                    <a:pt x="4123" y="3557"/>
                    <a:pt x="4122" y="3557"/>
                  </a:cubicBezTo>
                  <a:lnTo>
                    <a:pt x="4122" y="3557"/>
                  </a:lnTo>
                  <a:cubicBezTo>
                    <a:pt x="4122" y="3557"/>
                    <a:pt x="4123" y="3561"/>
                    <a:pt x="4126" y="3568"/>
                  </a:cubicBezTo>
                  <a:lnTo>
                    <a:pt x="4126" y="3568"/>
                  </a:lnTo>
                  <a:cubicBezTo>
                    <a:pt x="4119" y="3554"/>
                    <a:pt x="4113" y="3537"/>
                    <a:pt x="4113" y="3533"/>
                  </a:cubicBezTo>
                  <a:cubicBezTo>
                    <a:pt x="4104" y="3515"/>
                    <a:pt x="4095" y="3488"/>
                    <a:pt x="4086" y="3462"/>
                  </a:cubicBezTo>
                  <a:cubicBezTo>
                    <a:pt x="4068" y="3408"/>
                    <a:pt x="4050" y="3355"/>
                    <a:pt x="4032" y="3310"/>
                  </a:cubicBezTo>
                  <a:cubicBezTo>
                    <a:pt x="4006" y="3221"/>
                    <a:pt x="3979" y="3140"/>
                    <a:pt x="3961" y="3051"/>
                  </a:cubicBezTo>
                  <a:cubicBezTo>
                    <a:pt x="3934" y="2980"/>
                    <a:pt x="3925" y="2909"/>
                    <a:pt x="3908" y="2828"/>
                  </a:cubicBezTo>
                  <a:cubicBezTo>
                    <a:pt x="3899" y="2793"/>
                    <a:pt x="3890" y="2748"/>
                    <a:pt x="3890" y="2712"/>
                  </a:cubicBezTo>
                  <a:cubicBezTo>
                    <a:pt x="3886" y="2692"/>
                    <a:pt x="3884" y="2685"/>
                    <a:pt x="3884" y="2685"/>
                  </a:cubicBezTo>
                  <a:lnTo>
                    <a:pt x="3884" y="2685"/>
                  </a:lnTo>
                  <a:cubicBezTo>
                    <a:pt x="3882" y="2685"/>
                    <a:pt x="3888" y="2732"/>
                    <a:pt x="3887" y="2732"/>
                  </a:cubicBezTo>
                  <a:cubicBezTo>
                    <a:pt x="3887" y="2732"/>
                    <a:pt x="3885" y="2721"/>
                    <a:pt x="3881" y="2685"/>
                  </a:cubicBezTo>
                  <a:cubicBezTo>
                    <a:pt x="3863" y="2507"/>
                    <a:pt x="3854" y="2338"/>
                    <a:pt x="3863" y="2168"/>
                  </a:cubicBezTo>
                  <a:cubicBezTo>
                    <a:pt x="3863" y="2079"/>
                    <a:pt x="3872" y="1999"/>
                    <a:pt x="3881" y="1918"/>
                  </a:cubicBezTo>
                  <a:lnTo>
                    <a:pt x="3881" y="1918"/>
                  </a:lnTo>
                  <a:cubicBezTo>
                    <a:pt x="3877" y="1960"/>
                    <a:pt x="3875" y="1976"/>
                    <a:pt x="3875" y="1976"/>
                  </a:cubicBezTo>
                  <a:cubicBezTo>
                    <a:pt x="3875" y="1976"/>
                    <a:pt x="3879" y="1945"/>
                    <a:pt x="3890" y="1909"/>
                  </a:cubicBezTo>
                  <a:cubicBezTo>
                    <a:pt x="3899" y="1856"/>
                    <a:pt x="3908" y="1811"/>
                    <a:pt x="3916" y="1767"/>
                  </a:cubicBezTo>
                  <a:cubicBezTo>
                    <a:pt x="3932" y="1706"/>
                    <a:pt x="3953" y="1640"/>
                    <a:pt x="3975" y="1577"/>
                  </a:cubicBezTo>
                  <a:lnTo>
                    <a:pt x="3975" y="1577"/>
                  </a:lnTo>
                  <a:cubicBezTo>
                    <a:pt x="3983" y="1563"/>
                    <a:pt x="3990" y="1549"/>
                    <a:pt x="3997" y="1535"/>
                  </a:cubicBezTo>
                  <a:cubicBezTo>
                    <a:pt x="4015" y="1499"/>
                    <a:pt x="4041" y="1463"/>
                    <a:pt x="4059" y="1419"/>
                  </a:cubicBezTo>
                  <a:cubicBezTo>
                    <a:pt x="4078" y="1390"/>
                    <a:pt x="4095" y="1372"/>
                    <a:pt x="4097" y="1372"/>
                  </a:cubicBezTo>
                  <a:lnTo>
                    <a:pt x="4097" y="1372"/>
                  </a:lnTo>
                  <a:cubicBezTo>
                    <a:pt x="4098" y="1372"/>
                    <a:pt x="4088" y="1386"/>
                    <a:pt x="4059" y="1419"/>
                  </a:cubicBezTo>
                  <a:cubicBezTo>
                    <a:pt x="4086" y="1392"/>
                    <a:pt x="4113" y="1356"/>
                    <a:pt x="4139" y="1329"/>
                  </a:cubicBezTo>
                  <a:cubicBezTo>
                    <a:pt x="4150" y="1314"/>
                    <a:pt x="4167" y="1301"/>
                    <a:pt x="4185" y="1287"/>
                  </a:cubicBezTo>
                  <a:lnTo>
                    <a:pt x="4185" y="1287"/>
                  </a:lnTo>
                  <a:cubicBezTo>
                    <a:pt x="4181" y="1291"/>
                    <a:pt x="4180" y="1293"/>
                    <a:pt x="4181" y="1293"/>
                  </a:cubicBezTo>
                  <a:cubicBezTo>
                    <a:pt x="4182" y="1293"/>
                    <a:pt x="4194" y="1284"/>
                    <a:pt x="4220" y="1258"/>
                  </a:cubicBezTo>
                  <a:lnTo>
                    <a:pt x="4220" y="1258"/>
                  </a:lnTo>
                  <a:cubicBezTo>
                    <a:pt x="4209" y="1269"/>
                    <a:pt x="4197" y="1278"/>
                    <a:pt x="4185" y="1287"/>
                  </a:cubicBezTo>
                  <a:lnTo>
                    <a:pt x="4185" y="1287"/>
                  </a:lnTo>
                  <a:cubicBezTo>
                    <a:pt x="4194" y="1277"/>
                    <a:pt x="4218" y="1257"/>
                    <a:pt x="4247" y="1240"/>
                  </a:cubicBezTo>
                  <a:cubicBezTo>
                    <a:pt x="4276" y="1225"/>
                    <a:pt x="4306" y="1211"/>
                    <a:pt x="4336" y="1196"/>
                  </a:cubicBezTo>
                  <a:lnTo>
                    <a:pt x="4336" y="1196"/>
                  </a:lnTo>
                  <a:cubicBezTo>
                    <a:pt x="4354" y="1190"/>
                    <a:pt x="4371" y="1184"/>
                    <a:pt x="4389" y="1178"/>
                  </a:cubicBezTo>
                  <a:cubicBezTo>
                    <a:pt x="4514" y="1133"/>
                    <a:pt x="4541" y="1133"/>
                    <a:pt x="4639" y="1133"/>
                  </a:cubicBezTo>
                  <a:close/>
                  <a:moveTo>
                    <a:pt x="4646" y="1"/>
                  </a:moveTo>
                  <a:cubicBezTo>
                    <a:pt x="4590" y="1"/>
                    <a:pt x="4534" y="4"/>
                    <a:pt x="4478" y="9"/>
                  </a:cubicBezTo>
                  <a:cubicBezTo>
                    <a:pt x="3934" y="72"/>
                    <a:pt x="3470" y="313"/>
                    <a:pt x="3149" y="759"/>
                  </a:cubicBezTo>
                  <a:cubicBezTo>
                    <a:pt x="2882" y="1115"/>
                    <a:pt x="2775" y="1561"/>
                    <a:pt x="2739" y="1999"/>
                  </a:cubicBezTo>
                  <a:cubicBezTo>
                    <a:pt x="2650" y="2909"/>
                    <a:pt x="2944" y="3854"/>
                    <a:pt x="3399" y="4639"/>
                  </a:cubicBezTo>
                  <a:cubicBezTo>
                    <a:pt x="3943" y="5567"/>
                    <a:pt x="4782" y="6352"/>
                    <a:pt x="5763" y="6798"/>
                  </a:cubicBezTo>
                  <a:cubicBezTo>
                    <a:pt x="5935" y="6878"/>
                    <a:pt x="6111" y="6948"/>
                    <a:pt x="6291" y="7009"/>
                  </a:cubicBezTo>
                  <a:lnTo>
                    <a:pt x="6291" y="7009"/>
                  </a:lnTo>
                  <a:cubicBezTo>
                    <a:pt x="6242" y="7093"/>
                    <a:pt x="6191" y="7174"/>
                    <a:pt x="6138" y="7253"/>
                  </a:cubicBezTo>
                  <a:cubicBezTo>
                    <a:pt x="6102" y="7298"/>
                    <a:pt x="6066" y="7351"/>
                    <a:pt x="6031" y="7396"/>
                  </a:cubicBezTo>
                  <a:cubicBezTo>
                    <a:pt x="6018" y="7415"/>
                    <a:pt x="6014" y="7422"/>
                    <a:pt x="6015" y="7422"/>
                  </a:cubicBezTo>
                  <a:cubicBezTo>
                    <a:pt x="6016" y="7422"/>
                    <a:pt x="6020" y="7418"/>
                    <a:pt x="6024" y="7413"/>
                  </a:cubicBezTo>
                  <a:lnTo>
                    <a:pt x="6024" y="7413"/>
                  </a:lnTo>
                  <a:cubicBezTo>
                    <a:pt x="6012" y="7428"/>
                    <a:pt x="5999" y="7446"/>
                    <a:pt x="5986" y="7458"/>
                  </a:cubicBezTo>
                  <a:cubicBezTo>
                    <a:pt x="5906" y="7556"/>
                    <a:pt x="5817" y="7646"/>
                    <a:pt x="5736" y="7735"/>
                  </a:cubicBezTo>
                  <a:cubicBezTo>
                    <a:pt x="5406" y="8056"/>
                    <a:pt x="5023" y="8288"/>
                    <a:pt x="4577" y="8431"/>
                  </a:cubicBezTo>
                  <a:cubicBezTo>
                    <a:pt x="4212" y="8541"/>
                    <a:pt x="3890" y="8595"/>
                    <a:pt x="3530" y="8595"/>
                  </a:cubicBezTo>
                  <a:cubicBezTo>
                    <a:pt x="3398" y="8595"/>
                    <a:pt x="3260" y="8588"/>
                    <a:pt x="3114" y="8573"/>
                  </a:cubicBezTo>
                  <a:cubicBezTo>
                    <a:pt x="2971" y="8564"/>
                    <a:pt x="2944" y="8564"/>
                    <a:pt x="2801" y="8538"/>
                  </a:cubicBezTo>
                  <a:cubicBezTo>
                    <a:pt x="2668" y="8511"/>
                    <a:pt x="2525" y="8484"/>
                    <a:pt x="2382" y="8448"/>
                  </a:cubicBezTo>
                  <a:cubicBezTo>
                    <a:pt x="2123" y="8377"/>
                    <a:pt x="1856" y="8288"/>
                    <a:pt x="1606" y="8181"/>
                  </a:cubicBezTo>
                  <a:cubicBezTo>
                    <a:pt x="1427" y="8109"/>
                    <a:pt x="1142" y="7976"/>
                    <a:pt x="928" y="7860"/>
                  </a:cubicBezTo>
                  <a:cubicBezTo>
                    <a:pt x="838" y="7812"/>
                    <a:pt x="739" y="7788"/>
                    <a:pt x="641" y="7788"/>
                  </a:cubicBezTo>
                  <a:cubicBezTo>
                    <a:pt x="448" y="7788"/>
                    <a:pt x="258" y="7881"/>
                    <a:pt x="152" y="8065"/>
                  </a:cubicBezTo>
                  <a:cubicBezTo>
                    <a:pt x="0" y="8324"/>
                    <a:pt x="89" y="8689"/>
                    <a:pt x="357" y="8841"/>
                  </a:cubicBezTo>
                  <a:cubicBezTo>
                    <a:pt x="1314" y="9354"/>
                    <a:pt x="2390" y="9729"/>
                    <a:pt x="3482" y="9729"/>
                  </a:cubicBezTo>
                  <a:cubicBezTo>
                    <a:pt x="3662" y="9729"/>
                    <a:pt x="3843" y="9719"/>
                    <a:pt x="4024" y="9697"/>
                  </a:cubicBezTo>
                  <a:cubicBezTo>
                    <a:pt x="4675" y="9617"/>
                    <a:pt x="5308" y="9430"/>
                    <a:pt x="5861" y="9073"/>
                  </a:cubicBezTo>
                  <a:cubicBezTo>
                    <a:pt x="6370" y="8752"/>
                    <a:pt x="6780" y="8324"/>
                    <a:pt x="7110" y="7824"/>
                  </a:cubicBezTo>
                  <a:cubicBezTo>
                    <a:pt x="7233" y="7644"/>
                    <a:pt x="7345" y="7455"/>
                    <a:pt x="7445" y="7260"/>
                  </a:cubicBezTo>
                  <a:lnTo>
                    <a:pt x="7445" y="7260"/>
                  </a:lnTo>
                  <a:cubicBezTo>
                    <a:pt x="7610" y="7277"/>
                    <a:pt x="7776" y="7285"/>
                    <a:pt x="7942" y="7285"/>
                  </a:cubicBezTo>
                  <a:cubicBezTo>
                    <a:pt x="8442" y="7285"/>
                    <a:pt x="8942" y="7209"/>
                    <a:pt x="9421" y="7048"/>
                  </a:cubicBezTo>
                  <a:cubicBezTo>
                    <a:pt x="10500" y="6673"/>
                    <a:pt x="11464" y="5879"/>
                    <a:pt x="11928" y="4818"/>
                  </a:cubicBezTo>
                  <a:cubicBezTo>
                    <a:pt x="12052" y="4550"/>
                    <a:pt x="12151" y="4282"/>
                    <a:pt x="12204" y="3997"/>
                  </a:cubicBezTo>
                  <a:cubicBezTo>
                    <a:pt x="12267" y="3702"/>
                    <a:pt x="12124" y="3363"/>
                    <a:pt x="11812" y="3292"/>
                  </a:cubicBezTo>
                  <a:cubicBezTo>
                    <a:pt x="11769" y="3283"/>
                    <a:pt x="11725" y="3278"/>
                    <a:pt x="11681" y="3278"/>
                  </a:cubicBezTo>
                  <a:cubicBezTo>
                    <a:pt x="11427" y="3278"/>
                    <a:pt x="11160" y="3428"/>
                    <a:pt x="11107" y="3694"/>
                  </a:cubicBezTo>
                  <a:cubicBezTo>
                    <a:pt x="11089" y="3801"/>
                    <a:pt x="11062" y="3908"/>
                    <a:pt x="11027" y="4015"/>
                  </a:cubicBezTo>
                  <a:cubicBezTo>
                    <a:pt x="11018" y="4068"/>
                    <a:pt x="11000" y="4122"/>
                    <a:pt x="10973" y="4175"/>
                  </a:cubicBezTo>
                  <a:cubicBezTo>
                    <a:pt x="10964" y="4202"/>
                    <a:pt x="10955" y="4229"/>
                    <a:pt x="10946" y="4256"/>
                  </a:cubicBezTo>
                  <a:cubicBezTo>
                    <a:pt x="10946" y="4256"/>
                    <a:pt x="10946" y="4256"/>
                    <a:pt x="10946" y="4257"/>
                  </a:cubicBezTo>
                  <a:lnTo>
                    <a:pt x="10946" y="4257"/>
                  </a:lnTo>
                  <a:cubicBezTo>
                    <a:pt x="10943" y="4261"/>
                    <a:pt x="10941" y="4267"/>
                    <a:pt x="10937" y="4273"/>
                  </a:cubicBezTo>
                  <a:cubicBezTo>
                    <a:pt x="10839" y="4479"/>
                    <a:pt x="10723" y="4675"/>
                    <a:pt x="10589" y="4871"/>
                  </a:cubicBezTo>
                  <a:cubicBezTo>
                    <a:pt x="10570" y="4901"/>
                    <a:pt x="10567" y="4907"/>
                    <a:pt x="10568" y="4907"/>
                  </a:cubicBezTo>
                  <a:cubicBezTo>
                    <a:pt x="10568" y="4907"/>
                    <a:pt x="10568" y="4907"/>
                    <a:pt x="10568" y="4907"/>
                  </a:cubicBezTo>
                  <a:lnTo>
                    <a:pt x="10568" y="4907"/>
                  </a:lnTo>
                  <a:cubicBezTo>
                    <a:pt x="10564" y="4911"/>
                    <a:pt x="10557" y="4919"/>
                    <a:pt x="10545" y="4934"/>
                  </a:cubicBezTo>
                  <a:cubicBezTo>
                    <a:pt x="10509" y="4978"/>
                    <a:pt x="10473" y="5023"/>
                    <a:pt x="10438" y="5058"/>
                  </a:cubicBezTo>
                  <a:cubicBezTo>
                    <a:pt x="10357" y="5148"/>
                    <a:pt x="10268" y="5237"/>
                    <a:pt x="10179" y="5317"/>
                  </a:cubicBezTo>
                  <a:cubicBezTo>
                    <a:pt x="10143" y="5353"/>
                    <a:pt x="10099" y="5397"/>
                    <a:pt x="10054" y="5433"/>
                  </a:cubicBezTo>
                  <a:cubicBezTo>
                    <a:pt x="10041" y="5446"/>
                    <a:pt x="10024" y="5459"/>
                    <a:pt x="10009" y="5471"/>
                  </a:cubicBezTo>
                  <a:lnTo>
                    <a:pt x="10009" y="5471"/>
                  </a:lnTo>
                  <a:cubicBezTo>
                    <a:pt x="10014" y="5466"/>
                    <a:pt x="10019" y="5462"/>
                    <a:pt x="10017" y="5462"/>
                  </a:cubicBezTo>
                  <a:lnTo>
                    <a:pt x="10017" y="5462"/>
                  </a:lnTo>
                  <a:cubicBezTo>
                    <a:pt x="10016" y="5462"/>
                    <a:pt x="10009" y="5466"/>
                    <a:pt x="9992" y="5478"/>
                  </a:cubicBezTo>
                  <a:cubicBezTo>
                    <a:pt x="9894" y="5549"/>
                    <a:pt x="9795" y="5620"/>
                    <a:pt x="9697" y="5683"/>
                  </a:cubicBezTo>
                  <a:cubicBezTo>
                    <a:pt x="9465" y="5817"/>
                    <a:pt x="9305" y="5888"/>
                    <a:pt x="9091" y="5959"/>
                  </a:cubicBezTo>
                  <a:cubicBezTo>
                    <a:pt x="8966" y="6004"/>
                    <a:pt x="8841" y="6040"/>
                    <a:pt x="8725" y="6067"/>
                  </a:cubicBezTo>
                  <a:cubicBezTo>
                    <a:pt x="8662" y="6075"/>
                    <a:pt x="8600" y="6093"/>
                    <a:pt x="8538" y="6102"/>
                  </a:cubicBezTo>
                  <a:cubicBezTo>
                    <a:pt x="8516" y="6109"/>
                    <a:pt x="8407" y="6123"/>
                    <a:pt x="8394" y="6123"/>
                  </a:cubicBezTo>
                  <a:cubicBezTo>
                    <a:pt x="8391" y="6123"/>
                    <a:pt x="8394" y="6122"/>
                    <a:pt x="8404" y="6120"/>
                  </a:cubicBezTo>
                  <a:lnTo>
                    <a:pt x="8404" y="6120"/>
                  </a:lnTo>
                  <a:cubicBezTo>
                    <a:pt x="8242" y="6141"/>
                    <a:pt x="8080" y="6150"/>
                    <a:pt x="7920" y="6150"/>
                  </a:cubicBezTo>
                  <a:cubicBezTo>
                    <a:pt x="7905" y="6150"/>
                    <a:pt x="7889" y="6150"/>
                    <a:pt x="7875" y="6149"/>
                  </a:cubicBezTo>
                  <a:lnTo>
                    <a:pt x="7875" y="6149"/>
                  </a:lnTo>
                  <a:cubicBezTo>
                    <a:pt x="8270" y="4691"/>
                    <a:pt x="8105" y="3065"/>
                    <a:pt x="7289" y="1793"/>
                  </a:cubicBezTo>
                  <a:cubicBezTo>
                    <a:pt x="6994" y="1329"/>
                    <a:pt x="6628" y="937"/>
                    <a:pt x="6191" y="607"/>
                  </a:cubicBezTo>
                  <a:cubicBezTo>
                    <a:pt x="5753" y="274"/>
                    <a:pt x="5205" y="1"/>
                    <a:pt x="46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7"/>
            <p:cNvSpPr/>
            <p:nvPr/>
          </p:nvSpPr>
          <p:spPr>
            <a:xfrm>
              <a:off x="8692965" y="3116584"/>
              <a:ext cx="764298" cy="755612"/>
            </a:xfrm>
            <a:custGeom>
              <a:avLst/>
              <a:gdLst/>
              <a:ahLst/>
              <a:cxnLst/>
              <a:rect l="l" t="t" r="r" b="b"/>
              <a:pathLst>
                <a:path w="11527" h="11396" extrusionOk="0">
                  <a:moveTo>
                    <a:pt x="6941" y="0"/>
                  </a:moveTo>
                  <a:cubicBezTo>
                    <a:pt x="6914" y="0"/>
                    <a:pt x="6896" y="9"/>
                    <a:pt x="6878" y="27"/>
                  </a:cubicBezTo>
                  <a:lnTo>
                    <a:pt x="5451" y="2632"/>
                  </a:lnTo>
                  <a:lnTo>
                    <a:pt x="2748" y="90"/>
                  </a:lnTo>
                  <a:cubicBezTo>
                    <a:pt x="2737" y="79"/>
                    <a:pt x="2724" y="75"/>
                    <a:pt x="2709" y="75"/>
                  </a:cubicBezTo>
                  <a:cubicBezTo>
                    <a:pt x="2699" y="75"/>
                    <a:pt x="2688" y="77"/>
                    <a:pt x="2676" y="81"/>
                  </a:cubicBezTo>
                  <a:cubicBezTo>
                    <a:pt x="2659" y="90"/>
                    <a:pt x="2650" y="116"/>
                    <a:pt x="2650" y="143"/>
                  </a:cubicBezTo>
                  <a:lnTo>
                    <a:pt x="3453" y="3489"/>
                  </a:lnTo>
                  <a:lnTo>
                    <a:pt x="54" y="3676"/>
                  </a:lnTo>
                  <a:cubicBezTo>
                    <a:pt x="27" y="3685"/>
                    <a:pt x="9" y="3694"/>
                    <a:pt x="0" y="3720"/>
                  </a:cubicBezTo>
                  <a:cubicBezTo>
                    <a:pt x="0" y="3738"/>
                    <a:pt x="0" y="3765"/>
                    <a:pt x="27" y="3783"/>
                  </a:cubicBezTo>
                  <a:lnTo>
                    <a:pt x="2775" y="5879"/>
                  </a:lnTo>
                  <a:lnTo>
                    <a:pt x="384" y="7467"/>
                  </a:lnTo>
                  <a:cubicBezTo>
                    <a:pt x="366" y="7485"/>
                    <a:pt x="357" y="7512"/>
                    <a:pt x="366" y="7530"/>
                  </a:cubicBezTo>
                  <a:cubicBezTo>
                    <a:pt x="375" y="7556"/>
                    <a:pt x="393" y="7574"/>
                    <a:pt x="419" y="7574"/>
                  </a:cubicBezTo>
                  <a:lnTo>
                    <a:pt x="3435" y="7548"/>
                  </a:lnTo>
                  <a:lnTo>
                    <a:pt x="2828" y="10697"/>
                  </a:lnTo>
                  <a:cubicBezTo>
                    <a:pt x="2819" y="10723"/>
                    <a:pt x="2837" y="10750"/>
                    <a:pt x="2855" y="10759"/>
                  </a:cubicBezTo>
                  <a:cubicBezTo>
                    <a:pt x="2866" y="10763"/>
                    <a:pt x="2877" y="10765"/>
                    <a:pt x="2888" y="10765"/>
                  </a:cubicBezTo>
                  <a:cubicBezTo>
                    <a:pt x="2902" y="10765"/>
                    <a:pt x="2916" y="10761"/>
                    <a:pt x="2926" y="10750"/>
                  </a:cubicBezTo>
                  <a:lnTo>
                    <a:pt x="5157" y="8386"/>
                  </a:lnTo>
                  <a:lnTo>
                    <a:pt x="6932" y="11366"/>
                  </a:lnTo>
                  <a:cubicBezTo>
                    <a:pt x="6939" y="11386"/>
                    <a:pt x="6955" y="11396"/>
                    <a:pt x="6974" y="11396"/>
                  </a:cubicBezTo>
                  <a:cubicBezTo>
                    <a:pt x="6981" y="11396"/>
                    <a:pt x="6988" y="11395"/>
                    <a:pt x="6994" y="11393"/>
                  </a:cubicBezTo>
                  <a:cubicBezTo>
                    <a:pt x="7021" y="11384"/>
                    <a:pt x="7039" y="11366"/>
                    <a:pt x="7039" y="11339"/>
                  </a:cubicBezTo>
                  <a:lnTo>
                    <a:pt x="7182" y="7637"/>
                  </a:lnTo>
                  <a:lnTo>
                    <a:pt x="10509" y="8582"/>
                  </a:lnTo>
                  <a:cubicBezTo>
                    <a:pt x="10516" y="8585"/>
                    <a:pt x="10524" y="8586"/>
                    <a:pt x="10530" y="8586"/>
                  </a:cubicBezTo>
                  <a:cubicBezTo>
                    <a:pt x="10549" y="8586"/>
                    <a:pt x="10565" y="8578"/>
                    <a:pt x="10572" y="8565"/>
                  </a:cubicBezTo>
                  <a:lnTo>
                    <a:pt x="10572" y="8493"/>
                  </a:lnTo>
                  <a:lnTo>
                    <a:pt x="8680" y="5879"/>
                  </a:lnTo>
                  <a:lnTo>
                    <a:pt x="11482" y="5023"/>
                  </a:lnTo>
                  <a:cubicBezTo>
                    <a:pt x="11508" y="5023"/>
                    <a:pt x="11526" y="4996"/>
                    <a:pt x="11526" y="4969"/>
                  </a:cubicBezTo>
                  <a:cubicBezTo>
                    <a:pt x="11526" y="4943"/>
                    <a:pt x="11499" y="4925"/>
                    <a:pt x="11482" y="4916"/>
                  </a:cubicBezTo>
                  <a:lnTo>
                    <a:pt x="8457" y="4274"/>
                  </a:lnTo>
                  <a:lnTo>
                    <a:pt x="10027" y="1660"/>
                  </a:lnTo>
                  <a:cubicBezTo>
                    <a:pt x="10045" y="1633"/>
                    <a:pt x="10045" y="1606"/>
                    <a:pt x="10027" y="1588"/>
                  </a:cubicBezTo>
                  <a:cubicBezTo>
                    <a:pt x="10012" y="1578"/>
                    <a:pt x="9996" y="1574"/>
                    <a:pt x="9982" y="1574"/>
                  </a:cubicBezTo>
                  <a:cubicBezTo>
                    <a:pt x="9972" y="1574"/>
                    <a:pt x="9963" y="1576"/>
                    <a:pt x="9956" y="1579"/>
                  </a:cubicBezTo>
                  <a:lnTo>
                    <a:pt x="7378" y="3185"/>
                  </a:lnTo>
                  <a:lnTo>
                    <a:pt x="6985" y="54"/>
                  </a:lnTo>
                  <a:cubicBezTo>
                    <a:pt x="6985" y="27"/>
                    <a:pt x="6968" y="9"/>
                    <a:pt x="69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4" name="Google Shape;924;p27"/>
          <p:cNvGrpSpPr/>
          <p:nvPr/>
        </p:nvGrpSpPr>
        <p:grpSpPr>
          <a:xfrm>
            <a:off x="84772" y="668045"/>
            <a:ext cx="9132834" cy="3074209"/>
            <a:chOff x="84772" y="668045"/>
            <a:chExt cx="9132834" cy="3074209"/>
          </a:xfrm>
        </p:grpSpPr>
        <p:sp>
          <p:nvSpPr>
            <p:cNvPr id="925" name="Google Shape;925;p27"/>
            <p:cNvSpPr/>
            <p:nvPr/>
          </p:nvSpPr>
          <p:spPr>
            <a:xfrm>
              <a:off x="8652025" y="668045"/>
              <a:ext cx="565582" cy="603840"/>
            </a:xfrm>
            <a:custGeom>
              <a:avLst/>
              <a:gdLst/>
              <a:ahLst/>
              <a:cxnLst/>
              <a:rect l="l" t="t" r="r" b="b"/>
              <a:pathLst>
                <a:path w="8530" h="9107" extrusionOk="0">
                  <a:moveTo>
                    <a:pt x="5122" y="1"/>
                  </a:moveTo>
                  <a:cubicBezTo>
                    <a:pt x="5055" y="1"/>
                    <a:pt x="4987" y="19"/>
                    <a:pt x="4916" y="57"/>
                  </a:cubicBezTo>
                  <a:cubicBezTo>
                    <a:pt x="4800" y="120"/>
                    <a:pt x="4729" y="200"/>
                    <a:pt x="4693" y="307"/>
                  </a:cubicBezTo>
                  <a:cubicBezTo>
                    <a:pt x="4657" y="405"/>
                    <a:pt x="4675" y="521"/>
                    <a:pt x="4738" y="637"/>
                  </a:cubicBezTo>
                  <a:lnTo>
                    <a:pt x="6031" y="3179"/>
                  </a:lnTo>
                  <a:lnTo>
                    <a:pt x="2124" y="5169"/>
                  </a:lnTo>
                  <a:lnTo>
                    <a:pt x="830" y="2626"/>
                  </a:lnTo>
                  <a:cubicBezTo>
                    <a:pt x="768" y="2510"/>
                    <a:pt x="688" y="2430"/>
                    <a:pt x="580" y="2394"/>
                  </a:cubicBezTo>
                  <a:cubicBezTo>
                    <a:pt x="543" y="2381"/>
                    <a:pt x="502" y="2374"/>
                    <a:pt x="460" y="2374"/>
                  </a:cubicBezTo>
                  <a:cubicBezTo>
                    <a:pt x="393" y="2374"/>
                    <a:pt x="322" y="2392"/>
                    <a:pt x="250" y="2430"/>
                  </a:cubicBezTo>
                  <a:cubicBezTo>
                    <a:pt x="134" y="2493"/>
                    <a:pt x="63" y="2573"/>
                    <a:pt x="36" y="2680"/>
                  </a:cubicBezTo>
                  <a:cubicBezTo>
                    <a:pt x="1" y="2778"/>
                    <a:pt x="18" y="2894"/>
                    <a:pt x="81" y="3010"/>
                  </a:cubicBezTo>
                  <a:lnTo>
                    <a:pt x="3052" y="8844"/>
                  </a:lnTo>
                  <a:cubicBezTo>
                    <a:pt x="3114" y="8969"/>
                    <a:pt x="3194" y="9041"/>
                    <a:pt x="3292" y="9085"/>
                  </a:cubicBezTo>
                  <a:cubicBezTo>
                    <a:pt x="3330" y="9099"/>
                    <a:pt x="3371" y="9106"/>
                    <a:pt x="3413" y="9106"/>
                  </a:cubicBezTo>
                  <a:cubicBezTo>
                    <a:pt x="3480" y="9106"/>
                    <a:pt x="3551" y="9088"/>
                    <a:pt x="3623" y="9049"/>
                  </a:cubicBezTo>
                  <a:cubicBezTo>
                    <a:pt x="3739" y="8987"/>
                    <a:pt x="3810" y="8907"/>
                    <a:pt x="3846" y="8800"/>
                  </a:cubicBezTo>
                  <a:cubicBezTo>
                    <a:pt x="3872" y="8693"/>
                    <a:pt x="3863" y="8586"/>
                    <a:pt x="3801" y="8470"/>
                  </a:cubicBezTo>
                  <a:lnTo>
                    <a:pt x="2454" y="5820"/>
                  </a:lnTo>
                  <a:lnTo>
                    <a:pt x="6361" y="3831"/>
                  </a:lnTo>
                  <a:lnTo>
                    <a:pt x="7708" y="6480"/>
                  </a:lnTo>
                  <a:cubicBezTo>
                    <a:pt x="7771" y="6596"/>
                    <a:pt x="7851" y="6668"/>
                    <a:pt x="7949" y="6712"/>
                  </a:cubicBezTo>
                  <a:cubicBezTo>
                    <a:pt x="7987" y="6725"/>
                    <a:pt x="8026" y="6731"/>
                    <a:pt x="8066" y="6731"/>
                  </a:cubicBezTo>
                  <a:cubicBezTo>
                    <a:pt x="8138" y="6731"/>
                    <a:pt x="8213" y="6711"/>
                    <a:pt x="8288" y="6676"/>
                  </a:cubicBezTo>
                  <a:cubicBezTo>
                    <a:pt x="8404" y="6614"/>
                    <a:pt x="8476" y="6534"/>
                    <a:pt x="8502" y="6427"/>
                  </a:cubicBezTo>
                  <a:cubicBezTo>
                    <a:pt x="8529" y="6320"/>
                    <a:pt x="8520" y="6213"/>
                    <a:pt x="8458" y="6097"/>
                  </a:cubicBezTo>
                  <a:lnTo>
                    <a:pt x="5487" y="253"/>
                  </a:lnTo>
                  <a:cubicBezTo>
                    <a:pt x="5425" y="137"/>
                    <a:pt x="5344" y="57"/>
                    <a:pt x="5246" y="21"/>
                  </a:cubicBezTo>
                  <a:cubicBezTo>
                    <a:pt x="5205" y="8"/>
                    <a:pt x="5164" y="1"/>
                    <a:pt x="5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>
              <a:off x="84772" y="3241121"/>
              <a:ext cx="475672" cy="501133"/>
            </a:xfrm>
            <a:custGeom>
              <a:avLst/>
              <a:gdLst/>
              <a:ahLst/>
              <a:cxnLst/>
              <a:rect l="l" t="t" r="r" b="b"/>
              <a:pathLst>
                <a:path w="7174" h="7558" extrusionOk="0">
                  <a:moveTo>
                    <a:pt x="3708" y="1020"/>
                  </a:moveTo>
                  <a:cubicBezTo>
                    <a:pt x="3965" y="1020"/>
                    <a:pt x="4234" y="1070"/>
                    <a:pt x="4515" y="1173"/>
                  </a:cubicBezTo>
                  <a:cubicBezTo>
                    <a:pt x="5184" y="1414"/>
                    <a:pt x="5612" y="1824"/>
                    <a:pt x="5817" y="2413"/>
                  </a:cubicBezTo>
                  <a:cubicBezTo>
                    <a:pt x="6013" y="2993"/>
                    <a:pt x="5969" y="3697"/>
                    <a:pt x="5665" y="4536"/>
                  </a:cubicBezTo>
                  <a:cubicBezTo>
                    <a:pt x="5362" y="5383"/>
                    <a:pt x="4943" y="5963"/>
                    <a:pt x="4425" y="6275"/>
                  </a:cubicBezTo>
                  <a:cubicBezTo>
                    <a:pt x="4133" y="6452"/>
                    <a:pt x="3816" y="6540"/>
                    <a:pt x="3474" y="6540"/>
                  </a:cubicBezTo>
                  <a:cubicBezTo>
                    <a:pt x="3210" y="6540"/>
                    <a:pt x="2933" y="6487"/>
                    <a:pt x="2641" y="6383"/>
                  </a:cubicBezTo>
                  <a:cubicBezTo>
                    <a:pt x="1963" y="6142"/>
                    <a:pt x="1535" y="5731"/>
                    <a:pt x="1339" y="5151"/>
                  </a:cubicBezTo>
                  <a:cubicBezTo>
                    <a:pt x="1134" y="4572"/>
                    <a:pt x="1187" y="3867"/>
                    <a:pt x="1490" y="3028"/>
                  </a:cubicBezTo>
                  <a:cubicBezTo>
                    <a:pt x="1794" y="2199"/>
                    <a:pt x="2204" y="1619"/>
                    <a:pt x="2730" y="1298"/>
                  </a:cubicBezTo>
                  <a:cubicBezTo>
                    <a:pt x="3033" y="1113"/>
                    <a:pt x="3360" y="1020"/>
                    <a:pt x="3708" y="1020"/>
                  </a:cubicBezTo>
                  <a:close/>
                  <a:moveTo>
                    <a:pt x="3592" y="1"/>
                  </a:moveTo>
                  <a:cubicBezTo>
                    <a:pt x="3392" y="1"/>
                    <a:pt x="3194" y="20"/>
                    <a:pt x="2998" y="58"/>
                  </a:cubicBezTo>
                  <a:cubicBezTo>
                    <a:pt x="2400" y="174"/>
                    <a:pt x="1874" y="450"/>
                    <a:pt x="1419" y="887"/>
                  </a:cubicBezTo>
                  <a:cubicBezTo>
                    <a:pt x="955" y="1324"/>
                    <a:pt x="598" y="1904"/>
                    <a:pt x="349" y="2609"/>
                  </a:cubicBezTo>
                  <a:cubicBezTo>
                    <a:pt x="90" y="3323"/>
                    <a:pt x="1" y="3992"/>
                    <a:pt x="72" y="4625"/>
                  </a:cubicBezTo>
                  <a:cubicBezTo>
                    <a:pt x="143" y="5258"/>
                    <a:pt x="375" y="5812"/>
                    <a:pt x="759" y="6275"/>
                  </a:cubicBezTo>
                  <a:cubicBezTo>
                    <a:pt x="1143" y="6739"/>
                    <a:pt x="1660" y="7087"/>
                    <a:pt x="2302" y="7319"/>
                  </a:cubicBezTo>
                  <a:cubicBezTo>
                    <a:pt x="2742" y="7478"/>
                    <a:pt x="3173" y="7557"/>
                    <a:pt x="3593" y="7557"/>
                  </a:cubicBezTo>
                  <a:cubicBezTo>
                    <a:pt x="3787" y="7557"/>
                    <a:pt x="3978" y="7540"/>
                    <a:pt x="4167" y="7507"/>
                  </a:cubicBezTo>
                  <a:cubicBezTo>
                    <a:pt x="4764" y="7391"/>
                    <a:pt x="5291" y="7114"/>
                    <a:pt x="5755" y="6677"/>
                  </a:cubicBezTo>
                  <a:cubicBezTo>
                    <a:pt x="6210" y="6231"/>
                    <a:pt x="6575" y="5660"/>
                    <a:pt x="6825" y="4955"/>
                  </a:cubicBezTo>
                  <a:cubicBezTo>
                    <a:pt x="7084" y="4241"/>
                    <a:pt x="7173" y="3572"/>
                    <a:pt x="7102" y="2939"/>
                  </a:cubicBezTo>
                  <a:cubicBezTo>
                    <a:pt x="7030" y="2306"/>
                    <a:pt x="6798" y="1753"/>
                    <a:pt x="6406" y="1289"/>
                  </a:cubicBezTo>
                  <a:cubicBezTo>
                    <a:pt x="6013" y="816"/>
                    <a:pt x="5496" y="468"/>
                    <a:pt x="4854" y="236"/>
                  </a:cubicBezTo>
                  <a:cubicBezTo>
                    <a:pt x="4422" y="80"/>
                    <a:pt x="4002" y="1"/>
                    <a:pt x="3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8" name="Google Shape;928;p28"/>
          <p:cNvGrpSpPr/>
          <p:nvPr/>
        </p:nvGrpSpPr>
        <p:grpSpPr>
          <a:xfrm>
            <a:off x="81922" y="57014"/>
            <a:ext cx="9351681" cy="5212020"/>
            <a:chOff x="81922" y="57014"/>
            <a:chExt cx="9351681" cy="5212020"/>
          </a:xfrm>
        </p:grpSpPr>
        <p:sp>
          <p:nvSpPr>
            <p:cNvPr id="929" name="Google Shape;929;p28"/>
            <p:cNvSpPr/>
            <p:nvPr/>
          </p:nvSpPr>
          <p:spPr>
            <a:xfrm rot="-3124056">
              <a:off x="8784339" y="2495906"/>
              <a:ext cx="570823" cy="477730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8"/>
            <p:cNvSpPr/>
            <p:nvPr/>
          </p:nvSpPr>
          <p:spPr>
            <a:xfrm>
              <a:off x="6363387" y="4819420"/>
              <a:ext cx="464997" cy="449614"/>
            </a:xfrm>
            <a:custGeom>
              <a:avLst/>
              <a:gdLst/>
              <a:ahLst/>
              <a:cxnLst/>
              <a:rect l="l" t="t" r="r" b="b"/>
              <a:pathLst>
                <a:path w="7013" h="6781" extrusionOk="0">
                  <a:moveTo>
                    <a:pt x="2016" y="0"/>
                  </a:moveTo>
                  <a:cubicBezTo>
                    <a:pt x="1793" y="0"/>
                    <a:pt x="1561" y="63"/>
                    <a:pt x="1374" y="205"/>
                  </a:cubicBezTo>
                  <a:cubicBezTo>
                    <a:pt x="1213" y="321"/>
                    <a:pt x="1088" y="482"/>
                    <a:pt x="1017" y="660"/>
                  </a:cubicBezTo>
                  <a:cubicBezTo>
                    <a:pt x="946" y="830"/>
                    <a:pt x="910" y="1017"/>
                    <a:pt x="910" y="1213"/>
                  </a:cubicBezTo>
                  <a:cubicBezTo>
                    <a:pt x="910" y="1615"/>
                    <a:pt x="1044" y="2034"/>
                    <a:pt x="1294" y="2427"/>
                  </a:cubicBezTo>
                  <a:cubicBezTo>
                    <a:pt x="955" y="2561"/>
                    <a:pt x="660" y="2748"/>
                    <a:pt x="437" y="2980"/>
                  </a:cubicBezTo>
                  <a:cubicBezTo>
                    <a:pt x="312" y="3114"/>
                    <a:pt x="205" y="3265"/>
                    <a:pt x="125" y="3426"/>
                  </a:cubicBezTo>
                  <a:cubicBezTo>
                    <a:pt x="45" y="3586"/>
                    <a:pt x="0" y="3765"/>
                    <a:pt x="0" y="3943"/>
                  </a:cubicBezTo>
                  <a:cubicBezTo>
                    <a:pt x="0" y="4050"/>
                    <a:pt x="18" y="4157"/>
                    <a:pt x="54" y="4264"/>
                  </a:cubicBezTo>
                  <a:cubicBezTo>
                    <a:pt x="98" y="4416"/>
                    <a:pt x="179" y="4541"/>
                    <a:pt x="277" y="4648"/>
                  </a:cubicBezTo>
                  <a:cubicBezTo>
                    <a:pt x="428" y="4809"/>
                    <a:pt x="616" y="4925"/>
                    <a:pt x="821" y="4996"/>
                  </a:cubicBezTo>
                  <a:cubicBezTo>
                    <a:pt x="1026" y="5076"/>
                    <a:pt x="1258" y="5112"/>
                    <a:pt x="1490" y="5112"/>
                  </a:cubicBezTo>
                  <a:cubicBezTo>
                    <a:pt x="1704" y="5112"/>
                    <a:pt x="1918" y="5076"/>
                    <a:pt x="2141" y="5023"/>
                  </a:cubicBezTo>
                  <a:cubicBezTo>
                    <a:pt x="2168" y="5451"/>
                    <a:pt x="2284" y="5843"/>
                    <a:pt x="2489" y="6156"/>
                  </a:cubicBezTo>
                  <a:cubicBezTo>
                    <a:pt x="2605" y="6325"/>
                    <a:pt x="2739" y="6486"/>
                    <a:pt x="2917" y="6593"/>
                  </a:cubicBezTo>
                  <a:cubicBezTo>
                    <a:pt x="3087" y="6709"/>
                    <a:pt x="3292" y="6780"/>
                    <a:pt x="3506" y="6780"/>
                  </a:cubicBezTo>
                  <a:cubicBezTo>
                    <a:pt x="3720" y="6780"/>
                    <a:pt x="3925" y="6709"/>
                    <a:pt x="4095" y="6593"/>
                  </a:cubicBezTo>
                  <a:cubicBezTo>
                    <a:pt x="4354" y="6423"/>
                    <a:pt x="4541" y="6165"/>
                    <a:pt x="4675" y="5870"/>
                  </a:cubicBezTo>
                  <a:cubicBezTo>
                    <a:pt x="4782" y="5620"/>
                    <a:pt x="4853" y="5326"/>
                    <a:pt x="4871" y="5023"/>
                  </a:cubicBezTo>
                  <a:cubicBezTo>
                    <a:pt x="5094" y="5076"/>
                    <a:pt x="5308" y="5112"/>
                    <a:pt x="5522" y="5112"/>
                  </a:cubicBezTo>
                  <a:cubicBezTo>
                    <a:pt x="5834" y="5112"/>
                    <a:pt x="6138" y="5049"/>
                    <a:pt x="6388" y="4916"/>
                  </a:cubicBezTo>
                  <a:cubicBezTo>
                    <a:pt x="6521" y="4844"/>
                    <a:pt x="6637" y="4755"/>
                    <a:pt x="6735" y="4648"/>
                  </a:cubicBezTo>
                  <a:cubicBezTo>
                    <a:pt x="6834" y="4541"/>
                    <a:pt x="6914" y="4416"/>
                    <a:pt x="6959" y="4264"/>
                  </a:cubicBezTo>
                  <a:cubicBezTo>
                    <a:pt x="6994" y="4157"/>
                    <a:pt x="7012" y="4050"/>
                    <a:pt x="7012" y="3943"/>
                  </a:cubicBezTo>
                  <a:cubicBezTo>
                    <a:pt x="7012" y="3765"/>
                    <a:pt x="6967" y="3586"/>
                    <a:pt x="6887" y="3426"/>
                  </a:cubicBezTo>
                  <a:cubicBezTo>
                    <a:pt x="6771" y="3185"/>
                    <a:pt x="6593" y="2971"/>
                    <a:pt x="6361" y="2792"/>
                  </a:cubicBezTo>
                  <a:cubicBezTo>
                    <a:pt x="6173" y="2650"/>
                    <a:pt x="5959" y="2525"/>
                    <a:pt x="5718" y="2427"/>
                  </a:cubicBezTo>
                  <a:cubicBezTo>
                    <a:pt x="5968" y="2034"/>
                    <a:pt x="6102" y="1615"/>
                    <a:pt x="6102" y="1213"/>
                  </a:cubicBezTo>
                  <a:cubicBezTo>
                    <a:pt x="6102" y="1017"/>
                    <a:pt x="6066" y="830"/>
                    <a:pt x="5995" y="660"/>
                  </a:cubicBezTo>
                  <a:cubicBezTo>
                    <a:pt x="5924" y="482"/>
                    <a:pt x="5799" y="321"/>
                    <a:pt x="5638" y="205"/>
                  </a:cubicBezTo>
                  <a:cubicBezTo>
                    <a:pt x="5451" y="63"/>
                    <a:pt x="5219" y="0"/>
                    <a:pt x="4996" y="0"/>
                  </a:cubicBezTo>
                  <a:cubicBezTo>
                    <a:pt x="4701" y="0"/>
                    <a:pt x="4407" y="107"/>
                    <a:pt x="4131" y="268"/>
                  </a:cubicBezTo>
                  <a:cubicBezTo>
                    <a:pt x="3908" y="411"/>
                    <a:pt x="3693" y="598"/>
                    <a:pt x="3506" y="821"/>
                  </a:cubicBezTo>
                  <a:cubicBezTo>
                    <a:pt x="3319" y="598"/>
                    <a:pt x="3105" y="411"/>
                    <a:pt x="2882" y="268"/>
                  </a:cubicBezTo>
                  <a:cubicBezTo>
                    <a:pt x="2605" y="107"/>
                    <a:pt x="2311" y="0"/>
                    <a:pt x="2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8"/>
            <p:cNvSpPr/>
            <p:nvPr/>
          </p:nvSpPr>
          <p:spPr>
            <a:xfrm>
              <a:off x="1603570" y="4580625"/>
              <a:ext cx="570820" cy="477728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81922" y="57014"/>
              <a:ext cx="401079" cy="401079"/>
            </a:xfrm>
            <a:custGeom>
              <a:avLst/>
              <a:gdLst/>
              <a:ahLst/>
              <a:cxnLst/>
              <a:rect l="l" t="t" r="r" b="b"/>
              <a:pathLst>
                <a:path w="6049" h="6049" extrusionOk="0">
                  <a:moveTo>
                    <a:pt x="3274" y="0"/>
                  </a:moveTo>
                  <a:lnTo>
                    <a:pt x="2391" y="54"/>
                  </a:lnTo>
                  <a:lnTo>
                    <a:pt x="2364" y="63"/>
                  </a:lnTo>
                  <a:lnTo>
                    <a:pt x="2355" y="98"/>
                  </a:lnTo>
                  <a:lnTo>
                    <a:pt x="2471" y="1892"/>
                  </a:lnTo>
                  <a:lnTo>
                    <a:pt x="1115" y="705"/>
                  </a:lnTo>
                  <a:lnTo>
                    <a:pt x="1089" y="696"/>
                  </a:lnTo>
                  <a:lnTo>
                    <a:pt x="1062" y="705"/>
                  </a:lnTo>
                  <a:lnTo>
                    <a:pt x="473" y="1374"/>
                  </a:lnTo>
                  <a:lnTo>
                    <a:pt x="482" y="1428"/>
                  </a:lnTo>
                  <a:lnTo>
                    <a:pt x="1490" y="2320"/>
                  </a:lnTo>
                  <a:lnTo>
                    <a:pt x="1838" y="2614"/>
                  </a:lnTo>
                  <a:lnTo>
                    <a:pt x="1374" y="2650"/>
                  </a:lnTo>
                  <a:lnTo>
                    <a:pt x="36" y="2730"/>
                  </a:lnTo>
                  <a:lnTo>
                    <a:pt x="9" y="2748"/>
                  </a:lnTo>
                  <a:lnTo>
                    <a:pt x="0" y="2775"/>
                  </a:lnTo>
                  <a:lnTo>
                    <a:pt x="54" y="3658"/>
                  </a:lnTo>
                  <a:lnTo>
                    <a:pt x="98" y="3694"/>
                  </a:lnTo>
                  <a:lnTo>
                    <a:pt x="1901" y="3578"/>
                  </a:lnTo>
                  <a:lnTo>
                    <a:pt x="1901" y="3578"/>
                  </a:lnTo>
                  <a:lnTo>
                    <a:pt x="705" y="4934"/>
                  </a:lnTo>
                  <a:lnTo>
                    <a:pt x="705" y="4987"/>
                  </a:lnTo>
                  <a:lnTo>
                    <a:pt x="1374" y="5576"/>
                  </a:lnTo>
                  <a:lnTo>
                    <a:pt x="1428" y="5567"/>
                  </a:lnTo>
                  <a:lnTo>
                    <a:pt x="2320" y="4559"/>
                  </a:lnTo>
                  <a:lnTo>
                    <a:pt x="2623" y="4211"/>
                  </a:lnTo>
                  <a:lnTo>
                    <a:pt x="2650" y="4666"/>
                  </a:lnTo>
                  <a:lnTo>
                    <a:pt x="2730" y="6013"/>
                  </a:lnTo>
                  <a:lnTo>
                    <a:pt x="2775" y="6049"/>
                  </a:lnTo>
                  <a:lnTo>
                    <a:pt x="3658" y="5995"/>
                  </a:lnTo>
                  <a:lnTo>
                    <a:pt x="3694" y="5951"/>
                  </a:lnTo>
                  <a:lnTo>
                    <a:pt x="3578" y="4149"/>
                  </a:lnTo>
                  <a:lnTo>
                    <a:pt x="4934" y="5344"/>
                  </a:lnTo>
                  <a:lnTo>
                    <a:pt x="4987" y="5344"/>
                  </a:lnTo>
                  <a:lnTo>
                    <a:pt x="5576" y="4675"/>
                  </a:lnTo>
                  <a:lnTo>
                    <a:pt x="5585" y="4648"/>
                  </a:lnTo>
                  <a:lnTo>
                    <a:pt x="5567" y="4621"/>
                  </a:lnTo>
                  <a:lnTo>
                    <a:pt x="4559" y="3729"/>
                  </a:lnTo>
                  <a:lnTo>
                    <a:pt x="4211" y="3426"/>
                  </a:lnTo>
                  <a:lnTo>
                    <a:pt x="4675" y="3399"/>
                  </a:lnTo>
                  <a:lnTo>
                    <a:pt x="6013" y="3310"/>
                  </a:lnTo>
                  <a:lnTo>
                    <a:pt x="6049" y="3274"/>
                  </a:lnTo>
                  <a:lnTo>
                    <a:pt x="5995" y="2391"/>
                  </a:lnTo>
                  <a:lnTo>
                    <a:pt x="5977" y="2364"/>
                  </a:lnTo>
                  <a:lnTo>
                    <a:pt x="5951" y="2355"/>
                  </a:lnTo>
                  <a:lnTo>
                    <a:pt x="4158" y="2471"/>
                  </a:lnTo>
                  <a:lnTo>
                    <a:pt x="5344" y="1115"/>
                  </a:lnTo>
                  <a:lnTo>
                    <a:pt x="5353" y="1089"/>
                  </a:lnTo>
                  <a:lnTo>
                    <a:pt x="5344" y="1062"/>
                  </a:lnTo>
                  <a:lnTo>
                    <a:pt x="4675" y="473"/>
                  </a:lnTo>
                  <a:lnTo>
                    <a:pt x="4648" y="464"/>
                  </a:lnTo>
                  <a:lnTo>
                    <a:pt x="4621" y="482"/>
                  </a:lnTo>
                  <a:lnTo>
                    <a:pt x="3729" y="1490"/>
                  </a:lnTo>
                  <a:lnTo>
                    <a:pt x="3426" y="1838"/>
                  </a:lnTo>
                  <a:lnTo>
                    <a:pt x="3399" y="1374"/>
                  </a:lnTo>
                  <a:lnTo>
                    <a:pt x="3319" y="36"/>
                  </a:lnTo>
                  <a:lnTo>
                    <a:pt x="3301" y="9"/>
                  </a:lnTo>
                  <a:lnTo>
                    <a:pt x="32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6757393" y="58379"/>
              <a:ext cx="250181" cy="245878"/>
            </a:xfrm>
            <a:custGeom>
              <a:avLst/>
              <a:gdLst/>
              <a:ahLst/>
              <a:cxnLst/>
              <a:rect l="l" t="t" r="r" b="b"/>
              <a:pathLst>
                <a:path w="3721" h="3657" extrusionOk="0">
                  <a:moveTo>
                    <a:pt x="1856" y="1"/>
                  </a:moveTo>
                  <a:cubicBezTo>
                    <a:pt x="1802" y="1"/>
                    <a:pt x="1749" y="34"/>
                    <a:pt x="1731" y="101"/>
                  </a:cubicBezTo>
                  <a:lnTo>
                    <a:pt x="1401" y="1279"/>
                  </a:lnTo>
                  <a:cubicBezTo>
                    <a:pt x="1383" y="1323"/>
                    <a:pt x="1347" y="1359"/>
                    <a:pt x="1303" y="1368"/>
                  </a:cubicBezTo>
                  <a:lnTo>
                    <a:pt x="125" y="1698"/>
                  </a:lnTo>
                  <a:cubicBezTo>
                    <a:pt x="0" y="1734"/>
                    <a:pt x="0" y="1921"/>
                    <a:pt x="125" y="1957"/>
                  </a:cubicBezTo>
                  <a:lnTo>
                    <a:pt x="1303" y="2287"/>
                  </a:lnTo>
                  <a:cubicBezTo>
                    <a:pt x="1347" y="2296"/>
                    <a:pt x="1383" y="2331"/>
                    <a:pt x="1401" y="2376"/>
                  </a:cubicBezTo>
                  <a:lnTo>
                    <a:pt x="1731" y="3563"/>
                  </a:lnTo>
                  <a:cubicBezTo>
                    <a:pt x="1749" y="3625"/>
                    <a:pt x="1802" y="3656"/>
                    <a:pt x="1856" y="3656"/>
                  </a:cubicBezTo>
                  <a:cubicBezTo>
                    <a:pt x="1909" y="3656"/>
                    <a:pt x="1963" y="3625"/>
                    <a:pt x="1981" y="3563"/>
                  </a:cubicBezTo>
                  <a:lnTo>
                    <a:pt x="2311" y="2376"/>
                  </a:lnTo>
                  <a:cubicBezTo>
                    <a:pt x="2328" y="2331"/>
                    <a:pt x="2364" y="2296"/>
                    <a:pt x="2409" y="2287"/>
                  </a:cubicBezTo>
                  <a:lnTo>
                    <a:pt x="3586" y="1957"/>
                  </a:lnTo>
                  <a:cubicBezTo>
                    <a:pt x="3720" y="1921"/>
                    <a:pt x="3720" y="1734"/>
                    <a:pt x="3586" y="1698"/>
                  </a:cubicBezTo>
                  <a:lnTo>
                    <a:pt x="2409" y="1368"/>
                  </a:lnTo>
                  <a:cubicBezTo>
                    <a:pt x="2364" y="1359"/>
                    <a:pt x="2328" y="1323"/>
                    <a:pt x="2311" y="1279"/>
                  </a:cubicBezTo>
                  <a:lnTo>
                    <a:pt x="1981" y="101"/>
                  </a:lnTo>
                  <a:cubicBezTo>
                    <a:pt x="1963" y="34"/>
                    <a:pt x="1909" y="1"/>
                    <a:pt x="1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4" name="Google Shape;934;p28"/>
          <p:cNvSpPr/>
          <p:nvPr/>
        </p:nvSpPr>
        <p:spPr>
          <a:xfrm>
            <a:off x="8466962" y="4603995"/>
            <a:ext cx="565582" cy="603840"/>
          </a:xfrm>
          <a:custGeom>
            <a:avLst/>
            <a:gdLst/>
            <a:ahLst/>
            <a:cxnLst/>
            <a:rect l="l" t="t" r="r" b="b"/>
            <a:pathLst>
              <a:path w="8530" h="9107" extrusionOk="0">
                <a:moveTo>
                  <a:pt x="5122" y="1"/>
                </a:moveTo>
                <a:cubicBezTo>
                  <a:pt x="5055" y="1"/>
                  <a:pt x="4987" y="19"/>
                  <a:pt x="4916" y="57"/>
                </a:cubicBezTo>
                <a:cubicBezTo>
                  <a:pt x="4800" y="120"/>
                  <a:pt x="4729" y="200"/>
                  <a:pt x="4693" y="307"/>
                </a:cubicBezTo>
                <a:cubicBezTo>
                  <a:pt x="4657" y="405"/>
                  <a:pt x="4675" y="521"/>
                  <a:pt x="4738" y="637"/>
                </a:cubicBezTo>
                <a:lnTo>
                  <a:pt x="6031" y="3179"/>
                </a:lnTo>
                <a:lnTo>
                  <a:pt x="2124" y="5169"/>
                </a:lnTo>
                <a:lnTo>
                  <a:pt x="830" y="2626"/>
                </a:lnTo>
                <a:cubicBezTo>
                  <a:pt x="768" y="2510"/>
                  <a:pt x="688" y="2430"/>
                  <a:pt x="580" y="2394"/>
                </a:cubicBezTo>
                <a:cubicBezTo>
                  <a:pt x="543" y="2381"/>
                  <a:pt x="502" y="2374"/>
                  <a:pt x="460" y="2374"/>
                </a:cubicBezTo>
                <a:cubicBezTo>
                  <a:pt x="393" y="2374"/>
                  <a:pt x="322" y="2392"/>
                  <a:pt x="250" y="2430"/>
                </a:cubicBezTo>
                <a:cubicBezTo>
                  <a:pt x="134" y="2493"/>
                  <a:pt x="63" y="2573"/>
                  <a:pt x="36" y="2680"/>
                </a:cubicBezTo>
                <a:cubicBezTo>
                  <a:pt x="1" y="2778"/>
                  <a:pt x="18" y="2894"/>
                  <a:pt x="81" y="3010"/>
                </a:cubicBezTo>
                <a:lnTo>
                  <a:pt x="3052" y="8844"/>
                </a:lnTo>
                <a:cubicBezTo>
                  <a:pt x="3114" y="8969"/>
                  <a:pt x="3194" y="9041"/>
                  <a:pt x="3292" y="9085"/>
                </a:cubicBezTo>
                <a:cubicBezTo>
                  <a:pt x="3330" y="9099"/>
                  <a:pt x="3371" y="9106"/>
                  <a:pt x="3413" y="9106"/>
                </a:cubicBezTo>
                <a:cubicBezTo>
                  <a:pt x="3480" y="9106"/>
                  <a:pt x="3551" y="9088"/>
                  <a:pt x="3623" y="9049"/>
                </a:cubicBezTo>
                <a:cubicBezTo>
                  <a:pt x="3739" y="8987"/>
                  <a:pt x="3810" y="8907"/>
                  <a:pt x="3846" y="8800"/>
                </a:cubicBezTo>
                <a:cubicBezTo>
                  <a:pt x="3872" y="8693"/>
                  <a:pt x="3863" y="8586"/>
                  <a:pt x="3801" y="8470"/>
                </a:cubicBezTo>
                <a:lnTo>
                  <a:pt x="2454" y="5820"/>
                </a:lnTo>
                <a:lnTo>
                  <a:pt x="6361" y="3831"/>
                </a:lnTo>
                <a:lnTo>
                  <a:pt x="7708" y="6480"/>
                </a:lnTo>
                <a:cubicBezTo>
                  <a:pt x="7771" y="6596"/>
                  <a:pt x="7851" y="6668"/>
                  <a:pt x="7949" y="6712"/>
                </a:cubicBezTo>
                <a:cubicBezTo>
                  <a:pt x="7987" y="6725"/>
                  <a:pt x="8026" y="6731"/>
                  <a:pt x="8066" y="6731"/>
                </a:cubicBezTo>
                <a:cubicBezTo>
                  <a:pt x="8138" y="6731"/>
                  <a:pt x="8213" y="6711"/>
                  <a:pt x="8288" y="6676"/>
                </a:cubicBezTo>
                <a:cubicBezTo>
                  <a:pt x="8404" y="6614"/>
                  <a:pt x="8476" y="6534"/>
                  <a:pt x="8502" y="6427"/>
                </a:cubicBezTo>
                <a:cubicBezTo>
                  <a:pt x="8529" y="6320"/>
                  <a:pt x="8520" y="6213"/>
                  <a:pt x="8458" y="6097"/>
                </a:cubicBezTo>
                <a:lnTo>
                  <a:pt x="5487" y="253"/>
                </a:lnTo>
                <a:cubicBezTo>
                  <a:pt x="5425" y="137"/>
                  <a:pt x="5344" y="57"/>
                  <a:pt x="5246" y="21"/>
                </a:cubicBezTo>
                <a:cubicBezTo>
                  <a:pt x="5205" y="8"/>
                  <a:pt x="5164" y="1"/>
                  <a:pt x="512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5" name="Google Shape;935;p28"/>
          <p:cNvGrpSpPr/>
          <p:nvPr/>
        </p:nvGrpSpPr>
        <p:grpSpPr>
          <a:xfrm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936" name="Google Shape;936;p28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37" name="Google Shape;937;p28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8" name="Google Shape;938;p28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9" name="Google Shape;939;p28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0" name="Google Shape;940;p28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1" name="Google Shape;941;p28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2" name="Google Shape;942;p28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3" name="Google Shape;943;p28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4" name="Google Shape;944;p28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5" name="Google Shape;945;p28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6" name="Google Shape;946;p28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7" name="Google Shape;947;p28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8" name="Google Shape;948;p28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28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28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28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28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28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28"/>
          <p:cNvSpPr txBox="1">
            <a:spLocks noGrp="1"/>
          </p:cNvSpPr>
          <p:nvPr>
            <p:ph type="title" hasCustomPrompt="1"/>
          </p:nvPr>
        </p:nvSpPr>
        <p:spPr>
          <a:xfrm>
            <a:off x="2223600" y="746425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55" name="Google Shape;955;p28"/>
          <p:cNvSpPr txBox="1">
            <a:spLocks noGrp="1"/>
          </p:cNvSpPr>
          <p:nvPr>
            <p:ph type="subTitle" idx="1"/>
          </p:nvPr>
        </p:nvSpPr>
        <p:spPr>
          <a:xfrm>
            <a:off x="2223600" y="1434359"/>
            <a:ext cx="4696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6" name="Google Shape;956;p28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2044131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57" name="Google Shape;957;p28"/>
          <p:cNvSpPr txBox="1">
            <a:spLocks noGrp="1"/>
          </p:cNvSpPr>
          <p:nvPr>
            <p:ph type="subTitle" idx="3"/>
          </p:nvPr>
        </p:nvSpPr>
        <p:spPr>
          <a:xfrm>
            <a:off x="2223600" y="2731570"/>
            <a:ext cx="4696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8" name="Google Shape;958;p28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341838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59" name="Google Shape;959;p28"/>
          <p:cNvSpPr txBox="1">
            <a:spLocks noGrp="1"/>
          </p:cNvSpPr>
          <p:nvPr>
            <p:ph type="subTitle" idx="5"/>
          </p:nvPr>
        </p:nvSpPr>
        <p:spPr>
          <a:xfrm>
            <a:off x="2223600" y="4028781"/>
            <a:ext cx="4696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960" name="Google Shape;960;p28"/>
          <p:cNvGrpSpPr/>
          <p:nvPr/>
        </p:nvGrpSpPr>
        <p:grpSpPr>
          <a:xfrm>
            <a:off x="2655240" y="-219675"/>
            <a:ext cx="3243323" cy="844508"/>
            <a:chOff x="2655240" y="-219675"/>
            <a:chExt cx="3243323" cy="844508"/>
          </a:xfrm>
        </p:grpSpPr>
        <p:sp>
          <p:nvSpPr>
            <p:cNvPr id="961" name="Google Shape;961;p28"/>
            <p:cNvSpPr/>
            <p:nvPr/>
          </p:nvSpPr>
          <p:spPr>
            <a:xfrm>
              <a:off x="5134265" y="-130778"/>
              <a:ext cx="764298" cy="755612"/>
            </a:xfrm>
            <a:custGeom>
              <a:avLst/>
              <a:gdLst/>
              <a:ahLst/>
              <a:cxnLst/>
              <a:rect l="l" t="t" r="r" b="b"/>
              <a:pathLst>
                <a:path w="11527" h="11396" extrusionOk="0">
                  <a:moveTo>
                    <a:pt x="6941" y="0"/>
                  </a:moveTo>
                  <a:cubicBezTo>
                    <a:pt x="6914" y="0"/>
                    <a:pt x="6896" y="9"/>
                    <a:pt x="6878" y="27"/>
                  </a:cubicBezTo>
                  <a:lnTo>
                    <a:pt x="5451" y="2632"/>
                  </a:lnTo>
                  <a:lnTo>
                    <a:pt x="2748" y="90"/>
                  </a:lnTo>
                  <a:cubicBezTo>
                    <a:pt x="2737" y="79"/>
                    <a:pt x="2724" y="75"/>
                    <a:pt x="2709" y="75"/>
                  </a:cubicBezTo>
                  <a:cubicBezTo>
                    <a:pt x="2699" y="75"/>
                    <a:pt x="2688" y="77"/>
                    <a:pt x="2676" y="81"/>
                  </a:cubicBezTo>
                  <a:cubicBezTo>
                    <a:pt x="2659" y="90"/>
                    <a:pt x="2650" y="116"/>
                    <a:pt x="2650" y="143"/>
                  </a:cubicBezTo>
                  <a:lnTo>
                    <a:pt x="3453" y="3489"/>
                  </a:lnTo>
                  <a:lnTo>
                    <a:pt x="54" y="3676"/>
                  </a:lnTo>
                  <a:cubicBezTo>
                    <a:pt x="27" y="3685"/>
                    <a:pt x="9" y="3694"/>
                    <a:pt x="0" y="3720"/>
                  </a:cubicBezTo>
                  <a:cubicBezTo>
                    <a:pt x="0" y="3738"/>
                    <a:pt x="0" y="3765"/>
                    <a:pt x="27" y="3783"/>
                  </a:cubicBezTo>
                  <a:lnTo>
                    <a:pt x="2775" y="5879"/>
                  </a:lnTo>
                  <a:lnTo>
                    <a:pt x="384" y="7467"/>
                  </a:lnTo>
                  <a:cubicBezTo>
                    <a:pt x="366" y="7485"/>
                    <a:pt x="357" y="7512"/>
                    <a:pt x="366" y="7530"/>
                  </a:cubicBezTo>
                  <a:cubicBezTo>
                    <a:pt x="375" y="7556"/>
                    <a:pt x="393" y="7574"/>
                    <a:pt x="419" y="7574"/>
                  </a:cubicBezTo>
                  <a:lnTo>
                    <a:pt x="3435" y="7548"/>
                  </a:lnTo>
                  <a:lnTo>
                    <a:pt x="2828" y="10697"/>
                  </a:lnTo>
                  <a:cubicBezTo>
                    <a:pt x="2819" y="10723"/>
                    <a:pt x="2837" y="10750"/>
                    <a:pt x="2855" y="10759"/>
                  </a:cubicBezTo>
                  <a:cubicBezTo>
                    <a:pt x="2866" y="10763"/>
                    <a:pt x="2877" y="10765"/>
                    <a:pt x="2888" y="10765"/>
                  </a:cubicBezTo>
                  <a:cubicBezTo>
                    <a:pt x="2902" y="10765"/>
                    <a:pt x="2916" y="10761"/>
                    <a:pt x="2926" y="10750"/>
                  </a:cubicBezTo>
                  <a:lnTo>
                    <a:pt x="5157" y="8386"/>
                  </a:lnTo>
                  <a:lnTo>
                    <a:pt x="6932" y="11366"/>
                  </a:lnTo>
                  <a:cubicBezTo>
                    <a:pt x="6939" y="11386"/>
                    <a:pt x="6955" y="11396"/>
                    <a:pt x="6974" y="11396"/>
                  </a:cubicBezTo>
                  <a:cubicBezTo>
                    <a:pt x="6981" y="11396"/>
                    <a:pt x="6988" y="11395"/>
                    <a:pt x="6994" y="11393"/>
                  </a:cubicBezTo>
                  <a:cubicBezTo>
                    <a:pt x="7021" y="11384"/>
                    <a:pt x="7039" y="11366"/>
                    <a:pt x="7039" y="11339"/>
                  </a:cubicBezTo>
                  <a:lnTo>
                    <a:pt x="7182" y="7637"/>
                  </a:lnTo>
                  <a:lnTo>
                    <a:pt x="10509" y="8582"/>
                  </a:lnTo>
                  <a:cubicBezTo>
                    <a:pt x="10516" y="8585"/>
                    <a:pt x="10524" y="8586"/>
                    <a:pt x="10530" y="8586"/>
                  </a:cubicBezTo>
                  <a:cubicBezTo>
                    <a:pt x="10549" y="8586"/>
                    <a:pt x="10565" y="8578"/>
                    <a:pt x="10572" y="8565"/>
                  </a:cubicBezTo>
                  <a:lnTo>
                    <a:pt x="10572" y="8493"/>
                  </a:lnTo>
                  <a:lnTo>
                    <a:pt x="8680" y="5879"/>
                  </a:lnTo>
                  <a:lnTo>
                    <a:pt x="11482" y="5023"/>
                  </a:lnTo>
                  <a:cubicBezTo>
                    <a:pt x="11508" y="5023"/>
                    <a:pt x="11526" y="4996"/>
                    <a:pt x="11526" y="4969"/>
                  </a:cubicBezTo>
                  <a:cubicBezTo>
                    <a:pt x="11526" y="4943"/>
                    <a:pt x="11499" y="4925"/>
                    <a:pt x="11482" y="4916"/>
                  </a:cubicBezTo>
                  <a:lnTo>
                    <a:pt x="8457" y="4274"/>
                  </a:lnTo>
                  <a:lnTo>
                    <a:pt x="10027" y="1660"/>
                  </a:lnTo>
                  <a:cubicBezTo>
                    <a:pt x="10045" y="1633"/>
                    <a:pt x="10045" y="1606"/>
                    <a:pt x="10027" y="1588"/>
                  </a:cubicBezTo>
                  <a:cubicBezTo>
                    <a:pt x="10012" y="1578"/>
                    <a:pt x="9996" y="1574"/>
                    <a:pt x="9982" y="1574"/>
                  </a:cubicBezTo>
                  <a:cubicBezTo>
                    <a:pt x="9972" y="1574"/>
                    <a:pt x="9963" y="1576"/>
                    <a:pt x="9956" y="1579"/>
                  </a:cubicBezTo>
                  <a:lnTo>
                    <a:pt x="7378" y="3185"/>
                  </a:lnTo>
                  <a:lnTo>
                    <a:pt x="6985" y="54"/>
                  </a:lnTo>
                  <a:cubicBezTo>
                    <a:pt x="6985" y="27"/>
                    <a:pt x="6968" y="9"/>
                    <a:pt x="69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8"/>
            <p:cNvSpPr/>
            <p:nvPr/>
          </p:nvSpPr>
          <p:spPr>
            <a:xfrm>
              <a:off x="2655240" y="-219675"/>
              <a:ext cx="813363" cy="645148"/>
            </a:xfrm>
            <a:custGeom>
              <a:avLst/>
              <a:gdLst/>
              <a:ahLst/>
              <a:cxnLst/>
              <a:rect l="l" t="t" r="r" b="b"/>
              <a:pathLst>
                <a:path w="12267" h="9730" extrusionOk="0">
                  <a:moveTo>
                    <a:pt x="4314" y="1203"/>
                  </a:moveTo>
                  <a:cubicBezTo>
                    <a:pt x="4312" y="1204"/>
                    <a:pt x="4310" y="1205"/>
                    <a:pt x="4309" y="1205"/>
                  </a:cubicBezTo>
                  <a:cubicBezTo>
                    <a:pt x="4311" y="1204"/>
                    <a:pt x="4313" y="1203"/>
                    <a:pt x="4314" y="1203"/>
                  </a:cubicBezTo>
                  <a:close/>
                  <a:moveTo>
                    <a:pt x="6912" y="4022"/>
                  </a:moveTo>
                  <a:cubicBezTo>
                    <a:pt x="6913" y="4031"/>
                    <a:pt x="6914" y="4039"/>
                    <a:pt x="6914" y="4041"/>
                  </a:cubicBezTo>
                  <a:cubicBezTo>
                    <a:pt x="6914" y="4034"/>
                    <a:pt x="6913" y="4028"/>
                    <a:pt x="6912" y="4022"/>
                  </a:cubicBezTo>
                  <a:close/>
                  <a:moveTo>
                    <a:pt x="4639" y="1133"/>
                  </a:moveTo>
                  <a:cubicBezTo>
                    <a:pt x="4817" y="1133"/>
                    <a:pt x="5041" y="1222"/>
                    <a:pt x="5219" y="1321"/>
                  </a:cubicBezTo>
                  <a:cubicBezTo>
                    <a:pt x="5317" y="1374"/>
                    <a:pt x="5406" y="1437"/>
                    <a:pt x="5495" y="1490"/>
                  </a:cubicBezTo>
                  <a:cubicBezTo>
                    <a:pt x="5508" y="1503"/>
                    <a:pt x="5569" y="1549"/>
                    <a:pt x="5573" y="1549"/>
                  </a:cubicBezTo>
                  <a:cubicBezTo>
                    <a:pt x="5573" y="1549"/>
                    <a:pt x="5573" y="1549"/>
                    <a:pt x="5573" y="1549"/>
                  </a:cubicBezTo>
                  <a:lnTo>
                    <a:pt x="5573" y="1549"/>
                  </a:lnTo>
                  <a:cubicBezTo>
                    <a:pt x="5610" y="1583"/>
                    <a:pt x="5646" y="1612"/>
                    <a:pt x="5683" y="1642"/>
                  </a:cubicBezTo>
                  <a:cubicBezTo>
                    <a:pt x="5843" y="1784"/>
                    <a:pt x="5995" y="1945"/>
                    <a:pt x="6129" y="2106"/>
                  </a:cubicBezTo>
                  <a:cubicBezTo>
                    <a:pt x="6135" y="2112"/>
                    <a:pt x="6139" y="2117"/>
                    <a:pt x="6143" y="2122"/>
                  </a:cubicBezTo>
                  <a:lnTo>
                    <a:pt x="6143" y="2122"/>
                  </a:lnTo>
                  <a:cubicBezTo>
                    <a:pt x="6145" y="2125"/>
                    <a:pt x="6151" y="2133"/>
                    <a:pt x="6165" y="2150"/>
                  </a:cubicBezTo>
                  <a:cubicBezTo>
                    <a:pt x="6200" y="2195"/>
                    <a:pt x="6227" y="2239"/>
                    <a:pt x="6254" y="2275"/>
                  </a:cubicBezTo>
                  <a:cubicBezTo>
                    <a:pt x="6316" y="2373"/>
                    <a:pt x="6379" y="2462"/>
                    <a:pt x="6432" y="2561"/>
                  </a:cubicBezTo>
                  <a:cubicBezTo>
                    <a:pt x="6477" y="2650"/>
                    <a:pt x="6521" y="2739"/>
                    <a:pt x="6566" y="2828"/>
                  </a:cubicBezTo>
                  <a:cubicBezTo>
                    <a:pt x="6579" y="2848"/>
                    <a:pt x="6613" y="2919"/>
                    <a:pt x="6617" y="2934"/>
                  </a:cubicBezTo>
                  <a:lnTo>
                    <a:pt x="6617" y="2934"/>
                  </a:lnTo>
                  <a:cubicBezTo>
                    <a:pt x="6611" y="2921"/>
                    <a:pt x="6605" y="2907"/>
                    <a:pt x="6605" y="2907"/>
                  </a:cubicBezTo>
                  <a:lnTo>
                    <a:pt x="6605" y="2907"/>
                  </a:lnTo>
                  <a:cubicBezTo>
                    <a:pt x="6604" y="2907"/>
                    <a:pt x="6606" y="2912"/>
                    <a:pt x="6611" y="2926"/>
                  </a:cubicBezTo>
                  <a:cubicBezTo>
                    <a:pt x="6615" y="2933"/>
                    <a:pt x="6617" y="2936"/>
                    <a:pt x="6618" y="2936"/>
                  </a:cubicBezTo>
                  <a:cubicBezTo>
                    <a:pt x="6618" y="2936"/>
                    <a:pt x="6618" y="2935"/>
                    <a:pt x="6617" y="2934"/>
                  </a:cubicBezTo>
                  <a:lnTo>
                    <a:pt x="6617" y="2934"/>
                  </a:lnTo>
                  <a:cubicBezTo>
                    <a:pt x="6622" y="2942"/>
                    <a:pt x="6626" y="2950"/>
                    <a:pt x="6628" y="2953"/>
                  </a:cubicBezTo>
                  <a:cubicBezTo>
                    <a:pt x="6637" y="2989"/>
                    <a:pt x="6646" y="3016"/>
                    <a:pt x="6664" y="3051"/>
                  </a:cubicBezTo>
                  <a:cubicBezTo>
                    <a:pt x="6736" y="3248"/>
                    <a:pt x="6798" y="3453"/>
                    <a:pt x="6843" y="3667"/>
                  </a:cubicBezTo>
                  <a:cubicBezTo>
                    <a:pt x="6869" y="3765"/>
                    <a:pt x="6887" y="3863"/>
                    <a:pt x="6905" y="3970"/>
                  </a:cubicBezTo>
                  <a:cubicBezTo>
                    <a:pt x="6905" y="3990"/>
                    <a:pt x="6910" y="4005"/>
                    <a:pt x="6912" y="4022"/>
                  </a:cubicBezTo>
                  <a:lnTo>
                    <a:pt x="6912" y="4022"/>
                  </a:lnTo>
                  <a:cubicBezTo>
                    <a:pt x="6911" y="4009"/>
                    <a:pt x="6910" y="3994"/>
                    <a:pt x="6910" y="3994"/>
                  </a:cubicBezTo>
                  <a:lnTo>
                    <a:pt x="6910" y="3994"/>
                  </a:lnTo>
                  <a:cubicBezTo>
                    <a:pt x="6910" y="3994"/>
                    <a:pt x="6911" y="4002"/>
                    <a:pt x="6914" y="4024"/>
                  </a:cubicBezTo>
                  <a:cubicBezTo>
                    <a:pt x="6914" y="4077"/>
                    <a:pt x="6923" y="4140"/>
                    <a:pt x="6932" y="4202"/>
                  </a:cubicBezTo>
                  <a:cubicBezTo>
                    <a:pt x="6950" y="4416"/>
                    <a:pt x="6950" y="4630"/>
                    <a:pt x="6941" y="4844"/>
                  </a:cubicBezTo>
                  <a:cubicBezTo>
                    <a:pt x="6941" y="4951"/>
                    <a:pt x="6932" y="5050"/>
                    <a:pt x="6923" y="5157"/>
                  </a:cubicBezTo>
                  <a:cubicBezTo>
                    <a:pt x="6916" y="5170"/>
                    <a:pt x="6914" y="5189"/>
                    <a:pt x="6914" y="5209"/>
                  </a:cubicBezTo>
                  <a:lnTo>
                    <a:pt x="6914" y="5209"/>
                  </a:lnTo>
                  <a:cubicBezTo>
                    <a:pt x="6914" y="5210"/>
                    <a:pt x="6914" y="5210"/>
                    <a:pt x="6914" y="5210"/>
                  </a:cubicBezTo>
                  <a:cubicBezTo>
                    <a:pt x="6905" y="5264"/>
                    <a:pt x="6896" y="5326"/>
                    <a:pt x="6887" y="5380"/>
                  </a:cubicBezTo>
                  <a:cubicBezTo>
                    <a:pt x="6847" y="5580"/>
                    <a:pt x="6800" y="5781"/>
                    <a:pt x="6745" y="5975"/>
                  </a:cubicBezTo>
                  <a:lnTo>
                    <a:pt x="6745" y="5975"/>
                  </a:lnTo>
                  <a:cubicBezTo>
                    <a:pt x="6680" y="5955"/>
                    <a:pt x="6616" y="5932"/>
                    <a:pt x="6548" y="5906"/>
                  </a:cubicBezTo>
                  <a:cubicBezTo>
                    <a:pt x="6504" y="5888"/>
                    <a:pt x="6450" y="5870"/>
                    <a:pt x="6397" y="5852"/>
                  </a:cubicBezTo>
                  <a:cubicBezTo>
                    <a:pt x="6376" y="5844"/>
                    <a:pt x="6369" y="5841"/>
                    <a:pt x="6369" y="5841"/>
                  </a:cubicBezTo>
                  <a:lnTo>
                    <a:pt x="6369" y="5841"/>
                  </a:lnTo>
                  <a:cubicBezTo>
                    <a:pt x="6370" y="5841"/>
                    <a:pt x="6399" y="5852"/>
                    <a:pt x="6405" y="5852"/>
                  </a:cubicBezTo>
                  <a:cubicBezTo>
                    <a:pt x="6370" y="5844"/>
                    <a:pt x="6343" y="5826"/>
                    <a:pt x="6307" y="5808"/>
                  </a:cubicBezTo>
                  <a:cubicBezTo>
                    <a:pt x="6102" y="5710"/>
                    <a:pt x="5906" y="5603"/>
                    <a:pt x="5710" y="5478"/>
                  </a:cubicBezTo>
                  <a:cubicBezTo>
                    <a:pt x="5665" y="5442"/>
                    <a:pt x="5620" y="5415"/>
                    <a:pt x="5576" y="5380"/>
                  </a:cubicBezTo>
                  <a:cubicBezTo>
                    <a:pt x="5549" y="5371"/>
                    <a:pt x="5531" y="5353"/>
                    <a:pt x="5504" y="5335"/>
                  </a:cubicBezTo>
                  <a:cubicBezTo>
                    <a:pt x="5504" y="5335"/>
                    <a:pt x="5497" y="5330"/>
                    <a:pt x="5489" y="5324"/>
                  </a:cubicBezTo>
                  <a:lnTo>
                    <a:pt x="5489" y="5324"/>
                  </a:lnTo>
                  <a:cubicBezTo>
                    <a:pt x="5491" y="5324"/>
                    <a:pt x="5492" y="5325"/>
                    <a:pt x="5492" y="5325"/>
                  </a:cubicBezTo>
                  <a:cubicBezTo>
                    <a:pt x="5497" y="5325"/>
                    <a:pt x="5451" y="5290"/>
                    <a:pt x="5451" y="5290"/>
                  </a:cubicBezTo>
                  <a:cubicBezTo>
                    <a:pt x="5433" y="5273"/>
                    <a:pt x="5406" y="5255"/>
                    <a:pt x="5388" y="5237"/>
                  </a:cubicBezTo>
                  <a:cubicBezTo>
                    <a:pt x="5335" y="5201"/>
                    <a:pt x="5290" y="5157"/>
                    <a:pt x="5246" y="5112"/>
                  </a:cubicBezTo>
                  <a:cubicBezTo>
                    <a:pt x="5076" y="4960"/>
                    <a:pt x="4916" y="4800"/>
                    <a:pt x="4764" y="4621"/>
                  </a:cubicBezTo>
                  <a:cubicBezTo>
                    <a:pt x="4746" y="4604"/>
                    <a:pt x="4728" y="4577"/>
                    <a:pt x="4710" y="4559"/>
                  </a:cubicBezTo>
                  <a:cubicBezTo>
                    <a:pt x="4710" y="4559"/>
                    <a:pt x="4679" y="4517"/>
                    <a:pt x="4680" y="4517"/>
                  </a:cubicBezTo>
                  <a:lnTo>
                    <a:pt x="4680" y="4517"/>
                  </a:lnTo>
                  <a:cubicBezTo>
                    <a:pt x="4681" y="4517"/>
                    <a:pt x="4684" y="4522"/>
                    <a:pt x="4693" y="4532"/>
                  </a:cubicBezTo>
                  <a:cubicBezTo>
                    <a:pt x="4700" y="4539"/>
                    <a:pt x="4703" y="4542"/>
                    <a:pt x="4704" y="4542"/>
                  </a:cubicBezTo>
                  <a:cubicBezTo>
                    <a:pt x="4706" y="4542"/>
                    <a:pt x="4666" y="4496"/>
                    <a:pt x="4666" y="4496"/>
                  </a:cubicBezTo>
                  <a:cubicBezTo>
                    <a:pt x="4657" y="4479"/>
                    <a:pt x="4639" y="4452"/>
                    <a:pt x="4621" y="4434"/>
                  </a:cubicBezTo>
                  <a:cubicBezTo>
                    <a:pt x="4550" y="4336"/>
                    <a:pt x="4487" y="4238"/>
                    <a:pt x="4425" y="4140"/>
                  </a:cubicBezTo>
                  <a:cubicBezTo>
                    <a:pt x="4363" y="4041"/>
                    <a:pt x="4309" y="3943"/>
                    <a:pt x="4264" y="3854"/>
                  </a:cubicBezTo>
                  <a:cubicBezTo>
                    <a:pt x="4238" y="3801"/>
                    <a:pt x="4211" y="3756"/>
                    <a:pt x="4193" y="3702"/>
                  </a:cubicBezTo>
                  <a:cubicBezTo>
                    <a:pt x="4175" y="3676"/>
                    <a:pt x="4166" y="3649"/>
                    <a:pt x="4157" y="3631"/>
                  </a:cubicBezTo>
                  <a:cubicBezTo>
                    <a:pt x="4152" y="3626"/>
                    <a:pt x="4133" y="3587"/>
                    <a:pt x="4126" y="3568"/>
                  </a:cubicBezTo>
                  <a:lnTo>
                    <a:pt x="4126" y="3568"/>
                  </a:lnTo>
                  <a:cubicBezTo>
                    <a:pt x="4130" y="3578"/>
                    <a:pt x="4134" y="3587"/>
                    <a:pt x="4135" y="3587"/>
                  </a:cubicBezTo>
                  <a:cubicBezTo>
                    <a:pt x="4136" y="3587"/>
                    <a:pt x="4135" y="3582"/>
                    <a:pt x="4131" y="3569"/>
                  </a:cubicBezTo>
                  <a:cubicBezTo>
                    <a:pt x="4126" y="3560"/>
                    <a:pt x="4123" y="3557"/>
                    <a:pt x="4122" y="3557"/>
                  </a:cubicBezTo>
                  <a:lnTo>
                    <a:pt x="4122" y="3557"/>
                  </a:lnTo>
                  <a:cubicBezTo>
                    <a:pt x="4122" y="3557"/>
                    <a:pt x="4123" y="3561"/>
                    <a:pt x="4126" y="3568"/>
                  </a:cubicBezTo>
                  <a:lnTo>
                    <a:pt x="4126" y="3568"/>
                  </a:lnTo>
                  <a:cubicBezTo>
                    <a:pt x="4119" y="3554"/>
                    <a:pt x="4113" y="3537"/>
                    <a:pt x="4113" y="3533"/>
                  </a:cubicBezTo>
                  <a:cubicBezTo>
                    <a:pt x="4104" y="3515"/>
                    <a:pt x="4095" y="3488"/>
                    <a:pt x="4086" y="3462"/>
                  </a:cubicBezTo>
                  <a:cubicBezTo>
                    <a:pt x="4068" y="3408"/>
                    <a:pt x="4050" y="3355"/>
                    <a:pt x="4032" y="3310"/>
                  </a:cubicBezTo>
                  <a:cubicBezTo>
                    <a:pt x="4006" y="3221"/>
                    <a:pt x="3979" y="3140"/>
                    <a:pt x="3961" y="3051"/>
                  </a:cubicBezTo>
                  <a:cubicBezTo>
                    <a:pt x="3934" y="2980"/>
                    <a:pt x="3925" y="2909"/>
                    <a:pt x="3908" y="2828"/>
                  </a:cubicBezTo>
                  <a:cubicBezTo>
                    <a:pt x="3899" y="2793"/>
                    <a:pt x="3890" y="2748"/>
                    <a:pt x="3890" y="2712"/>
                  </a:cubicBezTo>
                  <a:cubicBezTo>
                    <a:pt x="3886" y="2692"/>
                    <a:pt x="3884" y="2685"/>
                    <a:pt x="3884" y="2685"/>
                  </a:cubicBezTo>
                  <a:lnTo>
                    <a:pt x="3884" y="2685"/>
                  </a:lnTo>
                  <a:cubicBezTo>
                    <a:pt x="3882" y="2685"/>
                    <a:pt x="3888" y="2732"/>
                    <a:pt x="3887" y="2732"/>
                  </a:cubicBezTo>
                  <a:cubicBezTo>
                    <a:pt x="3887" y="2732"/>
                    <a:pt x="3885" y="2721"/>
                    <a:pt x="3881" y="2685"/>
                  </a:cubicBezTo>
                  <a:cubicBezTo>
                    <a:pt x="3863" y="2507"/>
                    <a:pt x="3854" y="2338"/>
                    <a:pt x="3863" y="2168"/>
                  </a:cubicBezTo>
                  <a:cubicBezTo>
                    <a:pt x="3863" y="2079"/>
                    <a:pt x="3872" y="1999"/>
                    <a:pt x="3881" y="1918"/>
                  </a:cubicBezTo>
                  <a:lnTo>
                    <a:pt x="3881" y="1918"/>
                  </a:lnTo>
                  <a:cubicBezTo>
                    <a:pt x="3877" y="1960"/>
                    <a:pt x="3875" y="1976"/>
                    <a:pt x="3875" y="1976"/>
                  </a:cubicBezTo>
                  <a:cubicBezTo>
                    <a:pt x="3875" y="1976"/>
                    <a:pt x="3879" y="1945"/>
                    <a:pt x="3890" y="1909"/>
                  </a:cubicBezTo>
                  <a:cubicBezTo>
                    <a:pt x="3899" y="1856"/>
                    <a:pt x="3908" y="1811"/>
                    <a:pt x="3916" y="1767"/>
                  </a:cubicBezTo>
                  <a:cubicBezTo>
                    <a:pt x="3932" y="1706"/>
                    <a:pt x="3953" y="1640"/>
                    <a:pt x="3975" y="1577"/>
                  </a:cubicBezTo>
                  <a:lnTo>
                    <a:pt x="3975" y="1577"/>
                  </a:lnTo>
                  <a:cubicBezTo>
                    <a:pt x="3983" y="1563"/>
                    <a:pt x="3990" y="1549"/>
                    <a:pt x="3997" y="1535"/>
                  </a:cubicBezTo>
                  <a:cubicBezTo>
                    <a:pt x="4015" y="1499"/>
                    <a:pt x="4041" y="1463"/>
                    <a:pt x="4059" y="1419"/>
                  </a:cubicBezTo>
                  <a:cubicBezTo>
                    <a:pt x="4078" y="1390"/>
                    <a:pt x="4095" y="1372"/>
                    <a:pt x="4097" y="1372"/>
                  </a:cubicBezTo>
                  <a:lnTo>
                    <a:pt x="4097" y="1372"/>
                  </a:lnTo>
                  <a:cubicBezTo>
                    <a:pt x="4098" y="1372"/>
                    <a:pt x="4088" y="1386"/>
                    <a:pt x="4059" y="1419"/>
                  </a:cubicBezTo>
                  <a:cubicBezTo>
                    <a:pt x="4086" y="1392"/>
                    <a:pt x="4113" y="1356"/>
                    <a:pt x="4139" y="1329"/>
                  </a:cubicBezTo>
                  <a:cubicBezTo>
                    <a:pt x="4150" y="1314"/>
                    <a:pt x="4167" y="1301"/>
                    <a:pt x="4185" y="1287"/>
                  </a:cubicBezTo>
                  <a:lnTo>
                    <a:pt x="4185" y="1287"/>
                  </a:lnTo>
                  <a:cubicBezTo>
                    <a:pt x="4181" y="1291"/>
                    <a:pt x="4180" y="1293"/>
                    <a:pt x="4181" y="1293"/>
                  </a:cubicBezTo>
                  <a:cubicBezTo>
                    <a:pt x="4182" y="1293"/>
                    <a:pt x="4194" y="1284"/>
                    <a:pt x="4220" y="1258"/>
                  </a:cubicBezTo>
                  <a:lnTo>
                    <a:pt x="4220" y="1258"/>
                  </a:lnTo>
                  <a:cubicBezTo>
                    <a:pt x="4209" y="1269"/>
                    <a:pt x="4197" y="1278"/>
                    <a:pt x="4185" y="1287"/>
                  </a:cubicBezTo>
                  <a:lnTo>
                    <a:pt x="4185" y="1287"/>
                  </a:lnTo>
                  <a:cubicBezTo>
                    <a:pt x="4194" y="1277"/>
                    <a:pt x="4218" y="1257"/>
                    <a:pt x="4247" y="1240"/>
                  </a:cubicBezTo>
                  <a:cubicBezTo>
                    <a:pt x="4276" y="1225"/>
                    <a:pt x="4306" y="1211"/>
                    <a:pt x="4336" y="1196"/>
                  </a:cubicBezTo>
                  <a:lnTo>
                    <a:pt x="4336" y="1196"/>
                  </a:lnTo>
                  <a:cubicBezTo>
                    <a:pt x="4354" y="1190"/>
                    <a:pt x="4371" y="1184"/>
                    <a:pt x="4389" y="1178"/>
                  </a:cubicBezTo>
                  <a:cubicBezTo>
                    <a:pt x="4514" y="1133"/>
                    <a:pt x="4541" y="1133"/>
                    <a:pt x="4639" y="1133"/>
                  </a:cubicBezTo>
                  <a:close/>
                  <a:moveTo>
                    <a:pt x="4646" y="1"/>
                  </a:moveTo>
                  <a:cubicBezTo>
                    <a:pt x="4590" y="1"/>
                    <a:pt x="4534" y="4"/>
                    <a:pt x="4478" y="9"/>
                  </a:cubicBezTo>
                  <a:cubicBezTo>
                    <a:pt x="3934" y="72"/>
                    <a:pt x="3470" y="313"/>
                    <a:pt x="3149" y="759"/>
                  </a:cubicBezTo>
                  <a:cubicBezTo>
                    <a:pt x="2882" y="1115"/>
                    <a:pt x="2775" y="1561"/>
                    <a:pt x="2739" y="1999"/>
                  </a:cubicBezTo>
                  <a:cubicBezTo>
                    <a:pt x="2650" y="2909"/>
                    <a:pt x="2944" y="3854"/>
                    <a:pt x="3399" y="4639"/>
                  </a:cubicBezTo>
                  <a:cubicBezTo>
                    <a:pt x="3943" y="5567"/>
                    <a:pt x="4782" y="6352"/>
                    <a:pt x="5763" y="6798"/>
                  </a:cubicBezTo>
                  <a:cubicBezTo>
                    <a:pt x="5935" y="6878"/>
                    <a:pt x="6111" y="6948"/>
                    <a:pt x="6291" y="7009"/>
                  </a:cubicBezTo>
                  <a:lnTo>
                    <a:pt x="6291" y="7009"/>
                  </a:lnTo>
                  <a:cubicBezTo>
                    <a:pt x="6242" y="7093"/>
                    <a:pt x="6191" y="7174"/>
                    <a:pt x="6138" y="7253"/>
                  </a:cubicBezTo>
                  <a:cubicBezTo>
                    <a:pt x="6102" y="7298"/>
                    <a:pt x="6066" y="7351"/>
                    <a:pt x="6031" y="7396"/>
                  </a:cubicBezTo>
                  <a:cubicBezTo>
                    <a:pt x="6018" y="7415"/>
                    <a:pt x="6014" y="7422"/>
                    <a:pt x="6015" y="7422"/>
                  </a:cubicBezTo>
                  <a:cubicBezTo>
                    <a:pt x="6016" y="7422"/>
                    <a:pt x="6020" y="7418"/>
                    <a:pt x="6024" y="7413"/>
                  </a:cubicBezTo>
                  <a:lnTo>
                    <a:pt x="6024" y="7413"/>
                  </a:lnTo>
                  <a:cubicBezTo>
                    <a:pt x="6012" y="7428"/>
                    <a:pt x="5999" y="7446"/>
                    <a:pt x="5986" y="7458"/>
                  </a:cubicBezTo>
                  <a:cubicBezTo>
                    <a:pt x="5906" y="7556"/>
                    <a:pt x="5817" y="7646"/>
                    <a:pt x="5736" y="7735"/>
                  </a:cubicBezTo>
                  <a:cubicBezTo>
                    <a:pt x="5406" y="8056"/>
                    <a:pt x="5023" y="8288"/>
                    <a:pt x="4577" y="8431"/>
                  </a:cubicBezTo>
                  <a:cubicBezTo>
                    <a:pt x="4212" y="8541"/>
                    <a:pt x="3890" y="8595"/>
                    <a:pt x="3530" y="8595"/>
                  </a:cubicBezTo>
                  <a:cubicBezTo>
                    <a:pt x="3398" y="8595"/>
                    <a:pt x="3260" y="8588"/>
                    <a:pt x="3114" y="8573"/>
                  </a:cubicBezTo>
                  <a:cubicBezTo>
                    <a:pt x="2971" y="8564"/>
                    <a:pt x="2944" y="8564"/>
                    <a:pt x="2801" y="8538"/>
                  </a:cubicBezTo>
                  <a:cubicBezTo>
                    <a:pt x="2668" y="8511"/>
                    <a:pt x="2525" y="8484"/>
                    <a:pt x="2382" y="8448"/>
                  </a:cubicBezTo>
                  <a:cubicBezTo>
                    <a:pt x="2123" y="8377"/>
                    <a:pt x="1856" y="8288"/>
                    <a:pt x="1606" y="8181"/>
                  </a:cubicBezTo>
                  <a:cubicBezTo>
                    <a:pt x="1427" y="8109"/>
                    <a:pt x="1142" y="7976"/>
                    <a:pt x="928" y="7860"/>
                  </a:cubicBezTo>
                  <a:cubicBezTo>
                    <a:pt x="838" y="7812"/>
                    <a:pt x="739" y="7788"/>
                    <a:pt x="641" y="7788"/>
                  </a:cubicBezTo>
                  <a:cubicBezTo>
                    <a:pt x="448" y="7788"/>
                    <a:pt x="258" y="7881"/>
                    <a:pt x="152" y="8065"/>
                  </a:cubicBezTo>
                  <a:cubicBezTo>
                    <a:pt x="0" y="8324"/>
                    <a:pt x="89" y="8689"/>
                    <a:pt x="357" y="8841"/>
                  </a:cubicBezTo>
                  <a:cubicBezTo>
                    <a:pt x="1314" y="9354"/>
                    <a:pt x="2390" y="9729"/>
                    <a:pt x="3482" y="9729"/>
                  </a:cubicBezTo>
                  <a:cubicBezTo>
                    <a:pt x="3662" y="9729"/>
                    <a:pt x="3843" y="9719"/>
                    <a:pt x="4024" y="9697"/>
                  </a:cubicBezTo>
                  <a:cubicBezTo>
                    <a:pt x="4675" y="9617"/>
                    <a:pt x="5308" y="9430"/>
                    <a:pt x="5861" y="9073"/>
                  </a:cubicBezTo>
                  <a:cubicBezTo>
                    <a:pt x="6370" y="8752"/>
                    <a:pt x="6780" y="8324"/>
                    <a:pt x="7110" y="7824"/>
                  </a:cubicBezTo>
                  <a:cubicBezTo>
                    <a:pt x="7233" y="7644"/>
                    <a:pt x="7345" y="7455"/>
                    <a:pt x="7445" y="7260"/>
                  </a:cubicBezTo>
                  <a:lnTo>
                    <a:pt x="7445" y="7260"/>
                  </a:lnTo>
                  <a:cubicBezTo>
                    <a:pt x="7610" y="7277"/>
                    <a:pt x="7776" y="7285"/>
                    <a:pt x="7942" y="7285"/>
                  </a:cubicBezTo>
                  <a:cubicBezTo>
                    <a:pt x="8442" y="7285"/>
                    <a:pt x="8942" y="7209"/>
                    <a:pt x="9421" y="7048"/>
                  </a:cubicBezTo>
                  <a:cubicBezTo>
                    <a:pt x="10500" y="6673"/>
                    <a:pt x="11464" y="5879"/>
                    <a:pt x="11928" y="4818"/>
                  </a:cubicBezTo>
                  <a:cubicBezTo>
                    <a:pt x="12052" y="4550"/>
                    <a:pt x="12151" y="4282"/>
                    <a:pt x="12204" y="3997"/>
                  </a:cubicBezTo>
                  <a:cubicBezTo>
                    <a:pt x="12267" y="3702"/>
                    <a:pt x="12124" y="3363"/>
                    <a:pt x="11812" y="3292"/>
                  </a:cubicBezTo>
                  <a:cubicBezTo>
                    <a:pt x="11769" y="3283"/>
                    <a:pt x="11725" y="3278"/>
                    <a:pt x="11681" y="3278"/>
                  </a:cubicBezTo>
                  <a:cubicBezTo>
                    <a:pt x="11427" y="3278"/>
                    <a:pt x="11160" y="3428"/>
                    <a:pt x="11107" y="3694"/>
                  </a:cubicBezTo>
                  <a:cubicBezTo>
                    <a:pt x="11089" y="3801"/>
                    <a:pt x="11062" y="3908"/>
                    <a:pt x="11027" y="4015"/>
                  </a:cubicBezTo>
                  <a:cubicBezTo>
                    <a:pt x="11018" y="4068"/>
                    <a:pt x="11000" y="4122"/>
                    <a:pt x="10973" y="4175"/>
                  </a:cubicBezTo>
                  <a:cubicBezTo>
                    <a:pt x="10964" y="4202"/>
                    <a:pt x="10955" y="4229"/>
                    <a:pt x="10946" y="4256"/>
                  </a:cubicBezTo>
                  <a:cubicBezTo>
                    <a:pt x="10946" y="4256"/>
                    <a:pt x="10946" y="4256"/>
                    <a:pt x="10946" y="4257"/>
                  </a:cubicBezTo>
                  <a:lnTo>
                    <a:pt x="10946" y="4257"/>
                  </a:lnTo>
                  <a:cubicBezTo>
                    <a:pt x="10943" y="4261"/>
                    <a:pt x="10941" y="4267"/>
                    <a:pt x="10937" y="4273"/>
                  </a:cubicBezTo>
                  <a:cubicBezTo>
                    <a:pt x="10839" y="4479"/>
                    <a:pt x="10723" y="4675"/>
                    <a:pt x="10589" y="4871"/>
                  </a:cubicBezTo>
                  <a:cubicBezTo>
                    <a:pt x="10570" y="4901"/>
                    <a:pt x="10567" y="4907"/>
                    <a:pt x="10568" y="4907"/>
                  </a:cubicBezTo>
                  <a:cubicBezTo>
                    <a:pt x="10568" y="4907"/>
                    <a:pt x="10568" y="4907"/>
                    <a:pt x="10568" y="4907"/>
                  </a:cubicBezTo>
                  <a:lnTo>
                    <a:pt x="10568" y="4907"/>
                  </a:lnTo>
                  <a:cubicBezTo>
                    <a:pt x="10564" y="4911"/>
                    <a:pt x="10557" y="4919"/>
                    <a:pt x="10545" y="4934"/>
                  </a:cubicBezTo>
                  <a:cubicBezTo>
                    <a:pt x="10509" y="4978"/>
                    <a:pt x="10473" y="5023"/>
                    <a:pt x="10438" y="5058"/>
                  </a:cubicBezTo>
                  <a:cubicBezTo>
                    <a:pt x="10357" y="5148"/>
                    <a:pt x="10268" y="5237"/>
                    <a:pt x="10179" y="5317"/>
                  </a:cubicBezTo>
                  <a:cubicBezTo>
                    <a:pt x="10143" y="5353"/>
                    <a:pt x="10099" y="5397"/>
                    <a:pt x="10054" y="5433"/>
                  </a:cubicBezTo>
                  <a:cubicBezTo>
                    <a:pt x="10041" y="5446"/>
                    <a:pt x="10024" y="5459"/>
                    <a:pt x="10009" y="5471"/>
                  </a:cubicBezTo>
                  <a:lnTo>
                    <a:pt x="10009" y="5471"/>
                  </a:lnTo>
                  <a:cubicBezTo>
                    <a:pt x="10014" y="5466"/>
                    <a:pt x="10019" y="5462"/>
                    <a:pt x="10017" y="5462"/>
                  </a:cubicBezTo>
                  <a:lnTo>
                    <a:pt x="10017" y="5462"/>
                  </a:lnTo>
                  <a:cubicBezTo>
                    <a:pt x="10016" y="5462"/>
                    <a:pt x="10009" y="5466"/>
                    <a:pt x="9992" y="5478"/>
                  </a:cubicBezTo>
                  <a:cubicBezTo>
                    <a:pt x="9894" y="5549"/>
                    <a:pt x="9795" y="5620"/>
                    <a:pt x="9697" y="5683"/>
                  </a:cubicBezTo>
                  <a:cubicBezTo>
                    <a:pt x="9465" y="5817"/>
                    <a:pt x="9305" y="5888"/>
                    <a:pt x="9091" y="5959"/>
                  </a:cubicBezTo>
                  <a:cubicBezTo>
                    <a:pt x="8966" y="6004"/>
                    <a:pt x="8841" y="6040"/>
                    <a:pt x="8725" y="6067"/>
                  </a:cubicBezTo>
                  <a:cubicBezTo>
                    <a:pt x="8662" y="6075"/>
                    <a:pt x="8600" y="6093"/>
                    <a:pt x="8538" y="6102"/>
                  </a:cubicBezTo>
                  <a:cubicBezTo>
                    <a:pt x="8516" y="6109"/>
                    <a:pt x="8407" y="6123"/>
                    <a:pt x="8394" y="6123"/>
                  </a:cubicBezTo>
                  <a:cubicBezTo>
                    <a:pt x="8391" y="6123"/>
                    <a:pt x="8394" y="6122"/>
                    <a:pt x="8404" y="6120"/>
                  </a:cubicBezTo>
                  <a:lnTo>
                    <a:pt x="8404" y="6120"/>
                  </a:lnTo>
                  <a:cubicBezTo>
                    <a:pt x="8242" y="6141"/>
                    <a:pt x="8080" y="6150"/>
                    <a:pt x="7920" y="6150"/>
                  </a:cubicBezTo>
                  <a:cubicBezTo>
                    <a:pt x="7905" y="6150"/>
                    <a:pt x="7889" y="6150"/>
                    <a:pt x="7875" y="6149"/>
                  </a:cubicBezTo>
                  <a:lnTo>
                    <a:pt x="7875" y="6149"/>
                  </a:lnTo>
                  <a:cubicBezTo>
                    <a:pt x="8270" y="4691"/>
                    <a:pt x="8105" y="3065"/>
                    <a:pt x="7289" y="1793"/>
                  </a:cubicBezTo>
                  <a:cubicBezTo>
                    <a:pt x="6994" y="1329"/>
                    <a:pt x="6628" y="937"/>
                    <a:pt x="6191" y="607"/>
                  </a:cubicBezTo>
                  <a:cubicBezTo>
                    <a:pt x="5753" y="274"/>
                    <a:pt x="5205" y="1"/>
                    <a:pt x="46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Google Shape;963;p28"/>
          <p:cNvGrpSpPr/>
          <p:nvPr/>
        </p:nvGrpSpPr>
        <p:grpSpPr>
          <a:xfrm>
            <a:off x="-147003" y="237146"/>
            <a:ext cx="9053447" cy="4866660"/>
            <a:chOff x="-147003" y="237146"/>
            <a:chExt cx="9053447" cy="4866660"/>
          </a:xfrm>
        </p:grpSpPr>
        <p:sp>
          <p:nvSpPr>
            <p:cNvPr id="964" name="Google Shape;964;p28"/>
            <p:cNvSpPr/>
            <p:nvPr/>
          </p:nvSpPr>
          <p:spPr>
            <a:xfrm>
              <a:off x="8430772" y="237146"/>
              <a:ext cx="475672" cy="501133"/>
            </a:xfrm>
            <a:custGeom>
              <a:avLst/>
              <a:gdLst/>
              <a:ahLst/>
              <a:cxnLst/>
              <a:rect l="l" t="t" r="r" b="b"/>
              <a:pathLst>
                <a:path w="7174" h="7558" extrusionOk="0">
                  <a:moveTo>
                    <a:pt x="3708" y="1020"/>
                  </a:moveTo>
                  <a:cubicBezTo>
                    <a:pt x="3965" y="1020"/>
                    <a:pt x="4234" y="1070"/>
                    <a:pt x="4515" y="1173"/>
                  </a:cubicBezTo>
                  <a:cubicBezTo>
                    <a:pt x="5184" y="1414"/>
                    <a:pt x="5612" y="1824"/>
                    <a:pt x="5817" y="2413"/>
                  </a:cubicBezTo>
                  <a:cubicBezTo>
                    <a:pt x="6013" y="2993"/>
                    <a:pt x="5969" y="3697"/>
                    <a:pt x="5665" y="4536"/>
                  </a:cubicBezTo>
                  <a:cubicBezTo>
                    <a:pt x="5362" y="5383"/>
                    <a:pt x="4943" y="5963"/>
                    <a:pt x="4425" y="6275"/>
                  </a:cubicBezTo>
                  <a:cubicBezTo>
                    <a:pt x="4133" y="6452"/>
                    <a:pt x="3816" y="6540"/>
                    <a:pt x="3474" y="6540"/>
                  </a:cubicBezTo>
                  <a:cubicBezTo>
                    <a:pt x="3210" y="6540"/>
                    <a:pt x="2933" y="6487"/>
                    <a:pt x="2641" y="6383"/>
                  </a:cubicBezTo>
                  <a:cubicBezTo>
                    <a:pt x="1963" y="6142"/>
                    <a:pt x="1535" y="5731"/>
                    <a:pt x="1339" y="5151"/>
                  </a:cubicBezTo>
                  <a:cubicBezTo>
                    <a:pt x="1134" y="4572"/>
                    <a:pt x="1187" y="3867"/>
                    <a:pt x="1490" y="3028"/>
                  </a:cubicBezTo>
                  <a:cubicBezTo>
                    <a:pt x="1794" y="2199"/>
                    <a:pt x="2204" y="1619"/>
                    <a:pt x="2730" y="1298"/>
                  </a:cubicBezTo>
                  <a:cubicBezTo>
                    <a:pt x="3033" y="1113"/>
                    <a:pt x="3360" y="1020"/>
                    <a:pt x="3708" y="1020"/>
                  </a:cubicBezTo>
                  <a:close/>
                  <a:moveTo>
                    <a:pt x="3592" y="1"/>
                  </a:moveTo>
                  <a:cubicBezTo>
                    <a:pt x="3392" y="1"/>
                    <a:pt x="3194" y="20"/>
                    <a:pt x="2998" y="58"/>
                  </a:cubicBezTo>
                  <a:cubicBezTo>
                    <a:pt x="2400" y="174"/>
                    <a:pt x="1874" y="450"/>
                    <a:pt x="1419" y="887"/>
                  </a:cubicBezTo>
                  <a:cubicBezTo>
                    <a:pt x="955" y="1324"/>
                    <a:pt x="598" y="1904"/>
                    <a:pt x="349" y="2609"/>
                  </a:cubicBezTo>
                  <a:cubicBezTo>
                    <a:pt x="90" y="3323"/>
                    <a:pt x="1" y="3992"/>
                    <a:pt x="72" y="4625"/>
                  </a:cubicBezTo>
                  <a:cubicBezTo>
                    <a:pt x="143" y="5258"/>
                    <a:pt x="375" y="5812"/>
                    <a:pt x="759" y="6275"/>
                  </a:cubicBezTo>
                  <a:cubicBezTo>
                    <a:pt x="1143" y="6739"/>
                    <a:pt x="1660" y="7087"/>
                    <a:pt x="2302" y="7319"/>
                  </a:cubicBezTo>
                  <a:cubicBezTo>
                    <a:pt x="2742" y="7478"/>
                    <a:pt x="3173" y="7557"/>
                    <a:pt x="3593" y="7557"/>
                  </a:cubicBezTo>
                  <a:cubicBezTo>
                    <a:pt x="3787" y="7557"/>
                    <a:pt x="3978" y="7540"/>
                    <a:pt x="4167" y="7507"/>
                  </a:cubicBezTo>
                  <a:cubicBezTo>
                    <a:pt x="4764" y="7391"/>
                    <a:pt x="5291" y="7114"/>
                    <a:pt x="5755" y="6677"/>
                  </a:cubicBezTo>
                  <a:cubicBezTo>
                    <a:pt x="6210" y="6231"/>
                    <a:pt x="6575" y="5660"/>
                    <a:pt x="6825" y="4955"/>
                  </a:cubicBezTo>
                  <a:cubicBezTo>
                    <a:pt x="7084" y="4241"/>
                    <a:pt x="7173" y="3572"/>
                    <a:pt x="7102" y="2939"/>
                  </a:cubicBezTo>
                  <a:cubicBezTo>
                    <a:pt x="7030" y="2306"/>
                    <a:pt x="6798" y="1753"/>
                    <a:pt x="6406" y="1289"/>
                  </a:cubicBezTo>
                  <a:cubicBezTo>
                    <a:pt x="6013" y="816"/>
                    <a:pt x="5496" y="468"/>
                    <a:pt x="4854" y="236"/>
                  </a:cubicBezTo>
                  <a:cubicBezTo>
                    <a:pt x="4422" y="80"/>
                    <a:pt x="4002" y="1"/>
                    <a:pt x="3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8"/>
            <p:cNvSpPr/>
            <p:nvPr/>
          </p:nvSpPr>
          <p:spPr>
            <a:xfrm>
              <a:off x="-147003" y="3379492"/>
              <a:ext cx="596878" cy="626317"/>
            </a:xfrm>
            <a:custGeom>
              <a:avLst/>
              <a:gdLst/>
              <a:ahLst/>
              <a:cxnLst/>
              <a:rect l="l" t="t" r="r" b="b"/>
              <a:pathLst>
                <a:path w="9002" h="9446" extrusionOk="0">
                  <a:moveTo>
                    <a:pt x="3892" y="1"/>
                  </a:moveTo>
                  <a:cubicBezTo>
                    <a:pt x="3772" y="1"/>
                    <a:pt x="3640" y="14"/>
                    <a:pt x="3497" y="40"/>
                  </a:cubicBezTo>
                  <a:cubicBezTo>
                    <a:pt x="3096" y="120"/>
                    <a:pt x="2703" y="272"/>
                    <a:pt x="2302" y="504"/>
                  </a:cubicBezTo>
                  <a:cubicBezTo>
                    <a:pt x="1909" y="727"/>
                    <a:pt x="1543" y="1003"/>
                    <a:pt x="1222" y="1342"/>
                  </a:cubicBezTo>
                  <a:cubicBezTo>
                    <a:pt x="767" y="1806"/>
                    <a:pt x="437" y="2297"/>
                    <a:pt x="250" y="2823"/>
                  </a:cubicBezTo>
                  <a:cubicBezTo>
                    <a:pt x="54" y="3349"/>
                    <a:pt x="0" y="3849"/>
                    <a:pt x="80" y="4340"/>
                  </a:cubicBezTo>
                  <a:cubicBezTo>
                    <a:pt x="161" y="4821"/>
                    <a:pt x="384" y="5241"/>
                    <a:pt x="758" y="5606"/>
                  </a:cubicBezTo>
                  <a:cubicBezTo>
                    <a:pt x="1182" y="6014"/>
                    <a:pt x="1656" y="6221"/>
                    <a:pt x="2174" y="6221"/>
                  </a:cubicBezTo>
                  <a:cubicBezTo>
                    <a:pt x="2234" y="6221"/>
                    <a:pt x="2294" y="6219"/>
                    <a:pt x="2355" y="6213"/>
                  </a:cubicBezTo>
                  <a:cubicBezTo>
                    <a:pt x="2953" y="6151"/>
                    <a:pt x="3702" y="5829"/>
                    <a:pt x="4603" y="5232"/>
                  </a:cubicBezTo>
                  <a:cubicBezTo>
                    <a:pt x="5130" y="4875"/>
                    <a:pt x="5558" y="4625"/>
                    <a:pt x="5879" y="4482"/>
                  </a:cubicBezTo>
                  <a:cubicBezTo>
                    <a:pt x="6157" y="4356"/>
                    <a:pt x="6399" y="4292"/>
                    <a:pt x="6593" y="4292"/>
                  </a:cubicBezTo>
                  <a:cubicBezTo>
                    <a:pt x="6618" y="4292"/>
                    <a:pt x="6641" y="4293"/>
                    <a:pt x="6664" y="4295"/>
                  </a:cubicBezTo>
                  <a:cubicBezTo>
                    <a:pt x="6869" y="4313"/>
                    <a:pt x="7075" y="4411"/>
                    <a:pt x="7262" y="4598"/>
                  </a:cubicBezTo>
                  <a:cubicBezTo>
                    <a:pt x="7565" y="4902"/>
                    <a:pt x="7681" y="5259"/>
                    <a:pt x="7592" y="5678"/>
                  </a:cubicBezTo>
                  <a:cubicBezTo>
                    <a:pt x="7503" y="6097"/>
                    <a:pt x="7226" y="6534"/>
                    <a:pt x="6780" y="6998"/>
                  </a:cubicBezTo>
                  <a:cubicBezTo>
                    <a:pt x="6405" y="7382"/>
                    <a:pt x="6058" y="7649"/>
                    <a:pt x="5719" y="7819"/>
                  </a:cubicBezTo>
                  <a:cubicBezTo>
                    <a:pt x="5380" y="7979"/>
                    <a:pt x="5005" y="8122"/>
                    <a:pt x="4594" y="8220"/>
                  </a:cubicBezTo>
                  <a:cubicBezTo>
                    <a:pt x="4273" y="8292"/>
                    <a:pt x="4068" y="8381"/>
                    <a:pt x="3961" y="8488"/>
                  </a:cubicBezTo>
                  <a:cubicBezTo>
                    <a:pt x="3863" y="8586"/>
                    <a:pt x="3818" y="8711"/>
                    <a:pt x="3827" y="8845"/>
                  </a:cubicBezTo>
                  <a:cubicBezTo>
                    <a:pt x="3836" y="8979"/>
                    <a:pt x="3899" y="9103"/>
                    <a:pt x="4015" y="9211"/>
                  </a:cubicBezTo>
                  <a:cubicBezTo>
                    <a:pt x="4140" y="9335"/>
                    <a:pt x="4282" y="9416"/>
                    <a:pt x="4434" y="9434"/>
                  </a:cubicBezTo>
                  <a:cubicBezTo>
                    <a:pt x="4481" y="9442"/>
                    <a:pt x="4533" y="9446"/>
                    <a:pt x="4590" y="9446"/>
                  </a:cubicBezTo>
                  <a:cubicBezTo>
                    <a:pt x="4718" y="9446"/>
                    <a:pt x="4871" y="9426"/>
                    <a:pt x="5049" y="9389"/>
                  </a:cubicBezTo>
                  <a:cubicBezTo>
                    <a:pt x="5487" y="9282"/>
                    <a:pt x="5924" y="9103"/>
                    <a:pt x="6370" y="8836"/>
                  </a:cubicBezTo>
                  <a:cubicBezTo>
                    <a:pt x="6816" y="8568"/>
                    <a:pt x="7226" y="8238"/>
                    <a:pt x="7619" y="7846"/>
                  </a:cubicBezTo>
                  <a:cubicBezTo>
                    <a:pt x="8350" y="7096"/>
                    <a:pt x="8770" y="6338"/>
                    <a:pt x="8886" y="5553"/>
                  </a:cubicBezTo>
                  <a:cubicBezTo>
                    <a:pt x="9001" y="4777"/>
                    <a:pt x="8787" y="4126"/>
                    <a:pt x="8243" y="3590"/>
                  </a:cubicBezTo>
                  <a:cubicBezTo>
                    <a:pt x="7895" y="3260"/>
                    <a:pt x="7547" y="3046"/>
                    <a:pt x="7191" y="2966"/>
                  </a:cubicBezTo>
                  <a:cubicBezTo>
                    <a:pt x="7076" y="2940"/>
                    <a:pt x="6955" y="2927"/>
                    <a:pt x="6828" y="2927"/>
                  </a:cubicBezTo>
                  <a:cubicBezTo>
                    <a:pt x="6560" y="2927"/>
                    <a:pt x="6265" y="2985"/>
                    <a:pt x="5950" y="3100"/>
                  </a:cubicBezTo>
                  <a:cubicBezTo>
                    <a:pt x="5478" y="3278"/>
                    <a:pt x="4898" y="3590"/>
                    <a:pt x="4193" y="4045"/>
                  </a:cubicBezTo>
                  <a:cubicBezTo>
                    <a:pt x="3720" y="4357"/>
                    <a:pt x="3337" y="4572"/>
                    <a:pt x="3042" y="4696"/>
                  </a:cubicBezTo>
                  <a:cubicBezTo>
                    <a:pt x="2797" y="4800"/>
                    <a:pt x="2583" y="4855"/>
                    <a:pt x="2400" y="4855"/>
                  </a:cubicBezTo>
                  <a:cubicBezTo>
                    <a:pt x="2363" y="4855"/>
                    <a:pt x="2327" y="4853"/>
                    <a:pt x="2293" y="4848"/>
                  </a:cubicBezTo>
                  <a:cubicBezTo>
                    <a:pt x="2088" y="4821"/>
                    <a:pt x="1891" y="4723"/>
                    <a:pt x="1704" y="4536"/>
                  </a:cubicBezTo>
                  <a:cubicBezTo>
                    <a:pt x="1401" y="4242"/>
                    <a:pt x="1276" y="3885"/>
                    <a:pt x="1338" y="3465"/>
                  </a:cubicBezTo>
                  <a:cubicBezTo>
                    <a:pt x="1401" y="3037"/>
                    <a:pt x="1624" y="2627"/>
                    <a:pt x="2016" y="2225"/>
                  </a:cubicBezTo>
                  <a:cubicBezTo>
                    <a:pt x="2329" y="1904"/>
                    <a:pt x="2632" y="1681"/>
                    <a:pt x="2926" y="1547"/>
                  </a:cubicBezTo>
                  <a:cubicBezTo>
                    <a:pt x="3230" y="1422"/>
                    <a:pt x="3569" y="1307"/>
                    <a:pt x="3961" y="1217"/>
                  </a:cubicBezTo>
                  <a:cubicBezTo>
                    <a:pt x="4309" y="1155"/>
                    <a:pt x="4532" y="1075"/>
                    <a:pt x="4630" y="968"/>
                  </a:cubicBezTo>
                  <a:cubicBezTo>
                    <a:pt x="4719" y="878"/>
                    <a:pt x="4764" y="753"/>
                    <a:pt x="4755" y="611"/>
                  </a:cubicBezTo>
                  <a:cubicBezTo>
                    <a:pt x="4746" y="468"/>
                    <a:pt x="4684" y="343"/>
                    <a:pt x="4568" y="236"/>
                  </a:cubicBezTo>
                  <a:cubicBezTo>
                    <a:pt x="4410" y="78"/>
                    <a:pt x="4185" y="1"/>
                    <a:pt x="38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8"/>
            <p:cNvSpPr/>
            <p:nvPr/>
          </p:nvSpPr>
          <p:spPr>
            <a:xfrm>
              <a:off x="3848175" y="4547175"/>
              <a:ext cx="338421" cy="556630"/>
            </a:xfrm>
            <a:custGeom>
              <a:avLst/>
              <a:gdLst/>
              <a:ahLst/>
              <a:cxnLst/>
              <a:rect l="l" t="t" r="r" b="b"/>
              <a:pathLst>
                <a:path w="5104" h="8395" extrusionOk="0">
                  <a:moveTo>
                    <a:pt x="4327" y="0"/>
                  </a:moveTo>
                  <a:cubicBezTo>
                    <a:pt x="4282" y="0"/>
                    <a:pt x="4247" y="0"/>
                    <a:pt x="4202" y="9"/>
                  </a:cubicBezTo>
                  <a:cubicBezTo>
                    <a:pt x="4104" y="27"/>
                    <a:pt x="4006" y="63"/>
                    <a:pt x="3925" y="125"/>
                  </a:cubicBezTo>
                  <a:cubicBezTo>
                    <a:pt x="3836" y="179"/>
                    <a:pt x="3765" y="250"/>
                    <a:pt x="3711" y="330"/>
                  </a:cubicBezTo>
                  <a:lnTo>
                    <a:pt x="152" y="5130"/>
                  </a:lnTo>
                  <a:cubicBezTo>
                    <a:pt x="107" y="5192"/>
                    <a:pt x="72" y="5255"/>
                    <a:pt x="45" y="5335"/>
                  </a:cubicBezTo>
                  <a:cubicBezTo>
                    <a:pt x="18" y="5406"/>
                    <a:pt x="0" y="5487"/>
                    <a:pt x="0" y="5558"/>
                  </a:cubicBezTo>
                  <a:cubicBezTo>
                    <a:pt x="0" y="5612"/>
                    <a:pt x="9" y="5656"/>
                    <a:pt x="18" y="5701"/>
                  </a:cubicBezTo>
                  <a:cubicBezTo>
                    <a:pt x="36" y="5790"/>
                    <a:pt x="72" y="5888"/>
                    <a:pt x="125" y="5968"/>
                  </a:cubicBezTo>
                  <a:cubicBezTo>
                    <a:pt x="179" y="6049"/>
                    <a:pt x="241" y="6111"/>
                    <a:pt x="321" y="6165"/>
                  </a:cubicBezTo>
                  <a:lnTo>
                    <a:pt x="3105" y="8225"/>
                  </a:lnTo>
                  <a:cubicBezTo>
                    <a:pt x="3167" y="8279"/>
                    <a:pt x="3239" y="8315"/>
                    <a:pt x="3310" y="8350"/>
                  </a:cubicBezTo>
                  <a:cubicBezTo>
                    <a:pt x="3390" y="8377"/>
                    <a:pt x="3470" y="8395"/>
                    <a:pt x="3560" y="8395"/>
                  </a:cubicBezTo>
                  <a:lnTo>
                    <a:pt x="3622" y="8395"/>
                  </a:lnTo>
                  <a:cubicBezTo>
                    <a:pt x="3720" y="8377"/>
                    <a:pt x="3827" y="8350"/>
                    <a:pt x="3908" y="8297"/>
                  </a:cubicBezTo>
                  <a:cubicBezTo>
                    <a:pt x="3988" y="8243"/>
                    <a:pt x="4059" y="8172"/>
                    <a:pt x="4113" y="8101"/>
                  </a:cubicBezTo>
                  <a:cubicBezTo>
                    <a:pt x="4157" y="8038"/>
                    <a:pt x="4193" y="7976"/>
                    <a:pt x="4220" y="7904"/>
                  </a:cubicBezTo>
                  <a:cubicBezTo>
                    <a:pt x="4247" y="7833"/>
                    <a:pt x="4256" y="7753"/>
                    <a:pt x="4256" y="7672"/>
                  </a:cubicBezTo>
                  <a:cubicBezTo>
                    <a:pt x="4256" y="7637"/>
                    <a:pt x="4256" y="7592"/>
                    <a:pt x="4247" y="7547"/>
                  </a:cubicBezTo>
                  <a:cubicBezTo>
                    <a:pt x="4229" y="7449"/>
                    <a:pt x="4184" y="7360"/>
                    <a:pt x="4131" y="7289"/>
                  </a:cubicBezTo>
                  <a:cubicBezTo>
                    <a:pt x="4077" y="7208"/>
                    <a:pt x="4015" y="7155"/>
                    <a:pt x="3943" y="7101"/>
                  </a:cubicBezTo>
                  <a:lnTo>
                    <a:pt x="1775" y="5496"/>
                  </a:lnTo>
                  <a:lnTo>
                    <a:pt x="4934" y="1231"/>
                  </a:lnTo>
                  <a:cubicBezTo>
                    <a:pt x="5032" y="1106"/>
                    <a:pt x="5103" y="937"/>
                    <a:pt x="5094" y="759"/>
                  </a:cubicBezTo>
                  <a:cubicBezTo>
                    <a:pt x="5094" y="732"/>
                    <a:pt x="5094" y="696"/>
                    <a:pt x="5094" y="669"/>
                  </a:cubicBezTo>
                  <a:cubicBezTo>
                    <a:pt x="5076" y="562"/>
                    <a:pt x="5041" y="464"/>
                    <a:pt x="4987" y="375"/>
                  </a:cubicBezTo>
                  <a:cubicBezTo>
                    <a:pt x="4934" y="286"/>
                    <a:pt x="4862" y="214"/>
                    <a:pt x="4782" y="161"/>
                  </a:cubicBezTo>
                  <a:cubicBezTo>
                    <a:pt x="4719" y="116"/>
                    <a:pt x="4648" y="72"/>
                    <a:pt x="4568" y="45"/>
                  </a:cubicBezTo>
                  <a:cubicBezTo>
                    <a:pt x="4496" y="18"/>
                    <a:pt x="4407" y="0"/>
                    <a:pt x="4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3"/>
          <p:cNvGrpSpPr/>
          <p:nvPr/>
        </p:nvGrpSpPr>
        <p:grpSpPr>
          <a:xfrm>
            <a:off x="82891" y="77473"/>
            <a:ext cx="9329068" cy="5150636"/>
            <a:chOff x="82891" y="77473"/>
            <a:chExt cx="9329068" cy="5150636"/>
          </a:xfrm>
        </p:grpSpPr>
        <p:sp>
          <p:nvSpPr>
            <p:cNvPr id="48" name="Google Shape;48;p3"/>
            <p:cNvSpPr/>
            <p:nvPr/>
          </p:nvSpPr>
          <p:spPr>
            <a:xfrm rot="-3124056">
              <a:off x="8762695" y="2475456"/>
              <a:ext cx="570823" cy="477730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363387" y="4778495"/>
              <a:ext cx="464997" cy="449614"/>
            </a:xfrm>
            <a:custGeom>
              <a:avLst/>
              <a:gdLst/>
              <a:ahLst/>
              <a:cxnLst/>
              <a:rect l="l" t="t" r="r" b="b"/>
              <a:pathLst>
                <a:path w="7013" h="6781" extrusionOk="0">
                  <a:moveTo>
                    <a:pt x="2016" y="0"/>
                  </a:moveTo>
                  <a:cubicBezTo>
                    <a:pt x="1793" y="0"/>
                    <a:pt x="1561" y="63"/>
                    <a:pt x="1374" y="205"/>
                  </a:cubicBezTo>
                  <a:cubicBezTo>
                    <a:pt x="1213" y="321"/>
                    <a:pt x="1088" y="482"/>
                    <a:pt x="1017" y="660"/>
                  </a:cubicBezTo>
                  <a:cubicBezTo>
                    <a:pt x="946" y="830"/>
                    <a:pt x="910" y="1017"/>
                    <a:pt x="910" y="1213"/>
                  </a:cubicBezTo>
                  <a:cubicBezTo>
                    <a:pt x="910" y="1615"/>
                    <a:pt x="1044" y="2034"/>
                    <a:pt x="1294" y="2427"/>
                  </a:cubicBezTo>
                  <a:cubicBezTo>
                    <a:pt x="955" y="2561"/>
                    <a:pt x="660" y="2748"/>
                    <a:pt x="437" y="2980"/>
                  </a:cubicBezTo>
                  <a:cubicBezTo>
                    <a:pt x="312" y="3114"/>
                    <a:pt x="205" y="3265"/>
                    <a:pt x="125" y="3426"/>
                  </a:cubicBezTo>
                  <a:cubicBezTo>
                    <a:pt x="45" y="3586"/>
                    <a:pt x="0" y="3765"/>
                    <a:pt x="0" y="3943"/>
                  </a:cubicBezTo>
                  <a:cubicBezTo>
                    <a:pt x="0" y="4050"/>
                    <a:pt x="18" y="4157"/>
                    <a:pt x="54" y="4264"/>
                  </a:cubicBezTo>
                  <a:cubicBezTo>
                    <a:pt x="98" y="4416"/>
                    <a:pt x="179" y="4541"/>
                    <a:pt x="277" y="4648"/>
                  </a:cubicBezTo>
                  <a:cubicBezTo>
                    <a:pt x="428" y="4809"/>
                    <a:pt x="616" y="4925"/>
                    <a:pt x="821" y="4996"/>
                  </a:cubicBezTo>
                  <a:cubicBezTo>
                    <a:pt x="1026" y="5076"/>
                    <a:pt x="1258" y="5112"/>
                    <a:pt x="1490" y="5112"/>
                  </a:cubicBezTo>
                  <a:cubicBezTo>
                    <a:pt x="1704" y="5112"/>
                    <a:pt x="1918" y="5076"/>
                    <a:pt x="2141" y="5023"/>
                  </a:cubicBezTo>
                  <a:cubicBezTo>
                    <a:pt x="2168" y="5451"/>
                    <a:pt x="2284" y="5843"/>
                    <a:pt x="2489" y="6156"/>
                  </a:cubicBezTo>
                  <a:cubicBezTo>
                    <a:pt x="2605" y="6325"/>
                    <a:pt x="2739" y="6486"/>
                    <a:pt x="2917" y="6593"/>
                  </a:cubicBezTo>
                  <a:cubicBezTo>
                    <a:pt x="3087" y="6709"/>
                    <a:pt x="3292" y="6780"/>
                    <a:pt x="3506" y="6780"/>
                  </a:cubicBezTo>
                  <a:cubicBezTo>
                    <a:pt x="3720" y="6780"/>
                    <a:pt x="3925" y="6709"/>
                    <a:pt x="4095" y="6593"/>
                  </a:cubicBezTo>
                  <a:cubicBezTo>
                    <a:pt x="4354" y="6423"/>
                    <a:pt x="4541" y="6165"/>
                    <a:pt x="4675" y="5870"/>
                  </a:cubicBezTo>
                  <a:cubicBezTo>
                    <a:pt x="4782" y="5620"/>
                    <a:pt x="4853" y="5326"/>
                    <a:pt x="4871" y="5023"/>
                  </a:cubicBezTo>
                  <a:cubicBezTo>
                    <a:pt x="5094" y="5076"/>
                    <a:pt x="5308" y="5112"/>
                    <a:pt x="5522" y="5112"/>
                  </a:cubicBezTo>
                  <a:cubicBezTo>
                    <a:pt x="5834" y="5112"/>
                    <a:pt x="6138" y="5049"/>
                    <a:pt x="6388" y="4916"/>
                  </a:cubicBezTo>
                  <a:cubicBezTo>
                    <a:pt x="6521" y="4844"/>
                    <a:pt x="6637" y="4755"/>
                    <a:pt x="6735" y="4648"/>
                  </a:cubicBezTo>
                  <a:cubicBezTo>
                    <a:pt x="6834" y="4541"/>
                    <a:pt x="6914" y="4416"/>
                    <a:pt x="6959" y="4264"/>
                  </a:cubicBezTo>
                  <a:cubicBezTo>
                    <a:pt x="6994" y="4157"/>
                    <a:pt x="7012" y="4050"/>
                    <a:pt x="7012" y="3943"/>
                  </a:cubicBezTo>
                  <a:cubicBezTo>
                    <a:pt x="7012" y="3765"/>
                    <a:pt x="6967" y="3586"/>
                    <a:pt x="6887" y="3426"/>
                  </a:cubicBezTo>
                  <a:cubicBezTo>
                    <a:pt x="6771" y="3185"/>
                    <a:pt x="6593" y="2971"/>
                    <a:pt x="6361" y="2792"/>
                  </a:cubicBezTo>
                  <a:cubicBezTo>
                    <a:pt x="6173" y="2650"/>
                    <a:pt x="5959" y="2525"/>
                    <a:pt x="5718" y="2427"/>
                  </a:cubicBezTo>
                  <a:cubicBezTo>
                    <a:pt x="5968" y="2034"/>
                    <a:pt x="6102" y="1615"/>
                    <a:pt x="6102" y="1213"/>
                  </a:cubicBezTo>
                  <a:cubicBezTo>
                    <a:pt x="6102" y="1017"/>
                    <a:pt x="6066" y="830"/>
                    <a:pt x="5995" y="660"/>
                  </a:cubicBezTo>
                  <a:cubicBezTo>
                    <a:pt x="5924" y="482"/>
                    <a:pt x="5799" y="321"/>
                    <a:pt x="5638" y="205"/>
                  </a:cubicBezTo>
                  <a:cubicBezTo>
                    <a:pt x="5451" y="63"/>
                    <a:pt x="5219" y="0"/>
                    <a:pt x="4996" y="0"/>
                  </a:cubicBezTo>
                  <a:cubicBezTo>
                    <a:pt x="4701" y="0"/>
                    <a:pt x="4407" y="107"/>
                    <a:pt x="4131" y="268"/>
                  </a:cubicBezTo>
                  <a:cubicBezTo>
                    <a:pt x="3908" y="411"/>
                    <a:pt x="3693" y="598"/>
                    <a:pt x="3506" y="821"/>
                  </a:cubicBezTo>
                  <a:cubicBezTo>
                    <a:pt x="3319" y="598"/>
                    <a:pt x="3105" y="411"/>
                    <a:pt x="2882" y="268"/>
                  </a:cubicBezTo>
                  <a:cubicBezTo>
                    <a:pt x="2605" y="107"/>
                    <a:pt x="2311" y="0"/>
                    <a:pt x="2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644495" y="4580625"/>
              <a:ext cx="570820" cy="477728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2891" y="77482"/>
              <a:ext cx="401079" cy="401079"/>
            </a:xfrm>
            <a:custGeom>
              <a:avLst/>
              <a:gdLst/>
              <a:ahLst/>
              <a:cxnLst/>
              <a:rect l="l" t="t" r="r" b="b"/>
              <a:pathLst>
                <a:path w="6049" h="6049" extrusionOk="0">
                  <a:moveTo>
                    <a:pt x="3274" y="0"/>
                  </a:moveTo>
                  <a:lnTo>
                    <a:pt x="2391" y="54"/>
                  </a:lnTo>
                  <a:lnTo>
                    <a:pt x="2364" y="63"/>
                  </a:lnTo>
                  <a:lnTo>
                    <a:pt x="2355" y="98"/>
                  </a:lnTo>
                  <a:lnTo>
                    <a:pt x="2471" y="1892"/>
                  </a:lnTo>
                  <a:lnTo>
                    <a:pt x="1115" y="705"/>
                  </a:lnTo>
                  <a:lnTo>
                    <a:pt x="1089" y="696"/>
                  </a:lnTo>
                  <a:lnTo>
                    <a:pt x="1062" y="705"/>
                  </a:lnTo>
                  <a:lnTo>
                    <a:pt x="473" y="1374"/>
                  </a:lnTo>
                  <a:lnTo>
                    <a:pt x="482" y="1428"/>
                  </a:lnTo>
                  <a:lnTo>
                    <a:pt x="1490" y="2320"/>
                  </a:lnTo>
                  <a:lnTo>
                    <a:pt x="1838" y="2614"/>
                  </a:lnTo>
                  <a:lnTo>
                    <a:pt x="1374" y="2650"/>
                  </a:lnTo>
                  <a:lnTo>
                    <a:pt x="36" y="2730"/>
                  </a:lnTo>
                  <a:lnTo>
                    <a:pt x="9" y="2748"/>
                  </a:lnTo>
                  <a:lnTo>
                    <a:pt x="0" y="2775"/>
                  </a:lnTo>
                  <a:lnTo>
                    <a:pt x="54" y="3658"/>
                  </a:lnTo>
                  <a:lnTo>
                    <a:pt x="98" y="3694"/>
                  </a:lnTo>
                  <a:lnTo>
                    <a:pt x="1901" y="3578"/>
                  </a:lnTo>
                  <a:lnTo>
                    <a:pt x="1901" y="3578"/>
                  </a:lnTo>
                  <a:lnTo>
                    <a:pt x="705" y="4934"/>
                  </a:lnTo>
                  <a:lnTo>
                    <a:pt x="705" y="4987"/>
                  </a:lnTo>
                  <a:lnTo>
                    <a:pt x="1374" y="5576"/>
                  </a:lnTo>
                  <a:lnTo>
                    <a:pt x="1428" y="5567"/>
                  </a:lnTo>
                  <a:lnTo>
                    <a:pt x="2320" y="4559"/>
                  </a:lnTo>
                  <a:lnTo>
                    <a:pt x="2623" y="4211"/>
                  </a:lnTo>
                  <a:lnTo>
                    <a:pt x="2650" y="4666"/>
                  </a:lnTo>
                  <a:lnTo>
                    <a:pt x="2730" y="6013"/>
                  </a:lnTo>
                  <a:lnTo>
                    <a:pt x="2775" y="6049"/>
                  </a:lnTo>
                  <a:lnTo>
                    <a:pt x="3658" y="5995"/>
                  </a:lnTo>
                  <a:lnTo>
                    <a:pt x="3694" y="5951"/>
                  </a:lnTo>
                  <a:lnTo>
                    <a:pt x="3578" y="4149"/>
                  </a:lnTo>
                  <a:lnTo>
                    <a:pt x="4934" y="5344"/>
                  </a:lnTo>
                  <a:lnTo>
                    <a:pt x="4987" y="5344"/>
                  </a:lnTo>
                  <a:lnTo>
                    <a:pt x="5576" y="4675"/>
                  </a:lnTo>
                  <a:lnTo>
                    <a:pt x="5585" y="4648"/>
                  </a:lnTo>
                  <a:lnTo>
                    <a:pt x="5567" y="4621"/>
                  </a:lnTo>
                  <a:lnTo>
                    <a:pt x="4559" y="3729"/>
                  </a:lnTo>
                  <a:lnTo>
                    <a:pt x="4211" y="3426"/>
                  </a:lnTo>
                  <a:lnTo>
                    <a:pt x="4675" y="3399"/>
                  </a:lnTo>
                  <a:lnTo>
                    <a:pt x="6013" y="3310"/>
                  </a:lnTo>
                  <a:lnTo>
                    <a:pt x="6049" y="3274"/>
                  </a:lnTo>
                  <a:lnTo>
                    <a:pt x="5995" y="2391"/>
                  </a:lnTo>
                  <a:lnTo>
                    <a:pt x="5977" y="2364"/>
                  </a:lnTo>
                  <a:lnTo>
                    <a:pt x="5951" y="2355"/>
                  </a:lnTo>
                  <a:lnTo>
                    <a:pt x="4158" y="2471"/>
                  </a:lnTo>
                  <a:lnTo>
                    <a:pt x="5344" y="1115"/>
                  </a:lnTo>
                  <a:lnTo>
                    <a:pt x="5353" y="1089"/>
                  </a:lnTo>
                  <a:lnTo>
                    <a:pt x="5344" y="1062"/>
                  </a:lnTo>
                  <a:lnTo>
                    <a:pt x="4675" y="473"/>
                  </a:lnTo>
                  <a:lnTo>
                    <a:pt x="4648" y="464"/>
                  </a:lnTo>
                  <a:lnTo>
                    <a:pt x="4621" y="482"/>
                  </a:lnTo>
                  <a:lnTo>
                    <a:pt x="3729" y="1490"/>
                  </a:lnTo>
                  <a:lnTo>
                    <a:pt x="3426" y="1838"/>
                  </a:lnTo>
                  <a:lnTo>
                    <a:pt x="3399" y="1374"/>
                  </a:lnTo>
                  <a:lnTo>
                    <a:pt x="3319" y="36"/>
                  </a:lnTo>
                  <a:lnTo>
                    <a:pt x="3301" y="9"/>
                  </a:lnTo>
                  <a:lnTo>
                    <a:pt x="32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6757393" y="77473"/>
              <a:ext cx="250181" cy="245878"/>
            </a:xfrm>
            <a:custGeom>
              <a:avLst/>
              <a:gdLst/>
              <a:ahLst/>
              <a:cxnLst/>
              <a:rect l="l" t="t" r="r" b="b"/>
              <a:pathLst>
                <a:path w="3721" h="3657" extrusionOk="0">
                  <a:moveTo>
                    <a:pt x="1856" y="1"/>
                  </a:moveTo>
                  <a:cubicBezTo>
                    <a:pt x="1802" y="1"/>
                    <a:pt x="1749" y="34"/>
                    <a:pt x="1731" y="101"/>
                  </a:cubicBezTo>
                  <a:lnTo>
                    <a:pt x="1401" y="1279"/>
                  </a:lnTo>
                  <a:cubicBezTo>
                    <a:pt x="1383" y="1323"/>
                    <a:pt x="1347" y="1359"/>
                    <a:pt x="1303" y="1368"/>
                  </a:cubicBezTo>
                  <a:lnTo>
                    <a:pt x="125" y="1698"/>
                  </a:lnTo>
                  <a:cubicBezTo>
                    <a:pt x="0" y="1734"/>
                    <a:pt x="0" y="1921"/>
                    <a:pt x="125" y="1957"/>
                  </a:cubicBezTo>
                  <a:lnTo>
                    <a:pt x="1303" y="2287"/>
                  </a:lnTo>
                  <a:cubicBezTo>
                    <a:pt x="1347" y="2296"/>
                    <a:pt x="1383" y="2331"/>
                    <a:pt x="1401" y="2376"/>
                  </a:cubicBezTo>
                  <a:lnTo>
                    <a:pt x="1731" y="3563"/>
                  </a:lnTo>
                  <a:cubicBezTo>
                    <a:pt x="1749" y="3625"/>
                    <a:pt x="1802" y="3656"/>
                    <a:pt x="1856" y="3656"/>
                  </a:cubicBezTo>
                  <a:cubicBezTo>
                    <a:pt x="1909" y="3656"/>
                    <a:pt x="1963" y="3625"/>
                    <a:pt x="1981" y="3563"/>
                  </a:cubicBezTo>
                  <a:lnTo>
                    <a:pt x="2311" y="2376"/>
                  </a:lnTo>
                  <a:cubicBezTo>
                    <a:pt x="2328" y="2331"/>
                    <a:pt x="2364" y="2296"/>
                    <a:pt x="2409" y="2287"/>
                  </a:cubicBezTo>
                  <a:lnTo>
                    <a:pt x="3586" y="1957"/>
                  </a:lnTo>
                  <a:cubicBezTo>
                    <a:pt x="3720" y="1921"/>
                    <a:pt x="3720" y="1734"/>
                    <a:pt x="3586" y="1698"/>
                  </a:cubicBezTo>
                  <a:lnTo>
                    <a:pt x="2409" y="1368"/>
                  </a:lnTo>
                  <a:cubicBezTo>
                    <a:pt x="2364" y="1359"/>
                    <a:pt x="2328" y="1323"/>
                    <a:pt x="2311" y="1279"/>
                  </a:cubicBezTo>
                  <a:lnTo>
                    <a:pt x="1981" y="101"/>
                  </a:lnTo>
                  <a:cubicBezTo>
                    <a:pt x="1963" y="34"/>
                    <a:pt x="1909" y="1"/>
                    <a:pt x="18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3"/>
          <p:cNvSpPr/>
          <p:nvPr/>
        </p:nvSpPr>
        <p:spPr>
          <a:xfrm>
            <a:off x="8490187" y="4603995"/>
            <a:ext cx="565582" cy="603840"/>
          </a:xfrm>
          <a:custGeom>
            <a:avLst/>
            <a:gdLst/>
            <a:ahLst/>
            <a:cxnLst/>
            <a:rect l="l" t="t" r="r" b="b"/>
            <a:pathLst>
              <a:path w="8530" h="9107" extrusionOk="0">
                <a:moveTo>
                  <a:pt x="5122" y="1"/>
                </a:moveTo>
                <a:cubicBezTo>
                  <a:pt x="5055" y="1"/>
                  <a:pt x="4987" y="19"/>
                  <a:pt x="4916" y="57"/>
                </a:cubicBezTo>
                <a:cubicBezTo>
                  <a:pt x="4800" y="120"/>
                  <a:pt x="4729" y="200"/>
                  <a:pt x="4693" y="307"/>
                </a:cubicBezTo>
                <a:cubicBezTo>
                  <a:pt x="4657" y="405"/>
                  <a:pt x="4675" y="521"/>
                  <a:pt x="4738" y="637"/>
                </a:cubicBezTo>
                <a:lnTo>
                  <a:pt x="6031" y="3179"/>
                </a:lnTo>
                <a:lnTo>
                  <a:pt x="2124" y="5169"/>
                </a:lnTo>
                <a:lnTo>
                  <a:pt x="830" y="2626"/>
                </a:lnTo>
                <a:cubicBezTo>
                  <a:pt x="768" y="2510"/>
                  <a:pt x="688" y="2430"/>
                  <a:pt x="580" y="2394"/>
                </a:cubicBezTo>
                <a:cubicBezTo>
                  <a:pt x="543" y="2381"/>
                  <a:pt x="502" y="2374"/>
                  <a:pt x="460" y="2374"/>
                </a:cubicBezTo>
                <a:cubicBezTo>
                  <a:pt x="393" y="2374"/>
                  <a:pt x="322" y="2392"/>
                  <a:pt x="250" y="2430"/>
                </a:cubicBezTo>
                <a:cubicBezTo>
                  <a:pt x="134" y="2493"/>
                  <a:pt x="63" y="2573"/>
                  <a:pt x="36" y="2680"/>
                </a:cubicBezTo>
                <a:cubicBezTo>
                  <a:pt x="1" y="2778"/>
                  <a:pt x="18" y="2894"/>
                  <a:pt x="81" y="3010"/>
                </a:cubicBezTo>
                <a:lnTo>
                  <a:pt x="3052" y="8844"/>
                </a:lnTo>
                <a:cubicBezTo>
                  <a:pt x="3114" y="8969"/>
                  <a:pt x="3194" y="9041"/>
                  <a:pt x="3292" y="9085"/>
                </a:cubicBezTo>
                <a:cubicBezTo>
                  <a:pt x="3330" y="9099"/>
                  <a:pt x="3371" y="9106"/>
                  <a:pt x="3413" y="9106"/>
                </a:cubicBezTo>
                <a:cubicBezTo>
                  <a:pt x="3480" y="9106"/>
                  <a:pt x="3551" y="9088"/>
                  <a:pt x="3623" y="9049"/>
                </a:cubicBezTo>
                <a:cubicBezTo>
                  <a:pt x="3739" y="8987"/>
                  <a:pt x="3810" y="8907"/>
                  <a:pt x="3846" y="8800"/>
                </a:cubicBezTo>
                <a:cubicBezTo>
                  <a:pt x="3872" y="8693"/>
                  <a:pt x="3863" y="8586"/>
                  <a:pt x="3801" y="8470"/>
                </a:cubicBezTo>
                <a:lnTo>
                  <a:pt x="2454" y="5820"/>
                </a:lnTo>
                <a:lnTo>
                  <a:pt x="6361" y="3831"/>
                </a:lnTo>
                <a:lnTo>
                  <a:pt x="7708" y="6480"/>
                </a:lnTo>
                <a:cubicBezTo>
                  <a:pt x="7771" y="6596"/>
                  <a:pt x="7851" y="6668"/>
                  <a:pt x="7949" y="6712"/>
                </a:cubicBezTo>
                <a:cubicBezTo>
                  <a:pt x="7987" y="6725"/>
                  <a:pt x="8026" y="6731"/>
                  <a:pt x="8066" y="6731"/>
                </a:cubicBezTo>
                <a:cubicBezTo>
                  <a:pt x="8138" y="6731"/>
                  <a:pt x="8213" y="6711"/>
                  <a:pt x="8288" y="6676"/>
                </a:cubicBezTo>
                <a:cubicBezTo>
                  <a:pt x="8404" y="6614"/>
                  <a:pt x="8476" y="6534"/>
                  <a:pt x="8502" y="6427"/>
                </a:cubicBezTo>
                <a:cubicBezTo>
                  <a:pt x="8529" y="6320"/>
                  <a:pt x="8520" y="6213"/>
                  <a:pt x="8458" y="6097"/>
                </a:cubicBezTo>
                <a:lnTo>
                  <a:pt x="5487" y="253"/>
                </a:lnTo>
                <a:cubicBezTo>
                  <a:pt x="5425" y="137"/>
                  <a:pt x="5344" y="57"/>
                  <a:pt x="5246" y="21"/>
                </a:cubicBezTo>
                <a:cubicBezTo>
                  <a:pt x="5205" y="8"/>
                  <a:pt x="5164" y="1"/>
                  <a:pt x="512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4;p3"/>
          <p:cNvGrpSpPr/>
          <p:nvPr/>
        </p:nvGrpSpPr>
        <p:grpSpPr>
          <a:xfrm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55" name="Google Shape;55;p3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6" name="Google Shape;56;p3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3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3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3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3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3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3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3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3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3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3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3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3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" name="Google Shape;73;p3"/>
          <p:cNvSpPr txBox="1">
            <a:spLocks noGrp="1"/>
          </p:cNvSpPr>
          <p:nvPr>
            <p:ph type="title"/>
          </p:nvPr>
        </p:nvSpPr>
        <p:spPr>
          <a:xfrm>
            <a:off x="2317038" y="2654900"/>
            <a:ext cx="4509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3"/>
          <p:cNvSpPr txBox="1">
            <a:spLocks noGrp="1"/>
          </p:cNvSpPr>
          <p:nvPr>
            <p:ph type="title" idx="2" hasCustomPrompt="1"/>
          </p:nvPr>
        </p:nvSpPr>
        <p:spPr>
          <a:xfrm>
            <a:off x="2317050" y="1360875"/>
            <a:ext cx="1162800" cy="112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3"/>
          <p:cNvSpPr txBox="1">
            <a:spLocks noGrp="1"/>
          </p:cNvSpPr>
          <p:nvPr>
            <p:ph type="subTitle" idx="1"/>
          </p:nvPr>
        </p:nvSpPr>
        <p:spPr>
          <a:xfrm>
            <a:off x="2317038" y="3407625"/>
            <a:ext cx="45099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" name="Google Shape;76;p3"/>
          <p:cNvGrpSpPr/>
          <p:nvPr/>
        </p:nvGrpSpPr>
        <p:grpSpPr>
          <a:xfrm>
            <a:off x="2655240" y="-219678"/>
            <a:ext cx="3243323" cy="755612"/>
            <a:chOff x="2655240" y="-219678"/>
            <a:chExt cx="3243323" cy="755612"/>
          </a:xfrm>
        </p:grpSpPr>
        <p:sp>
          <p:nvSpPr>
            <p:cNvPr id="77" name="Google Shape;77;p3"/>
            <p:cNvSpPr/>
            <p:nvPr/>
          </p:nvSpPr>
          <p:spPr>
            <a:xfrm>
              <a:off x="5134265" y="-219678"/>
              <a:ext cx="764298" cy="755612"/>
            </a:xfrm>
            <a:custGeom>
              <a:avLst/>
              <a:gdLst/>
              <a:ahLst/>
              <a:cxnLst/>
              <a:rect l="l" t="t" r="r" b="b"/>
              <a:pathLst>
                <a:path w="11527" h="11396" extrusionOk="0">
                  <a:moveTo>
                    <a:pt x="6941" y="0"/>
                  </a:moveTo>
                  <a:cubicBezTo>
                    <a:pt x="6914" y="0"/>
                    <a:pt x="6896" y="9"/>
                    <a:pt x="6878" y="27"/>
                  </a:cubicBezTo>
                  <a:lnTo>
                    <a:pt x="5451" y="2632"/>
                  </a:lnTo>
                  <a:lnTo>
                    <a:pt x="2748" y="90"/>
                  </a:lnTo>
                  <a:cubicBezTo>
                    <a:pt x="2737" y="79"/>
                    <a:pt x="2724" y="75"/>
                    <a:pt x="2709" y="75"/>
                  </a:cubicBezTo>
                  <a:cubicBezTo>
                    <a:pt x="2699" y="75"/>
                    <a:pt x="2688" y="77"/>
                    <a:pt x="2676" y="81"/>
                  </a:cubicBezTo>
                  <a:cubicBezTo>
                    <a:pt x="2659" y="90"/>
                    <a:pt x="2650" y="116"/>
                    <a:pt x="2650" y="143"/>
                  </a:cubicBezTo>
                  <a:lnTo>
                    <a:pt x="3453" y="3489"/>
                  </a:lnTo>
                  <a:lnTo>
                    <a:pt x="54" y="3676"/>
                  </a:lnTo>
                  <a:cubicBezTo>
                    <a:pt x="27" y="3685"/>
                    <a:pt x="9" y="3694"/>
                    <a:pt x="0" y="3720"/>
                  </a:cubicBezTo>
                  <a:cubicBezTo>
                    <a:pt x="0" y="3738"/>
                    <a:pt x="0" y="3765"/>
                    <a:pt x="27" y="3783"/>
                  </a:cubicBezTo>
                  <a:lnTo>
                    <a:pt x="2775" y="5879"/>
                  </a:lnTo>
                  <a:lnTo>
                    <a:pt x="384" y="7467"/>
                  </a:lnTo>
                  <a:cubicBezTo>
                    <a:pt x="366" y="7485"/>
                    <a:pt x="357" y="7512"/>
                    <a:pt x="366" y="7530"/>
                  </a:cubicBezTo>
                  <a:cubicBezTo>
                    <a:pt x="375" y="7556"/>
                    <a:pt x="393" y="7574"/>
                    <a:pt x="419" y="7574"/>
                  </a:cubicBezTo>
                  <a:lnTo>
                    <a:pt x="3435" y="7548"/>
                  </a:lnTo>
                  <a:lnTo>
                    <a:pt x="2828" y="10697"/>
                  </a:lnTo>
                  <a:cubicBezTo>
                    <a:pt x="2819" y="10723"/>
                    <a:pt x="2837" y="10750"/>
                    <a:pt x="2855" y="10759"/>
                  </a:cubicBezTo>
                  <a:cubicBezTo>
                    <a:pt x="2866" y="10763"/>
                    <a:pt x="2877" y="10765"/>
                    <a:pt x="2888" y="10765"/>
                  </a:cubicBezTo>
                  <a:cubicBezTo>
                    <a:pt x="2902" y="10765"/>
                    <a:pt x="2916" y="10761"/>
                    <a:pt x="2926" y="10750"/>
                  </a:cubicBezTo>
                  <a:lnTo>
                    <a:pt x="5157" y="8386"/>
                  </a:lnTo>
                  <a:lnTo>
                    <a:pt x="6932" y="11366"/>
                  </a:lnTo>
                  <a:cubicBezTo>
                    <a:pt x="6939" y="11386"/>
                    <a:pt x="6955" y="11396"/>
                    <a:pt x="6974" y="11396"/>
                  </a:cubicBezTo>
                  <a:cubicBezTo>
                    <a:pt x="6981" y="11396"/>
                    <a:pt x="6988" y="11395"/>
                    <a:pt x="6994" y="11393"/>
                  </a:cubicBezTo>
                  <a:cubicBezTo>
                    <a:pt x="7021" y="11384"/>
                    <a:pt x="7039" y="11366"/>
                    <a:pt x="7039" y="11339"/>
                  </a:cubicBezTo>
                  <a:lnTo>
                    <a:pt x="7182" y="7637"/>
                  </a:lnTo>
                  <a:lnTo>
                    <a:pt x="10509" y="8582"/>
                  </a:lnTo>
                  <a:cubicBezTo>
                    <a:pt x="10516" y="8585"/>
                    <a:pt x="10524" y="8586"/>
                    <a:pt x="10530" y="8586"/>
                  </a:cubicBezTo>
                  <a:cubicBezTo>
                    <a:pt x="10549" y="8586"/>
                    <a:pt x="10565" y="8578"/>
                    <a:pt x="10572" y="8565"/>
                  </a:cubicBezTo>
                  <a:lnTo>
                    <a:pt x="10572" y="8493"/>
                  </a:lnTo>
                  <a:lnTo>
                    <a:pt x="8680" y="5879"/>
                  </a:lnTo>
                  <a:lnTo>
                    <a:pt x="11482" y="5023"/>
                  </a:lnTo>
                  <a:cubicBezTo>
                    <a:pt x="11508" y="5023"/>
                    <a:pt x="11526" y="4996"/>
                    <a:pt x="11526" y="4969"/>
                  </a:cubicBezTo>
                  <a:cubicBezTo>
                    <a:pt x="11526" y="4943"/>
                    <a:pt x="11499" y="4925"/>
                    <a:pt x="11482" y="4916"/>
                  </a:cubicBezTo>
                  <a:lnTo>
                    <a:pt x="8457" y="4274"/>
                  </a:lnTo>
                  <a:lnTo>
                    <a:pt x="10027" y="1660"/>
                  </a:lnTo>
                  <a:cubicBezTo>
                    <a:pt x="10045" y="1633"/>
                    <a:pt x="10045" y="1606"/>
                    <a:pt x="10027" y="1588"/>
                  </a:cubicBezTo>
                  <a:cubicBezTo>
                    <a:pt x="10012" y="1578"/>
                    <a:pt x="9996" y="1574"/>
                    <a:pt x="9982" y="1574"/>
                  </a:cubicBezTo>
                  <a:cubicBezTo>
                    <a:pt x="9972" y="1574"/>
                    <a:pt x="9963" y="1576"/>
                    <a:pt x="9956" y="1579"/>
                  </a:cubicBezTo>
                  <a:lnTo>
                    <a:pt x="7378" y="3185"/>
                  </a:lnTo>
                  <a:lnTo>
                    <a:pt x="6985" y="54"/>
                  </a:lnTo>
                  <a:cubicBezTo>
                    <a:pt x="6985" y="27"/>
                    <a:pt x="6968" y="9"/>
                    <a:pt x="69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2655240" y="-219675"/>
              <a:ext cx="813363" cy="645148"/>
            </a:xfrm>
            <a:custGeom>
              <a:avLst/>
              <a:gdLst/>
              <a:ahLst/>
              <a:cxnLst/>
              <a:rect l="l" t="t" r="r" b="b"/>
              <a:pathLst>
                <a:path w="12267" h="9730" extrusionOk="0">
                  <a:moveTo>
                    <a:pt x="4314" y="1203"/>
                  </a:moveTo>
                  <a:cubicBezTo>
                    <a:pt x="4312" y="1204"/>
                    <a:pt x="4310" y="1205"/>
                    <a:pt x="4309" y="1205"/>
                  </a:cubicBezTo>
                  <a:cubicBezTo>
                    <a:pt x="4311" y="1204"/>
                    <a:pt x="4313" y="1203"/>
                    <a:pt x="4314" y="1203"/>
                  </a:cubicBezTo>
                  <a:close/>
                  <a:moveTo>
                    <a:pt x="6912" y="4022"/>
                  </a:moveTo>
                  <a:cubicBezTo>
                    <a:pt x="6913" y="4031"/>
                    <a:pt x="6914" y="4039"/>
                    <a:pt x="6914" y="4041"/>
                  </a:cubicBezTo>
                  <a:cubicBezTo>
                    <a:pt x="6914" y="4034"/>
                    <a:pt x="6913" y="4028"/>
                    <a:pt x="6912" y="4022"/>
                  </a:cubicBezTo>
                  <a:close/>
                  <a:moveTo>
                    <a:pt x="4639" y="1133"/>
                  </a:moveTo>
                  <a:cubicBezTo>
                    <a:pt x="4817" y="1133"/>
                    <a:pt x="5041" y="1222"/>
                    <a:pt x="5219" y="1321"/>
                  </a:cubicBezTo>
                  <a:cubicBezTo>
                    <a:pt x="5317" y="1374"/>
                    <a:pt x="5406" y="1437"/>
                    <a:pt x="5495" y="1490"/>
                  </a:cubicBezTo>
                  <a:cubicBezTo>
                    <a:pt x="5508" y="1503"/>
                    <a:pt x="5569" y="1549"/>
                    <a:pt x="5573" y="1549"/>
                  </a:cubicBezTo>
                  <a:cubicBezTo>
                    <a:pt x="5573" y="1549"/>
                    <a:pt x="5573" y="1549"/>
                    <a:pt x="5573" y="1549"/>
                  </a:cubicBezTo>
                  <a:lnTo>
                    <a:pt x="5573" y="1549"/>
                  </a:lnTo>
                  <a:cubicBezTo>
                    <a:pt x="5610" y="1583"/>
                    <a:pt x="5646" y="1612"/>
                    <a:pt x="5683" y="1642"/>
                  </a:cubicBezTo>
                  <a:cubicBezTo>
                    <a:pt x="5843" y="1784"/>
                    <a:pt x="5995" y="1945"/>
                    <a:pt x="6129" y="2106"/>
                  </a:cubicBezTo>
                  <a:cubicBezTo>
                    <a:pt x="6135" y="2112"/>
                    <a:pt x="6139" y="2117"/>
                    <a:pt x="6143" y="2122"/>
                  </a:cubicBezTo>
                  <a:lnTo>
                    <a:pt x="6143" y="2122"/>
                  </a:lnTo>
                  <a:cubicBezTo>
                    <a:pt x="6145" y="2125"/>
                    <a:pt x="6151" y="2133"/>
                    <a:pt x="6165" y="2150"/>
                  </a:cubicBezTo>
                  <a:cubicBezTo>
                    <a:pt x="6200" y="2195"/>
                    <a:pt x="6227" y="2239"/>
                    <a:pt x="6254" y="2275"/>
                  </a:cubicBezTo>
                  <a:cubicBezTo>
                    <a:pt x="6316" y="2373"/>
                    <a:pt x="6379" y="2462"/>
                    <a:pt x="6432" y="2561"/>
                  </a:cubicBezTo>
                  <a:cubicBezTo>
                    <a:pt x="6477" y="2650"/>
                    <a:pt x="6521" y="2739"/>
                    <a:pt x="6566" y="2828"/>
                  </a:cubicBezTo>
                  <a:cubicBezTo>
                    <a:pt x="6579" y="2848"/>
                    <a:pt x="6613" y="2919"/>
                    <a:pt x="6617" y="2934"/>
                  </a:cubicBezTo>
                  <a:lnTo>
                    <a:pt x="6617" y="2934"/>
                  </a:lnTo>
                  <a:cubicBezTo>
                    <a:pt x="6611" y="2921"/>
                    <a:pt x="6605" y="2907"/>
                    <a:pt x="6605" y="2907"/>
                  </a:cubicBezTo>
                  <a:lnTo>
                    <a:pt x="6605" y="2907"/>
                  </a:lnTo>
                  <a:cubicBezTo>
                    <a:pt x="6604" y="2907"/>
                    <a:pt x="6606" y="2912"/>
                    <a:pt x="6611" y="2926"/>
                  </a:cubicBezTo>
                  <a:cubicBezTo>
                    <a:pt x="6615" y="2933"/>
                    <a:pt x="6617" y="2936"/>
                    <a:pt x="6618" y="2936"/>
                  </a:cubicBezTo>
                  <a:cubicBezTo>
                    <a:pt x="6618" y="2936"/>
                    <a:pt x="6618" y="2935"/>
                    <a:pt x="6617" y="2934"/>
                  </a:cubicBezTo>
                  <a:lnTo>
                    <a:pt x="6617" y="2934"/>
                  </a:lnTo>
                  <a:cubicBezTo>
                    <a:pt x="6622" y="2942"/>
                    <a:pt x="6626" y="2950"/>
                    <a:pt x="6628" y="2953"/>
                  </a:cubicBezTo>
                  <a:cubicBezTo>
                    <a:pt x="6637" y="2989"/>
                    <a:pt x="6646" y="3016"/>
                    <a:pt x="6664" y="3051"/>
                  </a:cubicBezTo>
                  <a:cubicBezTo>
                    <a:pt x="6736" y="3248"/>
                    <a:pt x="6798" y="3453"/>
                    <a:pt x="6843" y="3667"/>
                  </a:cubicBezTo>
                  <a:cubicBezTo>
                    <a:pt x="6869" y="3765"/>
                    <a:pt x="6887" y="3863"/>
                    <a:pt x="6905" y="3970"/>
                  </a:cubicBezTo>
                  <a:cubicBezTo>
                    <a:pt x="6905" y="3990"/>
                    <a:pt x="6910" y="4005"/>
                    <a:pt x="6912" y="4022"/>
                  </a:cubicBezTo>
                  <a:lnTo>
                    <a:pt x="6912" y="4022"/>
                  </a:lnTo>
                  <a:cubicBezTo>
                    <a:pt x="6911" y="4009"/>
                    <a:pt x="6910" y="3994"/>
                    <a:pt x="6910" y="3994"/>
                  </a:cubicBezTo>
                  <a:lnTo>
                    <a:pt x="6910" y="3994"/>
                  </a:lnTo>
                  <a:cubicBezTo>
                    <a:pt x="6910" y="3994"/>
                    <a:pt x="6911" y="4002"/>
                    <a:pt x="6914" y="4024"/>
                  </a:cubicBezTo>
                  <a:cubicBezTo>
                    <a:pt x="6914" y="4077"/>
                    <a:pt x="6923" y="4140"/>
                    <a:pt x="6932" y="4202"/>
                  </a:cubicBezTo>
                  <a:cubicBezTo>
                    <a:pt x="6950" y="4416"/>
                    <a:pt x="6950" y="4630"/>
                    <a:pt x="6941" y="4844"/>
                  </a:cubicBezTo>
                  <a:cubicBezTo>
                    <a:pt x="6941" y="4951"/>
                    <a:pt x="6932" y="5050"/>
                    <a:pt x="6923" y="5157"/>
                  </a:cubicBezTo>
                  <a:cubicBezTo>
                    <a:pt x="6916" y="5170"/>
                    <a:pt x="6914" y="5189"/>
                    <a:pt x="6914" y="5209"/>
                  </a:cubicBezTo>
                  <a:lnTo>
                    <a:pt x="6914" y="5209"/>
                  </a:lnTo>
                  <a:cubicBezTo>
                    <a:pt x="6914" y="5210"/>
                    <a:pt x="6914" y="5210"/>
                    <a:pt x="6914" y="5210"/>
                  </a:cubicBezTo>
                  <a:cubicBezTo>
                    <a:pt x="6905" y="5264"/>
                    <a:pt x="6896" y="5326"/>
                    <a:pt x="6887" y="5380"/>
                  </a:cubicBezTo>
                  <a:cubicBezTo>
                    <a:pt x="6847" y="5580"/>
                    <a:pt x="6800" y="5781"/>
                    <a:pt x="6745" y="5975"/>
                  </a:cubicBezTo>
                  <a:lnTo>
                    <a:pt x="6745" y="5975"/>
                  </a:lnTo>
                  <a:cubicBezTo>
                    <a:pt x="6680" y="5955"/>
                    <a:pt x="6616" y="5932"/>
                    <a:pt x="6548" y="5906"/>
                  </a:cubicBezTo>
                  <a:cubicBezTo>
                    <a:pt x="6504" y="5888"/>
                    <a:pt x="6450" y="5870"/>
                    <a:pt x="6397" y="5852"/>
                  </a:cubicBezTo>
                  <a:cubicBezTo>
                    <a:pt x="6376" y="5844"/>
                    <a:pt x="6369" y="5841"/>
                    <a:pt x="6369" y="5841"/>
                  </a:cubicBezTo>
                  <a:lnTo>
                    <a:pt x="6369" y="5841"/>
                  </a:lnTo>
                  <a:cubicBezTo>
                    <a:pt x="6370" y="5841"/>
                    <a:pt x="6399" y="5852"/>
                    <a:pt x="6405" y="5852"/>
                  </a:cubicBezTo>
                  <a:cubicBezTo>
                    <a:pt x="6370" y="5844"/>
                    <a:pt x="6343" y="5826"/>
                    <a:pt x="6307" y="5808"/>
                  </a:cubicBezTo>
                  <a:cubicBezTo>
                    <a:pt x="6102" y="5710"/>
                    <a:pt x="5906" y="5603"/>
                    <a:pt x="5710" y="5478"/>
                  </a:cubicBezTo>
                  <a:cubicBezTo>
                    <a:pt x="5665" y="5442"/>
                    <a:pt x="5620" y="5415"/>
                    <a:pt x="5576" y="5380"/>
                  </a:cubicBezTo>
                  <a:cubicBezTo>
                    <a:pt x="5549" y="5371"/>
                    <a:pt x="5531" y="5353"/>
                    <a:pt x="5504" y="5335"/>
                  </a:cubicBezTo>
                  <a:cubicBezTo>
                    <a:pt x="5504" y="5335"/>
                    <a:pt x="5497" y="5330"/>
                    <a:pt x="5489" y="5324"/>
                  </a:cubicBezTo>
                  <a:lnTo>
                    <a:pt x="5489" y="5324"/>
                  </a:lnTo>
                  <a:cubicBezTo>
                    <a:pt x="5491" y="5324"/>
                    <a:pt x="5492" y="5325"/>
                    <a:pt x="5492" y="5325"/>
                  </a:cubicBezTo>
                  <a:cubicBezTo>
                    <a:pt x="5497" y="5325"/>
                    <a:pt x="5451" y="5290"/>
                    <a:pt x="5451" y="5290"/>
                  </a:cubicBezTo>
                  <a:cubicBezTo>
                    <a:pt x="5433" y="5273"/>
                    <a:pt x="5406" y="5255"/>
                    <a:pt x="5388" y="5237"/>
                  </a:cubicBezTo>
                  <a:cubicBezTo>
                    <a:pt x="5335" y="5201"/>
                    <a:pt x="5290" y="5157"/>
                    <a:pt x="5246" y="5112"/>
                  </a:cubicBezTo>
                  <a:cubicBezTo>
                    <a:pt x="5076" y="4960"/>
                    <a:pt x="4916" y="4800"/>
                    <a:pt x="4764" y="4621"/>
                  </a:cubicBezTo>
                  <a:cubicBezTo>
                    <a:pt x="4746" y="4604"/>
                    <a:pt x="4728" y="4577"/>
                    <a:pt x="4710" y="4559"/>
                  </a:cubicBezTo>
                  <a:cubicBezTo>
                    <a:pt x="4710" y="4559"/>
                    <a:pt x="4679" y="4517"/>
                    <a:pt x="4680" y="4517"/>
                  </a:cubicBezTo>
                  <a:lnTo>
                    <a:pt x="4680" y="4517"/>
                  </a:lnTo>
                  <a:cubicBezTo>
                    <a:pt x="4681" y="4517"/>
                    <a:pt x="4684" y="4522"/>
                    <a:pt x="4693" y="4532"/>
                  </a:cubicBezTo>
                  <a:cubicBezTo>
                    <a:pt x="4700" y="4539"/>
                    <a:pt x="4703" y="4542"/>
                    <a:pt x="4704" y="4542"/>
                  </a:cubicBezTo>
                  <a:cubicBezTo>
                    <a:pt x="4706" y="4542"/>
                    <a:pt x="4666" y="4496"/>
                    <a:pt x="4666" y="4496"/>
                  </a:cubicBezTo>
                  <a:cubicBezTo>
                    <a:pt x="4657" y="4479"/>
                    <a:pt x="4639" y="4452"/>
                    <a:pt x="4621" y="4434"/>
                  </a:cubicBezTo>
                  <a:cubicBezTo>
                    <a:pt x="4550" y="4336"/>
                    <a:pt x="4487" y="4238"/>
                    <a:pt x="4425" y="4140"/>
                  </a:cubicBezTo>
                  <a:cubicBezTo>
                    <a:pt x="4363" y="4041"/>
                    <a:pt x="4309" y="3943"/>
                    <a:pt x="4264" y="3854"/>
                  </a:cubicBezTo>
                  <a:cubicBezTo>
                    <a:pt x="4238" y="3801"/>
                    <a:pt x="4211" y="3756"/>
                    <a:pt x="4193" y="3702"/>
                  </a:cubicBezTo>
                  <a:cubicBezTo>
                    <a:pt x="4175" y="3676"/>
                    <a:pt x="4166" y="3649"/>
                    <a:pt x="4157" y="3631"/>
                  </a:cubicBezTo>
                  <a:cubicBezTo>
                    <a:pt x="4152" y="3626"/>
                    <a:pt x="4133" y="3587"/>
                    <a:pt x="4126" y="3568"/>
                  </a:cubicBezTo>
                  <a:lnTo>
                    <a:pt x="4126" y="3568"/>
                  </a:lnTo>
                  <a:cubicBezTo>
                    <a:pt x="4130" y="3578"/>
                    <a:pt x="4134" y="3587"/>
                    <a:pt x="4135" y="3587"/>
                  </a:cubicBezTo>
                  <a:cubicBezTo>
                    <a:pt x="4136" y="3587"/>
                    <a:pt x="4135" y="3582"/>
                    <a:pt x="4131" y="3569"/>
                  </a:cubicBezTo>
                  <a:cubicBezTo>
                    <a:pt x="4126" y="3560"/>
                    <a:pt x="4123" y="3557"/>
                    <a:pt x="4122" y="3557"/>
                  </a:cubicBezTo>
                  <a:lnTo>
                    <a:pt x="4122" y="3557"/>
                  </a:lnTo>
                  <a:cubicBezTo>
                    <a:pt x="4122" y="3557"/>
                    <a:pt x="4123" y="3561"/>
                    <a:pt x="4126" y="3568"/>
                  </a:cubicBezTo>
                  <a:lnTo>
                    <a:pt x="4126" y="3568"/>
                  </a:lnTo>
                  <a:cubicBezTo>
                    <a:pt x="4119" y="3554"/>
                    <a:pt x="4113" y="3537"/>
                    <a:pt x="4113" y="3533"/>
                  </a:cubicBezTo>
                  <a:cubicBezTo>
                    <a:pt x="4104" y="3515"/>
                    <a:pt x="4095" y="3488"/>
                    <a:pt x="4086" y="3462"/>
                  </a:cubicBezTo>
                  <a:cubicBezTo>
                    <a:pt x="4068" y="3408"/>
                    <a:pt x="4050" y="3355"/>
                    <a:pt x="4032" y="3310"/>
                  </a:cubicBezTo>
                  <a:cubicBezTo>
                    <a:pt x="4006" y="3221"/>
                    <a:pt x="3979" y="3140"/>
                    <a:pt x="3961" y="3051"/>
                  </a:cubicBezTo>
                  <a:cubicBezTo>
                    <a:pt x="3934" y="2980"/>
                    <a:pt x="3925" y="2909"/>
                    <a:pt x="3908" y="2828"/>
                  </a:cubicBezTo>
                  <a:cubicBezTo>
                    <a:pt x="3899" y="2793"/>
                    <a:pt x="3890" y="2748"/>
                    <a:pt x="3890" y="2712"/>
                  </a:cubicBezTo>
                  <a:cubicBezTo>
                    <a:pt x="3886" y="2692"/>
                    <a:pt x="3884" y="2685"/>
                    <a:pt x="3884" y="2685"/>
                  </a:cubicBezTo>
                  <a:lnTo>
                    <a:pt x="3884" y="2685"/>
                  </a:lnTo>
                  <a:cubicBezTo>
                    <a:pt x="3882" y="2685"/>
                    <a:pt x="3888" y="2732"/>
                    <a:pt x="3887" y="2732"/>
                  </a:cubicBezTo>
                  <a:cubicBezTo>
                    <a:pt x="3887" y="2732"/>
                    <a:pt x="3885" y="2721"/>
                    <a:pt x="3881" y="2685"/>
                  </a:cubicBezTo>
                  <a:cubicBezTo>
                    <a:pt x="3863" y="2507"/>
                    <a:pt x="3854" y="2338"/>
                    <a:pt x="3863" y="2168"/>
                  </a:cubicBezTo>
                  <a:cubicBezTo>
                    <a:pt x="3863" y="2079"/>
                    <a:pt x="3872" y="1999"/>
                    <a:pt x="3881" y="1918"/>
                  </a:cubicBezTo>
                  <a:lnTo>
                    <a:pt x="3881" y="1918"/>
                  </a:lnTo>
                  <a:cubicBezTo>
                    <a:pt x="3877" y="1960"/>
                    <a:pt x="3875" y="1976"/>
                    <a:pt x="3875" y="1976"/>
                  </a:cubicBezTo>
                  <a:cubicBezTo>
                    <a:pt x="3875" y="1976"/>
                    <a:pt x="3879" y="1945"/>
                    <a:pt x="3890" y="1909"/>
                  </a:cubicBezTo>
                  <a:cubicBezTo>
                    <a:pt x="3899" y="1856"/>
                    <a:pt x="3908" y="1811"/>
                    <a:pt x="3916" y="1767"/>
                  </a:cubicBezTo>
                  <a:cubicBezTo>
                    <a:pt x="3932" y="1706"/>
                    <a:pt x="3953" y="1640"/>
                    <a:pt x="3975" y="1577"/>
                  </a:cubicBezTo>
                  <a:lnTo>
                    <a:pt x="3975" y="1577"/>
                  </a:lnTo>
                  <a:cubicBezTo>
                    <a:pt x="3983" y="1563"/>
                    <a:pt x="3990" y="1549"/>
                    <a:pt x="3997" y="1535"/>
                  </a:cubicBezTo>
                  <a:cubicBezTo>
                    <a:pt x="4015" y="1499"/>
                    <a:pt x="4041" y="1463"/>
                    <a:pt x="4059" y="1419"/>
                  </a:cubicBezTo>
                  <a:cubicBezTo>
                    <a:pt x="4078" y="1390"/>
                    <a:pt x="4095" y="1372"/>
                    <a:pt x="4097" y="1372"/>
                  </a:cubicBezTo>
                  <a:lnTo>
                    <a:pt x="4097" y="1372"/>
                  </a:lnTo>
                  <a:cubicBezTo>
                    <a:pt x="4098" y="1372"/>
                    <a:pt x="4088" y="1386"/>
                    <a:pt x="4059" y="1419"/>
                  </a:cubicBezTo>
                  <a:cubicBezTo>
                    <a:pt x="4086" y="1392"/>
                    <a:pt x="4113" y="1356"/>
                    <a:pt x="4139" y="1329"/>
                  </a:cubicBezTo>
                  <a:cubicBezTo>
                    <a:pt x="4150" y="1314"/>
                    <a:pt x="4167" y="1301"/>
                    <a:pt x="4185" y="1287"/>
                  </a:cubicBezTo>
                  <a:lnTo>
                    <a:pt x="4185" y="1287"/>
                  </a:lnTo>
                  <a:cubicBezTo>
                    <a:pt x="4181" y="1291"/>
                    <a:pt x="4180" y="1293"/>
                    <a:pt x="4181" y="1293"/>
                  </a:cubicBezTo>
                  <a:cubicBezTo>
                    <a:pt x="4182" y="1293"/>
                    <a:pt x="4194" y="1284"/>
                    <a:pt x="4220" y="1258"/>
                  </a:cubicBezTo>
                  <a:lnTo>
                    <a:pt x="4220" y="1258"/>
                  </a:lnTo>
                  <a:cubicBezTo>
                    <a:pt x="4209" y="1269"/>
                    <a:pt x="4197" y="1278"/>
                    <a:pt x="4185" y="1287"/>
                  </a:cubicBezTo>
                  <a:lnTo>
                    <a:pt x="4185" y="1287"/>
                  </a:lnTo>
                  <a:cubicBezTo>
                    <a:pt x="4194" y="1277"/>
                    <a:pt x="4218" y="1257"/>
                    <a:pt x="4247" y="1240"/>
                  </a:cubicBezTo>
                  <a:cubicBezTo>
                    <a:pt x="4276" y="1225"/>
                    <a:pt x="4306" y="1211"/>
                    <a:pt x="4336" y="1196"/>
                  </a:cubicBezTo>
                  <a:lnTo>
                    <a:pt x="4336" y="1196"/>
                  </a:lnTo>
                  <a:cubicBezTo>
                    <a:pt x="4354" y="1190"/>
                    <a:pt x="4371" y="1184"/>
                    <a:pt x="4389" y="1178"/>
                  </a:cubicBezTo>
                  <a:cubicBezTo>
                    <a:pt x="4514" y="1133"/>
                    <a:pt x="4541" y="1133"/>
                    <a:pt x="4639" y="1133"/>
                  </a:cubicBezTo>
                  <a:close/>
                  <a:moveTo>
                    <a:pt x="4646" y="1"/>
                  </a:moveTo>
                  <a:cubicBezTo>
                    <a:pt x="4590" y="1"/>
                    <a:pt x="4534" y="4"/>
                    <a:pt x="4478" y="9"/>
                  </a:cubicBezTo>
                  <a:cubicBezTo>
                    <a:pt x="3934" y="72"/>
                    <a:pt x="3470" y="313"/>
                    <a:pt x="3149" y="759"/>
                  </a:cubicBezTo>
                  <a:cubicBezTo>
                    <a:pt x="2882" y="1115"/>
                    <a:pt x="2775" y="1561"/>
                    <a:pt x="2739" y="1999"/>
                  </a:cubicBezTo>
                  <a:cubicBezTo>
                    <a:pt x="2650" y="2909"/>
                    <a:pt x="2944" y="3854"/>
                    <a:pt x="3399" y="4639"/>
                  </a:cubicBezTo>
                  <a:cubicBezTo>
                    <a:pt x="3943" y="5567"/>
                    <a:pt x="4782" y="6352"/>
                    <a:pt x="5763" y="6798"/>
                  </a:cubicBezTo>
                  <a:cubicBezTo>
                    <a:pt x="5935" y="6878"/>
                    <a:pt x="6111" y="6948"/>
                    <a:pt x="6291" y="7009"/>
                  </a:cubicBezTo>
                  <a:lnTo>
                    <a:pt x="6291" y="7009"/>
                  </a:lnTo>
                  <a:cubicBezTo>
                    <a:pt x="6242" y="7093"/>
                    <a:pt x="6191" y="7174"/>
                    <a:pt x="6138" y="7253"/>
                  </a:cubicBezTo>
                  <a:cubicBezTo>
                    <a:pt x="6102" y="7298"/>
                    <a:pt x="6066" y="7351"/>
                    <a:pt x="6031" y="7396"/>
                  </a:cubicBezTo>
                  <a:cubicBezTo>
                    <a:pt x="6018" y="7415"/>
                    <a:pt x="6014" y="7422"/>
                    <a:pt x="6015" y="7422"/>
                  </a:cubicBezTo>
                  <a:cubicBezTo>
                    <a:pt x="6016" y="7422"/>
                    <a:pt x="6020" y="7418"/>
                    <a:pt x="6024" y="7413"/>
                  </a:cubicBezTo>
                  <a:lnTo>
                    <a:pt x="6024" y="7413"/>
                  </a:lnTo>
                  <a:cubicBezTo>
                    <a:pt x="6012" y="7428"/>
                    <a:pt x="5999" y="7446"/>
                    <a:pt x="5986" y="7458"/>
                  </a:cubicBezTo>
                  <a:cubicBezTo>
                    <a:pt x="5906" y="7556"/>
                    <a:pt x="5817" y="7646"/>
                    <a:pt x="5736" y="7735"/>
                  </a:cubicBezTo>
                  <a:cubicBezTo>
                    <a:pt x="5406" y="8056"/>
                    <a:pt x="5023" y="8288"/>
                    <a:pt x="4577" y="8431"/>
                  </a:cubicBezTo>
                  <a:cubicBezTo>
                    <a:pt x="4212" y="8541"/>
                    <a:pt x="3890" y="8595"/>
                    <a:pt x="3530" y="8595"/>
                  </a:cubicBezTo>
                  <a:cubicBezTo>
                    <a:pt x="3398" y="8595"/>
                    <a:pt x="3260" y="8588"/>
                    <a:pt x="3114" y="8573"/>
                  </a:cubicBezTo>
                  <a:cubicBezTo>
                    <a:pt x="2971" y="8564"/>
                    <a:pt x="2944" y="8564"/>
                    <a:pt x="2801" y="8538"/>
                  </a:cubicBezTo>
                  <a:cubicBezTo>
                    <a:pt x="2668" y="8511"/>
                    <a:pt x="2525" y="8484"/>
                    <a:pt x="2382" y="8448"/>
                  </a:cubicBezTo>
                  <a:cubicBezTo>
                    <a:pt x="2123" y="8377"/>
                    <a:pt x="1856" y="8288"/>
                    <a:pt x="1606" y="8181"/>
                  </a:cubicBezTo>
                  <a:cubicBezTo>
                    <a:pt x="1427" y="8109"/>
                    <a:pt x="1142" y="7976"/>
                    <a:pt x="928" y="7860"/>
                  </a:cubicBezTo>
                  <a:cubicBezTo>
                    <a:pt x="838" y="7812"/>
                    <a:pt x="739" y="7788"/>
                    <a:pt x="641" y="7788"/>
                  </a:cubicBezTo>
                  <a:cubicBezTo>
                    <a:pt x="448" y="7788"/>
                    <a:pt x="258" y="7881"/>
                    <a:pt x="152" y="8065"/>
                  </a:cubicBezTo>
                  <a:cubicBezTo>
                    <a:pt x="0" y="8324"/>
                    <a:pt x="89" y="8689"/>
                    <a:pt x="357" y="8841"/>
                  </a:cubicBezTo>
                  <a:cubicBezTo>
                    <a:pt x="1314" y="9354"/>
                    <a:pt x="2390" y="9729"/>
                    <a:pt x="3482" y="9729"/>
                  </a:cubicBezTo>
                  <a:cubicBezTo>
                    <a:pt x="3662" y="9729"/>
                    <a:pt x="3843" y="9719"/>
                    <a:pt x="4024" y="9697"/>
                  </a:cubicBezTo>
                  <a:cubicBezTo>
                    <a:pt x="4675" y="9617"/>
                    <a:pt x="5308" y="9430"/>
                    <a:pt x="5861" y="9073"/>
                  </a:cubicBezTo>
                  <a:cubicBezTo>
                    <a:pt x="6370" y="8752"/>
                    <a:pt x="6780" y="8324"/>
                    <a:pt x="7110" y="7824"/>
                  </a:cubicBezTo>
                  <a:cubicBezTo>
                    <a:pt x="7233" y="7644"/>
                    <a:pt x="7345" y="7455"/>
                    <a:pt x="7445" y="7260"/>
                  </a:cubicBezTo>
                  <a:lnTo>
                    <a:pt x="7445" y="7260"/>
                  </a:lnTo>
                  <a:cubicBezTo>
                    <a:pt x="7610" y="7277"/>
                    <a:pt x="7776" y="7285"/>
                    <a:pt x="7942" y="7285"/>
                  </a:cubicBezTo>
                  <a:cubicBezTo>
                    <a:pt x="8442" y="7285"/>
                    <a:pt x="8942" y="7209"/>
                    <a:pt x="9421" y="7048"/>
                  </a:cubicBezTo>
                  <a:cubicBezTo>
                    <a:pt x="10500" y="6673"/>
                    <a:pt x="11464" y="5879"/>
                    <a:pt x="11928" y="4818"/>
                  </a:cubicBezTo>
                  <a:cubicBezTo>
                    <a:pt x="12052" y="4550"/>
                    <a:pt x="12151" y="4282"/>
                    <a:pt x="12204" y="3997"/>
                  </a:cubicBezTo>
                  <a:cubicBezTo>
                    <a:pt x="12267" y="3702"/>
                    <a:pt x="12124" y="3363"/>
                    <a:pt x="11812" y="3292"/>
                  </a:cubicBezTo>
                  <a:cubicBezTo>
                    <a:pt x="11769" y="3283"/>
                    <a:pt x="11725" y="3278"/>
                    <a:pt x="11681" y="3278"/>
                  </a:cubicBezTo>
                  <a:cubicBezTo>
                    <a:pt x="11427" y="3278"/>
                    <a:pt x="11160" y="3428"/>
                    <a:pt x="11107" y="3694"/>
                  </a:cubicBezTo>
                  <a:cubicBezTo>
                    <a:pt x="11089" y="3801"/>
                    <a:pt x="11062" y="3908"/>
                    <a:pt x="11027" y="4015"/>
                  </a:cubicBezTo>
                  <a:cubicBezTo>
                    <a:pt x="11018" y="4068"/>
                    <a:pt x="11000" y="4122"/>
                    <a:pt x="10973" y="4175"/>
                  </a:cubicBezTo>
                  <a:cubicBezTo>
                    <a:pt x="10964" y="4202"/>
                    <a:pt x="10955" y="4229"/>
                    <a:pt x="10946" y="4256"/>
                  </a:cubicBezTo>
                  <a:cubicBezTo>
                    <a:pt x="10946" y="4256"/>
                    <a:pt x="10946" y="4256"/>
                    <a:pt x="10946" y="4257"/>
                  </a:cubicBezTo>
                  <a:lnTo>
                    <a:pt x="10946" y="4257"/>
                  </a:lnTo>
                  <a:cubicBezTo>
                    <a:pt x="10943" y="4261"/>
                    <a:pt x="10941" y="4267"/>
                    <a:pt x="10937" y="4273"/>
                  </a:cubicBezTo>
                  <a:cubicBezTo>
                    <a:pt x="10839" y="4479"/>
                    <a:pt x="10723" y="4675"/>
                    <a:pt x="10589" y="4871"/>
                  </a:cubicBezTo>
                  <a:cubicBezTo>
                    <a:pt x="10570" y="4901"/>
                    <a:pt x="10567" y="4907"/>
                    <a:pt x="10568" y="4907"/>
                  </a:cubicBezTo>
                  <a:cubicBezTo>
                    <a:pt x="10568" y="4907"/>
                    <a:pt x="10568" y="4907"/>
                    <a:pt x="10568" y="4907"/>
                  </a:cubicBezTo>
                  <a:lnTo>
                    <a:pt x="10568" y="4907"/>
                  </a:lnTo>
                  <a:cubicBezTo>
                    <a:pt x="10564" y="4911"/>
                    <a:pt x="10557" y="4919"/>
                    <a:pt x="10545" y="4934"/>
                  </a:cubicBezTo>
                  <a:cubicBezTo>
                    <a:pt x="10509" y="4978"/>
                    <a:pt x="10473" y="5023"/>
                    <a:pt x="10438" y="5058"/>
                  </a:cubicBezTo>
                  <a:cubicBezTo>
                    <a:pt x="10357" y="5148"/>
                    <a:pt x="10268" y="5237"/>
                    <a:pt x="10179" y="5317"/>
                  </a:cubicBezTo>
                  <a:cubicBezTo>
                    <a:pt x="10143" y="5353"/>
                    <a:pt x="10099" y="5397"/>
                    <a:pt x="10054" y="5433"/>
                  </a:cubicBezTo>
                  <a:cubicBezTo>
                    <a:pt x="10041" y="5446"/>
                    <a:pt x="10024" y="5459"/>
                    <a:pt x="10009" y="5471"/>
                  </a:cubicBezTo>
                  <a:lnTo>
                    <a:pt x="10009" y="5471"/>
                  </a:lnTo>
                  <a:cubicBezTo>
                    <a:pt x="10014" y="5466"/>
                    <a:pt x="10019" y="5462"/>
                    <a:pt x="10017" y="5462"/>
                  </a:cubicBezTo>
                  <a:lnTo>
                    <a:pt x="10017" y="5462"/>
                  </a:lnTo>
                  <a:cubicBezTo>
                    <a:pt x="10016" y="5462"/>
                    <a:pt x="10009" y="5466"/>
                    <a:pt x="9992" y="5478"/>
                  </a:cubicBezTo>
                  <a:cubicBezTo>
                    <a:pt x="9894" y="5549"/>
                    <a:pt x="9795" y="5620"/>
                    <a:pt x="9697" y="5683"/>
                  </a:cubicBezTo>
                  <a:cubicBezTo>
                    <a:pt x="9465" y="5817"/>
                    <a:pt x="9305" y="5888"/>
                    <a:pt x="9091" y="5959"/>
                  </a:cubicBezTo>
                  <a:cubicBezTo>
                    <a:pt x="8966" y="6004"/>
                    <a:pt x="8841" y="6040"/>
                    <a:pt x="8725" y="6067"/>
                  </a:cubicBezTo>
                  <a:cubicBezTo>
                    <a:pt x="8662" y="6075"/>
                    <a:pt x="8600" y="6093"/>
                    <a:pt x="8538" y="6102"/>
                  </a:cubicBezTo>
                  <a:cubicBezTo>
                    <a:pt x="8516" y="6109"/>
                    <a:pt x="8407" y="6123"/>
                    <a:pt x="8394" y="6123"/>
                  </a:cubicBezTo>
                  <a:cubicBezTo>
                    <a:pt x="8391" y="6123"/>
                    <a:pt x="8394" y="6122"/>
                    <a:pt x="8404" y="6120"/>
                  </a:cubicBezTo>
                  <a:lnTo>
                    <a:pt x="8404" y="6120"/>
                  </a:lnTo>
                  <a:cubicBezTo>
                    <a:pt x="8242" y="6141"/>
                    <a:pt x="8080" y="6150"/>
                    <a:pt x="7920" y="6150"/>
                  </a:cubicBezTo>
                  <a:cubicBezTo>
                    <a:pt x="7905" y="6150"/>
                    <a:pt x="7889" y="6150"/>
                    <a:pt x="7875" y="6149"/>
                  </a:cubicBezTo>
                  <a:lnTo>
                    <a:pt x="7875" y="6149"/>
                  </a:lnTo>
                  <a:cubicBezTo>
                    <a:pt x="8270" y="4691"/>
                    <a:pt x="8105" y="3065"/>
                    <a:pt x="7289" y="1793"/>
                  </a:cubicBezTo>
                  <a:cubicBezTo>
                    <a:pt x="6994" y="1329"/>
                    <a:pt x="6628" y="937"/>
                    <a:pt x="6191" y="607"/>
                  </a:cubicBezTo>
                  <a:cubicBezTo>
                    <a:pt x="5753" y="274"/>
                    <a:pt x="5205" y="1"/>
                    <a:pt x="46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3"/>
          <p:cNvGrpSpPr/>
          <p:nvPr/>
        </p:nvGrpSpPr>
        <p:grpSpPr>
          <a:xfrm>
            <a:off x="-147003" y="85146"/>
            <a:ext cx="9202784" cy="4973210"/>
            <a:chOff x="-147003" y="85146"/>
            <a:chExt cx="9202784" cy="4973210"/>
          </a:xfrm>
        </p:grpSpPr>
        <p:sp>
          <p:nvSpPr>
            <p:cNvPr id="80" name="Google Shape;80;p3"/>
            <p:cNvSpPr/>
            <p:nvPr/>
          </p:nvSpPr>
          <p:spPr>
            <a:xfrm>
              <a:off x="8580109" y="85146"/>
              <a:ext cx="475672" cy="501133"/>
            </a:xfrm>
            <a:custGeom>
              <a:avLst/>
              <a:gdLst/>
              <a:ahLst/>
              <a:cxnLst/>
              <a:rect l="l" t="t" r="r" b="b"/>
              <a:pathLst>
                <a:path w="7174" h="7558" extrusionOk="0">
                  <a:moveTo>
                    <a:pt x="3708" y="1020"/>
                  </a:moveTo>
                  <a:cubicBezTo>
                    <a:pt x="3965" y="1020"/>
                    <a:pt x="4234" y="1070"/>
                    <a:pt x="4515" y="1173"/>
                  </a:cubicBezTo>
                  <a:cubicBezTo>
                    <a:pt x="5184" y="1414"/>
                    <a:pt x="5612" y="1824"/>
                    <a:pt x="5817" y="2413"/>
                  </a:cubicBezTo>
                  <a:cubicBezTo>
                    <a:pt x="6013" y="2993"/>
                    <a:pt x="5969" y="3697"/>
                    <a:pt x="5665" y="4536"/>
                  </a:cubicBezTo>
                  <a:cubicBezTo>
                    <a:pt x="5362" y="5383"/>
                    <a:pt x="4943" y="5963"/>
                    <a:pt x="4425" y="6275"/>
                  </a:cubicBezTo>
                  <a:cubicBezTo>
                    <a:pt x="4133" y="6452"/>
                    <a:pt x="3816" y="6540"/>
                    <a:pt x="3474" y="6540"/>
                  </a:cubicBezTo>
                  <a:cubicBezTo>
                    <a:pt x="3210" y="6540"/>
                    <a:pt x="2933" y="6487"/>
                    <a:pt x="2641" y="6383"/>
                  </a:cubicBezTo>
                  <a:cubicBezTo>
                    <a:pt x="1963" y="6142"/>
                    <a:pt x="1535" y="5731"/>
                    <a:pt x="1339" y="5151"/>
                  </a:cubicBezTo>
                  <a:cubicBezTo>
                    <a:pt x="1134" y="4572"/>
                    <a:pt x="1187" y="3867"/>
                    <a:pt x="1490" y="3028"/>
                  </a:cubicBezTo>
                  <a:cubicBezTo>
                    <a:pt x="1794" y="2199"/>
                    <a:pt x="2204" y="1619"/>
                    <a:pt x="2730" y="1298"/>
                  </a:cubicBezTo>
                  <a:cubicBezTo>
                    <a:pt x="3033" y="1113"/>
                    <a:pt x="3360" y="1020"/>
                    <a:pt x="3708" y="1020"/>
                  </a:cubicBezTo>
                  <a:close/>
                  <a:moveTo>
                    <a:pt x="3592" y="1"/>
                  </a:moveTo>
                  <a:cubicBezTo>
                    <a:pt x="3392" y="1"/>
                    <a:pt x="3194" y="20"/>
                    <a:pt x="2998" y="58"/>
                  </a:cubicBezTo>
                  <a:cubicBezTo>
                    <a:pt x="2400" y="174"/>
                    <a:pt x="1874" y="450"/>
                    <a:pt x="1419" y="887"/>
                  </a:cubicBezTo>
                  <a:cubicBezTo>
                    <a:pt x="955" y="1324"/>
                    <a:pt x="598" y="1904"/>
                    <a:pt x="349" y="2609"/>
                  </a:cubicBezTo>
                  <a:cubicBezTo>
                    <a:pt x="90" y="3323"/>
                    <a:pt x="1" y="3992"/>
                    <a:pt x="72" y="4625"/>
                  </a:cubicBezTo>
                  <a:cubicBezTo>
                    <a:pt x="143" y="5258"/>
                    <a:pt x="375" y="5812"/>
                    <a:pt x="759" y="6275"/>
                  </a:cubicBezTo>
                  <a:cubicBezTo>
                    <a:pt x="1143" y="6739"/>
                    <a:pt x="1660" y="7087"/>
                    <a:pt x="2302" y="7319"/>
                  </a:cubicBezTo>
                  <a:cubicBezTo>
                    <a:pt x="2742" y="7478"/>
                    <a:pt x="3173" y="7557"/>
                    <a:pt x="3593" y="7557"/>
                  </a:cubicBezTo>
                  <a:cubicBezTo>
                    <a:pt x="3787" y="7557"/>
                    <a:pt x="3978" y="7540"/>
                    <a:pt x="4167" y="7507"/>
                  </a:cubicBezTo>
                  <a:cubicBezTo>
                    <a:pt x="4764" y="7391"/>
                    <a:pt x="5291" y="7114"/>
                    <a:pt x="5755" y="6677"/>
                  </a:cubicBezTo>
                  <a:cubicBezTo>
                    <a:pt x="6210" y="6231"/>
                    <a:pt x="6575" y="5660"/>
                    <a:pt x="6825" y="4955"/>
                  </a:cubicBezTo>
                  <a:cubicBezTo>
                    <a:pt x="7084" y="4241"/>
                    <a:pt x="7173" y="3572"/>
                    <a:pt x="7102" y="2939"/>
                  </a:cubicBezTo>
                  <a:cubicBezTo>
                    <a:pt x="7030" y="2306"/>
                    <a:pt x="6798" y="1753"/>
                    <a:pt x="6406" y="1289"/>
                  </a:cubicBezTo>
                  <a:cubicBezTo>
                    <a:pt x="6013" y="816"/>
                    <a:pt x="5496" y="468"/>
                    <a:pt x="4854" y="236"/>
                  </a:cubicBezTo>
                  <a:cubicBezTo>
                    <a:pt x="4422" y="80"/>
                    <a:pt x="4002" y="1"/>
                    <a:pt x="3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-147003" y="3379492"/>
              <a:ext cx="596878" cy="626317"/>
            </a:xfrm>
            <a:custGeom>
              <a:avLst/>
              <a:gdLst/>
              <a:ahLst/>
              <a:cxnLst/>
              <a:rect l="l" t="t" r="r" b="b"/>
              <a:pathLst>
                <a:path w="9002" h="9446" extrusionOk="0">
                  <a:moveTo>
                    <a:pt x="3892" y="1"/>
                  </a:moveTo>
                  <a:cubicBezTo>
                    <a:pt x="3772" y="1"/>
                    <a:pt x="3640" y="14"/>
                    <a:pt x="3497" y="40"/>
                  </a:cubicBezTo>
                  <a:cubicBezTo>
                    <a:pt x="3096" y="120"/>
                    <a:pt x="2703" y="272"/>
                    <a:pt x="2302" y="504"/>
                  </a:cubicBezTo>
                  <a:cubicBezTo>
                    <a:pt x="1909" y="727"/>
                    <a:pt x="1543" y="1003"/>
                    <a:pt x="1222" y="1342"/>
                  </a:cubicBezTo>
                  <a:cubicBezTo>
                    <a:pt x="767" y="1806"/>
                    <a:pt x="437" y="2297"/>
                    <a:pt x="250" y="2823"/>
                  </a:cubicBezTo>
                  <a:cubicBezTo>
                    <a:pt x="54" y="3349"/>
                    <a:pt x="0" y="3849"/>
                    <a:pt x="80" y="4340"/>
                  </a:cubicBezTo>
                  <a:cubicBezTo>
                    <a:pt x="161" y="4821"/>
                    <a:pt x="384" y="5241"/>
                    <a:pt x="758" y="5606"/>
                  </a:cubicBezTo>
                  <a:cubicBezTo>
                    <a:pt x="1182" y="6014"/>
                    <a:pt x="1656" y="6221"/>
                    <a:pt x="2174" y="6221"/>
                  </a:cubicBezTo>
                  <a:cubicBezTo>
                    <a:pt x="2234" y="6221"/>
                    <a:pt x="2294" y="6219"/>
                    <a:pt x="2355" y="6213"/>
                  </a:cubicBezTo>
                  <a:cubicBezTo>
                    <a:pt x="2953" y="6151"/>
                    <a:pt x="3702" y="5829"/>
                    <a:pt x="4603" y="5232"/>
                  </a:cubicBezTo>
                  <a:cubicBezTo>
                    <a:pt x="5130" y="4875"/>
                    <a:pt x="5558" y="4625"/>
                    <a:pt x="5879" y="4482"/>
                  </a:cubicBezTo>
                  <a:cubicBezTo>
                    <a:pt x="6157" y="4356"/>
                    <a:pt x="6399" y="4292"/>
                    <a:pt x="6593" y="4292"/>
                  </a:cubicBezTo>
                  <a:cubicBezTo>
                    <a:pt x="6618" y="4292"/>
                    <a:pt x="6641" y="4293"/>
                    <a:pt x="6664" y="4295"/>
                  </a:cubicBezTo>
                  <a:cubicBezTo>
                    <a:pt x="6869" y="4313"/>
                    <a:pt x="7075" y="4411"/>
                    <a:pt x="7262" y="4598"/>
                  </a:cubicBezTo>
                  <a:cubicBezTo>
                    <a:pt x="7565" y="4902"/>
                    <a:pt x="7681" y="5259"/>
                    <a:pt x="7592" y="5678"/>
                  </a:cubicBezTo>
                  <a:cubicBezTo>
                    <a:pt x="7503" y="6097"/>
                    <a:pt x="7226" y="6534"/>
                    <a:pt x="6780" y="6998"/>
                  </a:cubicBezTo>
                  <a:cubicBezTo>
                    <a:pt x="6405" y="7382"/>
                    <a:pt x="6058" y="7649"/>
                    <a:pt x="5719" y="7819"/>
                  </a:cubicBezTo>
                  <a:cubicBezTo>
                    <a:pt x="5380" y="7979"/>
                    <a:pt x="5005" y="8122"/>
                    <a:pt x="4594" y="8220"/>
                  </a:cubicBezTo>
                  <a:cubicBezTo>
                    <a:pt x="4273" y="8292"/>
                    <a:pt x="4068" y="8381"/>
                    <a:pt x="3961" y="8488"/>
                  </a:cubicBezTo>
                  <a:cubicBezTo>
                    <a:pt x="3863" y="8586"/>
                    <a:pt x="3818" y="8711"/>
                    <a:pt x="3827" y="8845"/>
                  </a:cubicBezTo>
                  <a:cubicBezTo>
                    <a:pt x="3836" y="8979"/>
                    <a:pt x="3899" y="9103"/>
                    <a:pt x="4015" y="9211"/>
                  </a:cubicBezTo>
                  <a:cubicBezTo>
                    <a:pt x="4140" y="9335"/>
                    <a:pt x="4282" y="9416"/>
                    <a:pt x="4434" y="9434"/>
                  </a:cubicBezTo>
                  <a:cubicBezTo>
                    <a:pt x="4481" y="9442"/>
                    <a:pt x="4533" y="9446"/>
                    <a:pt x="4590" y="9446"/>
                  </a:cubicBezTo>
                  <a:cubicBezTo>
                    <a:pt x="4718" y="9446"/>
                    <a:pt x="4871" y="9426"/>
                    <a:pt x="5049" y="9389"/>
                  </a:cubicBezTo>
                  <a:cubicBezTo>
                    <a:pt x="5487" y="9282"/>
                    <a:pt x="5924" y="9103"/>
                    <a:pt x="6370" y="8836"/>
                  </a:cubicBezTo>
                  <a:cubicBezTo>
                    <a:pt x="6816" y="8568"/>
                    <a:pt x="7226" y="8238"/>
                    <a:pt x="7619" y="7846"/>
                  </a:cubicBezTo>
                  <a:cubicBezTo>
                    <a:pt x="8350" y="7096"/>
                    <a:pt x="8770" y="6338"/>
                    <a:pt x="8886" y="5553"/>
                  </a:cubicBezTo>
                  <a:cubicBezTo>
                    <a:pt x="9001" y="4777"/>
                    <a:pt x="8787" y="4126"/>
                    <a:pt x="8243" y="3590"/>
                  </a:cubicBezTo>
                  <a:cubicBezTo>
                    <a:pt x="7895" y="3260"/>
                    <a:pt x="7547" y="3046"/>
                    <a:pt x="7191" y="2966"/>
                  </a:cubicBezTo>
                  <a:cubicBezTo>
                    <a:pt x="7076" y="2940"/>
                    <a:pt x="6955" y="2927"/>
                    <a:pt x="6828" y="2927"/>
                  </a:cubicBezTo>
                  <a:cubicBezTo>
                    <a:pt x="6560" y="2927"/>
                    <a:pt x="6265" y="2985"/>
                    <a:pt x="5950" y="3100"/>
                  </a:cubicBezTo>
                  <a:cubicBezTo>
                    <a:pt x="5478" y="3278"/>
                    <a:pt x="4898" y="3590"/>
                    <a:pt x="4193" y="4045"/>
                  </a:cubicBezTo>
                  <a:cubicBezTo>
                    <a:pt x="3720" y="4357"/>
                    <a:pt x="3337" y="4572"/>
                    <a:pt x="3042" y="4696"/>
                  </a:cubicBezTo>
                  <a:cubicBezTo>
                    <a:pt x="2797" y="4800"/>
                    <a:pt x="2583" y="4855"/>
                    <a:pt x="2400" y="4855"/>
                  </a:cubicBezTo>
                  <a:cubicBezTo>
                    <a:pt x="2363" y="4855"/>
                    <a:pt x="2327" y="4853"/>
                    <a:pt x="2293" y="4848"/>
                  </a:cubicBezTo>
                  <a:cubicBezTo>
                    <a:pt x="2088" y="4821"/>
                    <a:pt x="1891" y="4723"/>
                    <a:pt x="1704" y="4536"/>
                  </a:cubicBezTo>
                  <a:cubicBezTo>
                    <a:pt x="1401" y="4242"/>
                    <a:pt x="1276" y="3885"/>
                    <a:pt x="1338" y="3465"/>
                  </a:cubicBezTo>
                  <a:cubicBezTo>
                    <a:pt x="1401" y="3037"/>
                    <a:pt x="1624" y="2627"/>
                    <a:pt x="2016" y="2225"/>
                  </a:cubicBezTo>
                  <a:cubicBezTo>
                    <a:pt x="2329" y="1904"/>
                    <a:pt x="2632" y="1681"/>
                    <a:pt x="2926" y="1547"/>
                  </a:cubicBezTo>
                  <a:cubicBezTo>
                    <a:pt x="3230" y="1422"/>
                    <a:pt x="3569" y="1307"/>
                    <a:pt x="3961" y="1217"/>
                  </a:cubicBezTo>
                  <a:cubicBezTo>
                    <a:pt x="4309" y="1155"/>
                    <a:pt x="4532" y="1075"/>
                    <a:pt x="4630" y="968"/>
                  </a:cubicBezTo>
                  <a:cubicBezTo>
                    <a:pt x="4719" y="878"/>
                    <a:pt x="4764" y="753"/>
                    <a:pt x="4755" y="611"/>
                  </a:cubicBezTo>
                  <a:cubicBezTo>
                    <a:pt x="4746" y="468"/>
                    <a:pt x="4684" y="343"/>
                    <a:pt x="4568" y="236"/>
                  </a:cubicBezTo>
                  <a:cubicBezTo>
                    <a:pt x="4410" y="78"/>
                    <a:pt x="4185" y="1"/>
                    <a:pt x="38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3848175" y="4501725"/>
              <a:ext cx="338421" cy="556630"/>
            </a:xfrm>
            <a:custGeom>
              <a:avLst/>
              <a:gdLst/>
              <a:ahLst/>
              <a:cxnLst/>
              <a:rect l="l" t="t" r="r" b="b"/>
              <a:pathLst>
                <a:path w="5104" h="8395" extrusionOk="0">
                  <a:moveTo>
                    <a:pt x="4327" y="0"/>
                  </a:moveTo>
                  <a:cubicBezTo>
                    <a:pt x="4282" y="0"/>
                    <a:pt x="4247" y="0"/>
                    <a:pt x="4202" y="9"/>
                  </a:cubicBezTo>
                  <a:cubicBezTo>
                    <a:pt x="4104" y="27"/>
                    <a:pt x="4006" y="63"/>
                    <a:pt x="3925" y="125"/>
                  </a:cubicBezTo>
                  <a:cubicBezTo>
                    <a:pt x="3836" y="179"/>
                    <a:pt x="3765" y="250"/>
                    <a:pt x="3711" y="330"/>
                  </a:cubicBezTo>
                  <a:lnTo>
                    <a:pt x="152" y="5130"/>
                  </a:lnTo>
                  <a:cubicBezTo>
                    <a:pt x="107" y="5192"/>
                    <a:pt x="72" y="5255"/>
                    <a:pt x="45" y="5335"/>
                  </a:cubicBezTo>
                  <a:cubicBezTo>
                    <a:pt x="18" y="5406"/>
                    <a:pt x="0" y="5487"/>
                    <a:pt x="0" y="5558"/>
                  </a:cubicBezTo>
                  <a:cubicBezTo>
                    <a:pt x="0" y="5612"/>
                    <a:pt x="9" y="5656"/>
                    <a:pt x="18" y="5701"/>
                  </a:cubicBezTo>
                  <a:cubicBezTo>
                    <a:pt x="36" y="5790"/>
                    <a:pt x="72" y="5888"/>
                    <a:pt x="125" y="5968"/>
                  </a:cubicBezTo>
                  <a:cubicBezTo>
                    <a:pt x="179" y="6049"/>
                    <a:pt x="241" y="6111"/>
                    <a:pt x="321" y="6165"/>
                  </a:cubicBezTo>
                  <a:lnTo>
                    <a:pt x="3105" y="8225"/>
                  </a:lnTo>
                  <a:cubicBezTo>
                    <a:pt x="3167" y="8279"/>
                    <a:pt x="3239" y="8315"/>
                    <a:pt x="3310" y="8350"/>
                  </a:cubicBezTo>
                  <a:cubicBezTo>
                    <a:pt x="3390" y="8377"/>
                    <a:pt x="3470" y="8395"/>
                    <a:pt x="3560" y="8395"/>
                  </a:cubicBezTo>
                  <a:lnTo>
                    <a:pt x="3622" y="8395"/>
                  </a:lnTo>
                  <a:cubicBezTo>
                    <a:pt x="3720" y="8377"/>
                    <a:pt x="3827" y="8350"/>
                    <a:pt x="3908" y="8297"/>
                  </a:cubicBezTo>
                  <a:cubicBezTo>
                    <a:pt x="3988" y="8243"/>
                    <a:pt x="4059" y="8172"/>
                    <a:pt x="4113" y="8101"/>
                  </a:cubicBezTo>
                  <a:cubicBezTo>
                    <a:pt x="4157" y="8038"/>
                    <a:pt x="4193" y="7976"/>
                    <a:pt x="4220" y="7904"/>
                  </a:cubicBezTo>
                  <a:cubicBezTo>
                    <a:pt x="4247" y="7833"/>
                    <a:pt x="4256" y="7753"/>
                    <a:pt x="4256" y="7672"/>
                  </a:cubicBezTo>
                  <a:cubicBezTo>
                    <a:pt x="4256" y="7637"/>
                    <a:pt x="4256" y="7592"/>
                    <a:pt x="4247" y="7547"/>
                  </a:cubicBezTo>
                  <a:cubicBezTo>
                    <a:pt x="4229" y="7449"/>
                    <a:pt x="4184" y="7360"/>
                    <a:pt x="4131" y="7289"/>
                  </a:cubicBezTo>
                  <a:cubicBezTo>
                    <a:pt x="4077" y="7208"/>
                    <a:pt x="4015" y="7155"/>
                    <a:pt x="3943" y="7101"/>
                  </a:cubicBezTo>
                  <a:lnTo>
                    <a:pt x="1775" y="5496"/>
                  </a:lnTo>
                  <a:lnTo>
                    <a:pt x="4934" y="1231"/>
                  </a:lnTo>
                  <a:cubicBezTo>
                    <a:pt x="5032" y="1106"/>
                    <a:pt x="5103" y="937"/>
                    <a:pt x="5094" y="759"/>
                  </a:cubicBezTo>
                  <a:cubicBezTo>
                    <a:pt x="5094" y="732"/>
                    <a:pt x="5094" y="696"/>
                    <a:pt x="5094" y="669"/>
                  </a:cubicBezTo>
                  <a:cubicBezTo>
                    <a:pt x="5076" y="562"/>
                    <a:pt x="5041" y="464"/>
                    <a:pt x="4987" y="375"/>
                  </a:cubicBezTo>
                  <a:cubicBezTo>
                    <a:pt x="4934" y="286"/>
                    <a:pt x="4862" y="214"/>
                    <a:pt x="4782" y="161"/>
                  </a:cubicBezTo>
                  <a:cubicBezTo>
                    <a:pt x="4719" y="116"/>
                    <a:pt x="4648" y="72"/>
                    <a:pt x="4568" y="45"/>
                  </a:cubicBezTo>
                  <a:cubicBezTo>
                    <a:pt x="4496" y="18"/>
                    <a:pt x="4407" y="0"/>
                    <a:pt x="4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29"/>
          <p:cNvGrpSpPr/>
          <p:nvPr/>
        </p:nvGrpSpPr>
        <p:grpSpPr>
          <a:xfrm>
            <a:off x="-93069" y="-319213"/>
            <a:ext cx="9372465" cy="5610489"/>
            <a:chOff x="-93069" y="-319213"/>
            <a:chExt cx="9372465" cy="5610489"/>
          </a:xfrm>
        </p:grpSpPr>
        <p:sp>
          <p:nvSpPr>
            <p:cNvPr id="969" name="Google Shape;969;p29"/>
            <p:cNvSpPr/>
            <p:nvPr/>
          </p:nvSpPr>
          <p:spPr>
            <a:xfrm flipH="1">
              <a:off x="642306" y="4535664"/>
              <a:ext cx="763231" cy="755612"/>
            </a:xfrm>
            <a:custGeom>
              <a:avLst/>
              <a:gdLst/>
              <a:ahLst/>
              <a:cxnLst/>
              <a:rect l="l" t="t" r="r" b="b"/>
              <a:pathLst>
                <a:path w="11527" h="11396" extrusionOk="0">
                  <a:moveTo>
                    <a:pt x="6941" y="0"/>
                  </a:moveTo>
                  <a:cubicBezTo>
                    <a:pt x="6914" y="0"/>
                    <a:pt x="6896" y="9"/>
                    <a:pt x="6878" y="27"/>
                  </a:cubicBezTo>
                  <a:lnTo>
                    <a:pt x="5451" y="2632"/>
                  </a:lnTo>
                  <a:lnTo>
                    <a:pt x="2748" y="90"/>
                  </a:lnTo>
                  <a:cubicBezTo>
                    <a:pt x="2737" y="79"/>
                    <a:pt x="2724" y="75"/>
                    <a:pt x="2709" y="75"/>
                  </a:cubicBezTo>
                  <a:cubicBezTo>
                    <a:pt x="2699" y="75"/>
                    <a:pt x="2688" y="77"/>
                    <a:pt x="2676" y="81"/>
                  </a:cubicBezTo>
                  <a:cubicBezTo>
                    <a:pt x="2659" y="90"/>
                    <a:pt x="2650" y="116"/>
                    <a:pt x="2650" y="143"/>
                  </a:cubicBezTo>
                  <a:lnTo>
                    <a:pt x="3453" y="3489"/>
                  </a:lnTo>
                  <a:lnTo>
                    <a:pt x="54" y="3676"/>
                  </a:lnTo>
                  <a:cubicBezTo>
                    <a:pt x="27" y="3685"/>
                    <a:pt x="9" y="3694"/>
                    <a:pt x="0" y="3720"/>
                  </a:cubicBezTo>
                  <a:cubicBezTo>
                    <a:pt x="0" y="3738"/>
                    <a:pt x="0" y="3765"/>
                    <a:pt x="27" y="3783"/>
                  </a:cubicBezTo>
                  <a:lnTo>
                    <a:pt x="2775" y="5879"/>
                  </a:lnTo>
                  <a:lnTo>
                    <a:pt x="384" y="7467"/>
                  </a:lnTo>
                  <a:cubicBezTo>
                    <a:pt x="366" y="7485"/>
                    <a:pt x="357" y="7512"/>
                    <a:pt x="366" y="7530"/>
                  </a:cubicBezTo>
                  <a:cubicBezTo>
                    <a:pt x="375" y="7556"/>
                    <a:pt x="393" y="7574"/>
                    <a:pt x="419" y="7574"/>
                  </a:cubicBezTo>
                  <a:lnTo>
                    <a:pt x="3435" y="7548"/>
                  </a:lnTo>
                  <a:lnTo>
                    <a:pt x="2828" y="10697"/>
                  </a:lnTo>
                  <a:cubicBezTo>
                    <a:pt x="2819" y="10723"/>
                    <a:pt x="2837" y="10750"/>
                    <a:pt x="2855" y="10759"/>
                  </a:cubicBezTo>
                  <a:cubicBezTo>
                    <a:pt x="2866" y="10763"/>
                    <a:pt x="2877" y="10765"/>
                    <a:pt x="2888" y="10765"/>
                  </a:cubicBezTo>
                  <a:cubicBezTo>
                    <a:pt x="2902" y="10765"/>
                    <a:pt x="2916" y="10761"/>
                    <a:pt x="2926" y="10750"/>
                  </a:cubicBezTo>
                  <a:lnTo>
                    <a:pt x="5157" y="8386"/>
                  </a:lnTo>
                  <a:lnTo>
                    <a:pt x="6932" y="11366"/>
                  </a:lnTo>
                  <a:cubicBezTo>
                    <a:pt x="6939" y="11386"/>
                    <a:pt x="6955" y="11396"/>
                    <a:pt x="6974" y="11396"/>
                  </a:cubicBezTo>
                  <a:cubicBezTo>
                    <a:pt x="6981" y="11396"/>
                    <a:pt x="6988" y="11395"/>
                    <a:pt x="6994" y="11393"/>
                  </a:cubicBezTo>
                  <a:cubicBezTo>
                    <a:pt x="7021" y="11384"/>
                    <a:pt x="7039" y="11366"/>
                    <a:pt x="7039" y="11339"/>
                  </a:cubicBezTo>
                  <a:lnTo>
                    <a:pt x="7182" y="7637"/>
                  </a:lnTo>
                  <a:lnTo>
                    <a:pt x="10509" y="8582"/>
                  </a:lnTo>
                  <a:cubicBezTo>
                    <a:pt x="10516" y="8585"/>
                    <a:pt x="10524" y="8586"/>
                    <a:pt x="10530" y="8586"/>
                  </a:cubicBezTo>
                  <a:cubicBezTo>
                    <a:pt x="10549" y="8586"/>
                    <a:pt x="10565" y="8578"/>
                    <a:pt x="10572" y="8565"/>
                  </a:cubicBezTo>
                  <a:lnTo>
                    <a:pt x="10572" y="8493"/>
                  </a:lnTo>
                  <a:lnTo>
                    <a:pt x="8680" y="5879"/>
                  </a:lnTo>
                  <a:lnTo>
                    <a:pt x="11482" y="5023"/>
                  </a:lnTo>
                  <a:cubicBezTo>
                    <a:pt x="11508" y="5023"/>
                    <a:pt x="11526" y="4996"/>
                    <a:pt x="11526" y="4969"/>
                  </a:cubicBezTo>
                  <a:cubicBezTo>
                    <a:pt x="11526" y="4943"/>
                    <a:pt x="11499" y="4925"/>
                    <a:pt x="11482" y="4916"/>
                  </a:cubicBezTo>
                  <a:lnTo>
                    <a:pt x="8457" y="4274"/>
                  </a:lnTo>
                  <a:lnTo>
                    <a:pt x="10027" y="1660"/>
                  </a:lnTo>
                  <a:cubicBezTo>
                    <a:pt x="10045" y="1633"/>
                    <a:pt x="10045" y="1606"/>
                    <a:pt x="10027" y="1588"/>
                  </a:cubicBezTo>
                  <a:cubicBezTo>
                    <a:pt x="10012" y="1578"/>
                    <a:pt x="9996" y="1574"/>
                    <a:pt x="9982" y="1574"/>
                  </a:cubicBezTo>
                  <a:cubicBezTo>
                    <a:pt x="9972" y="1574"/>
                    <a:pt x="9963" y="1576"/>
                    <a:pt x="9956" y="1579"/>
                  </a:cubicBezTo>
                  <a:lnTo>
                    <a:pt x="7378" y="3185"/>
                  </a:lnTo>
                  <a:lnTo>
                    <a:pt x="6985" y="54"/>
                  </a:lnTo>
                  <a:cubicBezTo>
                    <a:pt x="6985" y="27"/>
                    <a:pt x="6968" y="9"/>
                    <a:pt x="69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9"/>
            <p:cNvSpPr/>
            <p:nvPr/>
          </p:nvSpPr>
          <p:spPr>
            <a:xfrm rot="3126409" flipH="1">
              <a:off x="5289961" y="-185920"/>
              <a:ext cx="570519" cy="477319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 flipH="1">
              <a:off x="-93069" y="1340900"/>
              <a:ext cx="464348" cy="449614"/>
            </a:xfrm>
            <a:custGeom>
              <a:avLst/>
              <a:gdLst/>
              <a:ahLst/>
              <a:cxnLst/>
              <a:rect l="l" t="t" r="r" b="b"/>
              <a:pathLst>
                <a:path w="7013" h="6781" extrusionOk="0">
                  <a:moveTo>
                    <a:pt x="2016" y="0"/>
                  </a:moveTo>
                  <a:cubicBezTo>
                    <a:pt x="1793" y="0"/>
                    <a:pt x="1561" y="63"/>
                    <a:pt x="1374" y="205"/>
                  </a:cubicBezTo>
                  <a:cubicBezTo>
                    <a:pt x="1213" y="321"/>
                    <a:pt x="1088" y="482"/>
                    <a:pt x="1017" y="660"/>
                  </a:cubicBezTo>
                  <a:cubicBezTo>
                    <a:pt x="946" y="830"/>
                    <a:pt x="910" y="1017"/>
                    <a:pt x="910" y="1213"/>
                  </a:cubicBezTo>
                  <a:cubicBezTo>
                    <a:pt x="910" y="1615"/>
                    <a:pt x="1044" y="2034"/>
                    <a:pt x="1294" y="2427"/>
                  </a:cubicBezTo>
                  <a:cubicBezTo>
                    <a:pt x="955" y="2561"/>
                    <a:pt x="660" y="2748"/>
                    <a:pt x="437" y="2980"/>
                  </a:cubicBezTo>
                  <a:cubicBezTo>
                    <a:pt x="312" y="3114"/>
                    <a:pt x="205" y="3265"/>
                    <a:pt x="125" y="3426"/>
                  </a:cubicBezTo>
                  <a:cubicBezTo>
                    <a:pt x="45" y="3586"/>
                    <a:pt x="0" y="3765"/>
                    <a:pt x="0" y="3943"/>
                  </a:cubicBezTo>
                  <a:cubicBezTo>
                    <a:pt x="0" y="4050"/>
                    <a:pt x="18" y="4157"/>
                    <a:pt x="54" y="4264"/>
                  </a:cubicBezTo>
                  <a:cubicBezTo>
                    <a:pt x="98" y="4416"/>
                    <a:pt x="179" y="4541"/>
                    <a:pt x="277" y="4648"/>
                  </a:cubicBezTo>
                  <a:cubicBezTo>
                    <a:pt x="428" y="4809"/>
                    <a:pt x="616" y="4925"/>
                    <a:pt x="821" y="4996"/>
                  </a:cubicBezTo>
                  <a:cubicBezTo>
                    <a:pt x="1026" y="5076"/>
                    <a:pt x="1258" y="5112"/>
                    <a:pt x="1490" y="5112"/>
                  </a:cubicBezTo>
                  <a:cubicBezTo>
                    <a:pt x="1704" y="5112"/>
                    <a:pt x="1918" y="5076"/>
                    <a:pt x="2141" y="5023"/>
                  </a:cubicBezTo>
                  <a:cubicBezTo>
                    <a:pt x="2168" y="5451"/>
                    <a:pt x="2284" y="5843"/>
                    <a:pt x="2489" y="6156"/>
                  </a:cubicBezTo>
                  <a:cubicBezTo>
                    <a:pt x="2605" y="6325"/>
                    <a:pt x="2739" y="6486"/>
                    <a:pt x="2917" y="6593"/>
                  </a:cubicBezTo>
                  <a:cubicBezTo>
                    <a:pt x="3087" y="6709"/>
                    <a:pt x="3292" y="6780"/>
                    <a:pt x="3506" y="6780"/>
                  </a:cubicBezTo>
                  <a:cubicBezTo>
                    <a:pt x="3720" y="6780"/>
                    <a:pt x="3925" y="6709"/>
                    <a:pt x="4095" y="6593"/>
                  </a:cubicBezTo>
                  <a:cubicBezTo>
                    <a:pt x="4354" y="6423"/>
                    <a:pt x="4541" y="6165"/>
                    <a:pt x="4675" y="5870"/>
                  </a:cubicBezTo>
                  <a:cubicBezTo>
                    <a:pt x="4782" y="5620"/>
                    <a:pt x="4853" y="5326"/>
                    <a:pt x="4871" y="5023"/>
                  </a:cubicBezTo>
                  <a:cubicBezTo>
                    <a:pt x="5094" y="5076"/>
                    <a:pt x="5308" y="5112"/>
                    <a:pt x="5522" y="5112"/>
                  </a:cubicBezTo>
                  <a:cubicBezTo>
                    <a:pt x="5834" y="5112"/>
                    <a:pt x="6138" y="5049"/>
                    <a:pt x="6388" y="4916"/>
                  </a:cubicBezTo>
                  <a:cubicBezTo>
                    <a:pt x="6521" y="4844"/>
                    <a:pt x="6637" y="4755"/>
                    <a:pt x="6735" y="4648"/>
                  </a:cubicBezTo>
                  <a:cubicBezTo>
                    <a:pt x="6834" y="4541"/>
                    <a:pt x="6914" y="4416"/>
                    <a:pt x="6959" y="4264"/>
                  </a:cubicBezTo>
                  <a:cubicBezTo>
                    <a:pt x="6994" y="4157"/>
                    <a:pt x="7012" y="4050"/>
                    <a:pt x="7012" y="3943"/>
                  </a:cubicBezTo>
                  <a:cubicBezTo>
                    <a:pt x="7012" y="3765"/>
                    <a:pt x="6967" y="3586"/>
                    <a:pt x="6887" y="3426"/>
                  </a:cubicBezTo>
                  <a:cubicBezTo>
                    <a:pt x="6771" y="3185"/>
                    <a:pt x="6593" y="2971"/>
                    <a:pt x="6361" y="2792"/>
                  </a:cubicBezTo>
                  <a:cubicBezTo>
                    <a:pt x="6173" y="2650"/>
                    <a:pt x="5959" y="2525"/>
                    <a:pt x="5718" y="2427"/>
                  </a:cubicBezTo>
                  <a:cubicBezTo>
                    <a:pt x="5968" y="2034"/>
                    <a:pt x="6102" y="1615"/>
                    <a:pt x="6102" y="1213"/>
                  </a:cubicBezTo>
                  <a:cubicBezTo>
                    <a:pt x="6102" y="1017"/>
                    <a:pt x="6066" y="830"/>
                    <a:pt x="5995" y="660"/>
                  </a:cubicBezTo>
                  <a:cubicBezTo>
                    <a:pt x="5924" y="482"/>
                    <a:pt x="5799" y="321"/>
                    <a:pt x="5638" y="205"/>
                  </a:cubicBezTo>
                  <a:cubicBezTo>
                    <a:pt x="5451" y="63"/>
                    <a:pt x="5219" y="0"/>
                    <a:pt x="4996" y="0"/>
                  </a:cubicBezTo>
                  <a:cubicBezTo>
                    <a:pt x="4701" y="0"/>
                    <a:pt x="4407" y="107"/>
                    <a:pt x="4131" y="268"/>
                  </a:cubicBezTo>
                  <a:cubicBezTo>
                    <a:pt x="3908" y="411"/>
                    <a:pt x="3693" y="598"/>
                    <a:pt x="3506" y="821"/>
                  </a:cubicBezTo>
                  <a:cubicBezTo>
                    <a:pt x="3319" y="598"/>
                    <a:pt x="3105" y="411"/>
                    <a:pt x="2882" y="268"/>
                  </a:cubicBezTo>
                  <a:cubicBezTo>
                    <a:pt x="2605" y="107"/>
                    <a:pt x="2311" y="0"/>
                    <a:pt x="2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 flipH="1">
              <a:off x="9029568" y="1172816"/>
              <a:ext cx="249828" cy="245878"/>
            </a:xfrm>
            <a:custGeom>
              <a:avLst/>
              <a:gdLst/>
              <a:ahLst/>
              <a:cxnLst/>
              <a:rect l="l" t="t" r="r" b="b"/>
              <a:pathLst>
                <a:path w="3721" h="3657" extrusionOk="0">
                  <a:moveTo>
                    <a:pt x="1856" y="1"/>
                  </a:moveTo>
                  <a:cubicBezTo>
                    <a:pt x="1802" y="1"/>
                    <a:pt x="1749" y="34"/>
                    <a:pt x="1731" y="101"/>
                  </a:cubicBezTo>
                  <a:lnTo>
                    <a:pt x="1401" y="1279"/>
                  </a:lnTo>
                  <a:cubicBezTo>
                    <a:pt x="1383" y="1323"/>
                    <a:pt x="1347" y="1359"/>
                    <a:pt x="1303" y="1368"/>
                  </a:cubicBezTo>
                  <a:lnTo>
                    <a:pt x="125" y="1698"/>
                  </a:lnTo>
                  <a:cubicBezTo>
                    <a:pt x="0" y="1734"/>
                    <a:pt x="0" y="1921"/>
                    <a:pt x="125" y="1957"/>
                  </a:cubicBezTo>
                  <a:lnTo>
                    <a:pt x="1303" y="2287"/>
                  </a:lnTo>
                  <a:cubicBezTo>
                    <a:pt x="1347" y="2296"/>
                    <a:pt x="1383" y="2331"/>
                    <a:pt x="1401" y="2376"/>
                  </a:cubicBezTo>
                  <a:lnTo>
                    <a:pt x="1731" y="3563"/>
                  </a:lnTo>
                  <a:cubicBezTo>
                    <a:pt x="1749" y="3625"/>
                    <a:pt x="1802" y="3656"/>
                    <a:pt x="1856" y="3656"/>
                  </a:cubicBezTo>
                  <a:cubicBezTo>
                    <a:pt x="1909" y="3656"/>
                    <a:pt x="1963" y="3625"/>
                    <a:pt x="1981" y="3563"/>
                  </a:cubicBezTo>
                  <a:lnTo>
                    <a:pt x="2311" y="2376"/>
                  </a:lnTo>
                  <a:cubicBezTo>
                    <a:pt x="2328" y="2331"/>
                    <a:pt x="2364" y="2296"/>
                    <a:pt x="2409" y="2287"/>
                  </a:cubicBezTo>
                  <a:lnTo>
                    <a:pt x="3586" y="1957"/>
                  </a:lnTo>
                  <a:cubicBezTo>
                    <a:pt x="3720" y="1921"/>
                    <a:pt x="3720" y="1734"/>
                    <a:pt x="3586" y="1698"/>
                  </a:cubicBezTo>
                  <a:lnTo>
                    <a:pt x="2409" y="1368"/>
                  </a:lnTo>
                  <a:cubicBezTo>
                    <a:pt x="2364" y="1359"/>
                    <a:pt x="2328" y="1323"/>
                    <a:pt x="2311" y="1279"/>
                  </a:cubicBezTo>
                  <a:lnTo>
                    <a:pt x="1981" y="101"/>
                  </a:lnTo>
                  <a:cubicBezTo>
                    <a:pt x="1963" y="34"/>
                    <a:pt x="1909" y="1"/>
                    <a:pt x="18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 flipH="1">
              <a:off x="1005030" y="-215969"/>
              <a:ext cx="400519" cy="401079"/>
            </a:xfrm>
            <a:custGeom>
              <a:avLst/>
              <a:gdLst/>
              <a:ahLst/>
              <a:cxnLst/>
              <a:rect l="l" t="t" r="r" b="b"/>
              <a:pathLst>
                <a:path w="6049" h="6049" extrusionOk="0">
                  <a:moveTo>
                    <a:pt x="3274" y="0"/>
                  </a:moveTo>
                  <a:lnTo>
                    <a:pt x="2391" y="54"/>
                  </a:lnTo>
                  <a:lnTo>
                    <a:pt x="2364" y="63"/>
                  </a:lnTo>
                  <a:lnTo>
                    <a:pt x="2355" y="98"/>
                  </a:lnTo>
                  <a:lnTo>
                    <a:pt x="2471" y="1892"/>
                  </a:lnTo>
                  <a:lnTo>
                    <a:pt x="1115" y="705"/>
                  </a:lnTo>
                  <a:lnTo>
                    <a:pt x="1089" y="696"/>
                  </a:lnTo>
                  <a:lnTo>
                    <a:pt x="1062" y="705"/>
                  </a:lnTo>
                  <a:lnTo>
                    <a:pt x="473" y="1374"/>
                  </a:lnTo>
                  <a:lnTo>
                    <a:pt x="482" y="1428"/>
                  </a:lnTo>
                  <a:lnTo>
                    <a:pt x="1490" y="2320"/>
                  </a:lnTo>
                  <a:lnTo>
                    <a:pt x="1838" y="2614"/>
                  </a:lnTo>
                  <a:lnTo>
                    <a:pt x="1374" y="2650"/>
                  </a:lnTo>
                  <a:lnTo>
                    <a:pt x="36" y="2730"/>
                  </a:lnTo>
                  <a:lnTo>
                    <a:pt x="9" y="2748"/>
                  </a:lnTo>
                  <a:lnTo>
                    <a:pt x="0" y="2775"/>
                  </a:lnTo>
                  <a:lnTo>
                    <a:pt x="54" y="3658"/>
                  </a:lnTo>
                  <a:lnTo>
                    <a:pt x="98" y="3694"/>
                  </a:lnTo>
                  <a:lnTo>
                    <a:pt x="1901" y="3578"/>
                  </a:lnTo>
                  <a:lnTo>
                    <a:pt x="1901" y="3578"/>
                  </a:lnTo>
                  <a:lnTo>
                    <a:pt x="705" y="4934"/>
                  </a:lnTo>
                  <a:lnTo>
                    <a:pt x="705" y="4987"/>
                  </a:lnTo>
                  <a:lnTo>
                    <a:pt x="1374" y="5576"/>
                  </a:lnTo>
                  <a:lnTo>
                    <a:pt x="1428" y="5567"/>
                  </a:lnTo>
                  <a:lnTo>
                    <a:pt x="2320" y="4559"/>
                  </a:lnTo>
                  <a:lnTo>
                    <a:pt x="2623" y="4211"/>
                  </a:lnTo>
                  <a:lnTo>
                    <a:pt x="2650" y="4666"/>
                  </a:lnTo>
                  <a:lnTo>
                    <a:pt x="2730" y="6013"/>
                  </a:lnTo>
                  <a:lnTo>
                    <a:pt x="2775" y="6049"/>
                  </a:lnTo>
                  <a:lnTo>
                    <a:pt x="3658" y="5995"/>
                  </a:lnTo>
                  <a:lnTo>
                    <a:pt x="3694" y="5951"/>
                  </a:lnTo>
                  <a:lnTo>
                    <a:pt x="3578" y="4149"/>
                  </a:lnTo>
                  <a:lnTo>
                    <a:pt x="4934" y="5344"/>
                  </a:lnTo>
                  <a:lnTo>
                    <a:pt x="4987" y="5344"/>
                  </a:lnTo>
                  <a:lnTo>
                    <a:pt x="5576" y="4675"/>
                  </a:lnTo>
                  <a:lnTo>
                    <a:pt x="5585" y="4648"/>
                  </a:lnTo>
                  <a:lnTo>
                    <a:pt x="5567" y="4621"/>
                  </a:lnTo>
                  <a:lnTo>
                    <a:pt x="4559" y="3729"/>
                  </a:lnTo>
                  <a:lnTo>
                    <a:pt x="4211" y="3426"/>
                  </a:lnTo>
                  <a:lnTo>
                    <a:pt x="4675" y="3399"/>
                  </a:lnTo>
                  <a:lnTo>
                    <a:pt x="6013" y="3310"/>
                  </a:lnTo>
                  <a:lnTo>
                    <a:pt x="6049" y="3274"/>
                  </a:lnTo>
                  <a:lnTo>
                    <a:pt x="5995" y="2391"/>
                  </a:lnTo>
                  <a:lnTo>
                    <a:pt x="5977" y="2364"/>
                  </a:lnTo>
                  <a:lnTo>
                    <a:pt x="5951" y="2355"/>
                  </a:lnTo>
                  <a:lnTo>
                    <a:pt x="4158" y="2471"/>
                  </a:lnTo>
                  <a:lnTo>
                    <a:pt x="5344" y="1115"/>
                  </a:lnTo>
                  <a:lnTo>
                    <a:pt x="5353" y="1089"/>
                  </a:lnTo>
                  <a:lnTo>
                    <a:pt x="5344" y="1062"/>
                  </a:lnTo>
                  <a:lnTo>
                    <a:pt x="4675" y="473"/>
                  </a:lnTo>
                  <a:lnTo>
                    <a:pt x="4648" y="464"/>
                  </a:lnTo>
                  <a:lnTo>
                    <a:pt x="4621" y="482"/>
                  </a:lnTo>
                  <a:lnTo>
                    <a:pt x="3729" y="1490"/>
                  </a:lnTo>
                  <a:lnTo>
                    <a:pt x="3426" y="1838"/>
                  </a:lnTo>
                  <a:lnTo>
                    <a:pt x="3399" y="1374"/>
                  </a:lnTo>
                  <a:lnTo>
                    <a:pt x="3319" y="36"/>
                  </a:lnTo>
                  <a:lnTo>
                    <a:pt x="3301" y="9"/>
                  </a:lnTo>
                  <a:lnTo>
                    <a:pt x="32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4" name="Google Shape;974;p29"/>
          <p:cNvSpPr/>
          <p:nvPr/>
        </p:nvSpPr>
        <p:spPr>
          <a:xfrm>
            <a:off x="8696355" y="2834725"/>
            <a:ext cx="570007" cy="626317"/>
          </a:xfrm>
          <a:custGeom>
            <a:avLst/>
            <a:gdLst/>
            <a:ahLst/>
            <a:cxnLst/>
            <a:rect l="l" t="t" r="r" b="b"/>
            <a:pathLst>
              <a:path w="9002" h="9446" extrusionOk="0">
                <a:moveTo>
                  <a:pt x="3892" y="1"/>
                </a:moveTo>
                <a:cubicBezTo>
                  <a:pt x="3772" y="1"/>
                  <a:pt x="3640" y="14"/>
                  <a:pt x="3497" y="40"/>
                </a:cubicBezTo>
                <a:cubicBezTo>
                  <a:pt x="3096" y="120"/>
                  <a:pt x="2703" y="272"/>
                  <a:pt x="2302" y="504"/>
                </a:cubicBezTo>
                <a:cubicBezTo>
                  <a:pt x="1909" y="727"/>
                  <a:pt x="1543" y="1003"/>
                  <a:pt x="1222" y="1342"/>
                </a:cubicBezTo>
                <a:cubicBezTo>
                  <a:pt x="767" y="1806"/>
                  <a:pt x="437" y="2297"/>
                  <a:pt x="250" y="2823"/>
                </a:cubicBezTo>
                <a:cubicBezTo>
                  <a:pt x="54" y="3349"/>
                  <a:pt x="0" y="3849"/>
                  <a:pt x="80" y="4340"/>
                </a:cubicBezTo>
                <a:cubicBezTo>
                  <a:pt x="161" y="4821"/>
                  <a:pt x="384" y="5241"/>
                  <a:pt x="758" y="5606"/>
                </a:cubicBezTo>
                <a:cubicBezTo>
                  <a:pt x="1182" y="6014"/>
                  <a:pt x="1656" y="6221"/>
                  <a:pt x="2174" y="6221"/>
                </a:cubicBezTo>
                <a:cubicBezTo>
                  <a:pt x="2234" y="6221"/>
                  <a:pt x="2294" y="6219"/>
                  <a:pt x="2355" y="6213"/>
                </a:cubicBezTo>
                <a:cubicBezTo>
                  <a:pt x="2953" y="6151"/>
                  <a:pt x="3702" y="5829"/>
                  <a:pt x="4603" y="5232"/>
                </a:cubicBezTo>
                <a:cubicBezTo>
                  <a:pt x="5130" y="4875"/>
                  <a:pt x="5558" y="4625"/>
                  <a:pt x="5879" y="4482"/>
                </a:cubicBezTo>
                <a:cubicBezTo>
                  <a:pt x="6157" y="4356"/>
                  <a:pt x="6399" y="4292"/>
                  <a:pt x="6593" y="4292"/>
                </a:cubicBezTo>
                <a:cubicBezTo>
                  <a:pt x="6618" y="4292"/>
                  <a:pt x="6641" y="4293"/>
                  <a:pt x="6664" y="4295"/>
                </a:cubicBezTo>
                <a:cubicBezTo>
                  <a:pt x="6869" y="4313"/>
                  <a:pt x="7075" y="4411"/>
                  <a:pt x="7262" y="4598"/>
                </a:cubicBezTo>
                <a:cubicBezTo>
                  <a:pt x="7565" y="4902"/>
                  <a:pt x="7681" y="5259"/>
                  <a:pt x="7592" y="5678"/>
                </a:cubicBezTo>
                <a:cubicBezTo>
                  <a:pt x="7503" y="6097"/>
                  <a:pt x="7226" y="6534"/>
                  <a:pt x="6780" y="6998"/>
                </a:cubicBezTo>
                <a:cubicBezTo>
                  <a:pt x="6405" y="7382"/>
                  <a:pt x="6058" y="7649"/>
                  <a:pt x="5719" y="7819"/>
                </a:cubicBezTo>
                <a:cubicBezTo>
                  <a:pt x="5380" y="7979"/>
                  <a:pt x="5005" y="8122"/>
                  <a:pt x="4594" y="8220"/>
                </a:cubicBezTo>
                <a:cubicBezTo>
                  <a:pt x="4273" y="8292"/>
                  <a:pt x="4068" y="8381"/>
                  <a:pt x="3961" y="8488"/>
                </a:cubicBezTo>
                <a:cubicBezTo>
                  <a:pt x="3863" y="8586"/>
                  <a:pt x="3818" y="8711"/>
                  <a:pt x="3827" y="8845"/>
                </a:cubicBezTo>
                <a:cubicBezTo>
                  <a:pt x="3836" y="8979"/>
                  <a:pt x="3899" y="9103"/>
                  <a:pt x="4015" y="9211"/>
                </a:cubicBezTo>
                <a:cubicBezTo>
                  <a:pt x="4140" y="9335"/>
                  <a:pt x="4282" y="9416"/>
                  <a:pt x="4434" y="9434"/>
                </a:cubicBezTo>
                <a:cubicBezTo>
                  <a:pt x="4481" y="9442"/>
                  <a:pt x="4533" y="9446"/>
                  <a:pt x="4590" y="9446"/>
                </a:cubicBezTo>
                <a:cubicBezTo>
                  <a:pt x="4718" y="9446"/>
                  <a:pt x="4871" y="9426"/>
                  <a:pt x="5049" y="9389"/>
                </a:cubicBezTo>
                <a:cubicBezTo>
                  <a:pt x="5487" y="9282"/>
                  <a:pt x="5924" y="9103"/>
                  <a:pt x="6370" y="8836"/>
                </a:cubicBezTo>
                <a:cubicBezTo>
                  <a:pt x="6816" y="8568"/>
                  <a:pt x="7226" y="8238"/>
                  <a:pt x="7619" y="7846"/>
                </a:cubicBezTo>
                <a:cubicBezTo>
                  <a:pt x="8350" y="7096"/>
                  <a:pt x="8770" y="6338"/>
                  <a:pt x="8886" y="5553"/>
                </a:cubicBezTo>
                <a:cubicBezTo>
                  <a:pt x="9001" y="4777"/>
                  <a:pt x="8787" y="4126"/>
                  <a:pt x="8243" y="3590"/>
                </a:cubicBezTo>
                <a:cubicBezTo>
                  <a:pt x="7895" y="3260"/>
                  <a:pt x="7547" y="3046"/>
                  <a:pt x="7191" y="2966"/>
                </a:cubicBezTo>
                <a:cubicBezTo>
                  <a:pt x="7076" y="2940"/>
                  <a:pt x="6955" y="2927"/>
                  <a:pt x="6828" y="2927"/>
                </a:cubicBezTo>
                <a:cubicBezTo>
                  <a:pt x="6560" y="2927"/>
                  <a:pt x="6265" y="2985"/>
                  <a:pt x="5950" y="3100"/>
                </a:cubicBezTo>
                <a:cubicBezTo>
                  <a:pt x="5478" y="3278"/>
                  <a:pt x="4898" y="3590"/>
                  <a:pt x="4193" y="4045"/>
                </a:cubicBezTo>
                <a:cubicBezTo>
                  <a:pt x="3720" y="4357"/>
                  <a:pt x="3337" y="4572"/>
                  <a:pt x="3042" y="4696"/>
                </a:cubicBezTo>
                <a:cubicBezTo>
                  <a:pt x="2797" y="4800"/>
                  <a:pt x="2583" y="4855"/>
                  <a:pt x="2400" y="4855"/>
                </a:cubicBezTo>
                <a:cubicBezTo>
                  <a:pt x="2363" y="4855"/>
                  <a:pt x="2327" y="4853"/>
                  <a:pt x="2293" y="4848"/>
                </a:cubicBezTo>
                <a:cubicBezTo>
                  <a:pt x="2088" y="4821"/>
                  <a:pt x="1891" y="4723"/>
                  <a:pt x="1704" y="4536"/>
                </a:cubicBezTo>
                <a:cubicBezTo>
                  <a:pt x="1401" y="4242"/>
                  <a:pt x="1276" y="3885"/>
                  <a:pt x="1338" y="3465"/>
                </a:cubicBezTo>
                <a:cubicBezTo>
                  <a:pt x="1401" y="3037"/>
                  <a:pt x="1624" y="2627"/>
                  <a:pt x="2016" y="2225"/>
                </a:cubicBezTo>
                <a:cubicBezTo>
                  <a:pt x="2329" y="1904"/>
                  <a:pt x="2632" y="1681"/>
                  <a:pt x="2926" y="1547"/>
                </a:cubicBezTo>
                <a:cubicBezTo>
                  <a:pt x="3230" y="1422"/>
                  <a:pt x="3569" y="1307"/>
                  <a:pt x="3961" y="1217"/>
                </a:cubicBezTo>
                <a:cubicBezTo>
                  <a:pt x="4309" y="1155"/>
                  <a:pt x="4532" y="1075"/>
                  <a:pt x="4630" y="968"/>
                </a:cubicBezTo>
                <a:cubicBezTo>
                  <a:pt x="4719" y="878"/>
                  <a:pt x="4764" y="753"/>
                  <a:pt x="4755" y="611"/>
                </a:cubicBezTo>
                <a:cubicBezTo>
                  <a:pt x="4746" y="468"/>
                  <a:pt x="4684" y="343"/>
                  <a:pt x="4568" y="236"/>
                </a:cubicBezTo>
                <a:cubicBezTo>
                  <a:pt x="4410" y="78"/>
                  <a:pt x="4185" y="1"/>
                  <a:pt x="389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5" name="Google Shape;975;p29"/>
          <p:cNvGrpSpPr/>
          <p:nvPr/>
        </p:nvGrpSpPr>
        <p:grpSpPr>
          <a:xfrm rot="10800000"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976" name="Google Shape;976;p29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77" name="Google Shape;977;p29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29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29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0" name="Google Shape;980;p29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9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9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9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9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9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9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9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9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9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9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9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9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9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94" name="Google Shape;994;p2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95" name="Google Shape;995;p29"/>
          <p:cNvGrpSpPr/>
          <p:nvPr/>
        </p:nvGrpSpPr>
        <p:grpSpPr>
          <a:xfrm>
            <a:off x="-131716" y="3220444"/>
            <a:ext cx="4919422" cy="1973526"/>
            <a:chOff x="-131716" y="3220444"/>
            <a:chExt cx="4919422" cy="1973526"/>
          </a:xfrm>
        </p:grpSpPr>
        <p:sp>
          <p:nvSpPr>
            <p:cNvPr id="996" name="Google Shape;996;p29"/>
            <p:cNvSpPr/>
            <p:nvPr/>
          </p:nvSpPr>
          <p:spPr>
            <a:xfrm rot="2546305" flipH="1">
              <a:off x="-20444" y="3409974"/>
              <a:ext cx="812228" cy="645142"/>
            </a:xfrm>
            <a:custGeom>
              <a:avLst/>
              <a:gdLst/>
              <a:ahLst/>
              <a:cxnLst/>
              <a:rect l="l" t="t" r="r" b="b"/>
              <a:pathLst>
                <a:path w="12267" h="9730" extrusionOk="0">
                  <a:moveTo>
                    <a:pt x="4314" y="1203"/>
                  </a:moveTo>
                  <a:cubicBezTo>
                    <a:pt x="4312" y="1204"/>
                    <a:pt x="4310" y="1205"/>
                    <a:pt x="4309" y="1205"/>
                  </a:cubicBezTo>
                  <a:cubicBezTo>
                    <a:pt x="4311" y="1204"/>
                    <a:pt x="4313" y="1203"/>
                    <a:pt x="4314" y="1203"/>
                  </a:cubicBezTo>
                  <a:close/>
                  <a:moveTo>
                    <a:pt x="6912" y="4022"/>
                  </a:moveTo>
                  <a:cubicBezTo>
                    <a:pt x="6913" y="4031"/>
                    <a:pt x="6914" y="4039"/>
                    <a:pt x="6914" y="4041"/>
                  </a:cubicBezTo>
                  <a:cubicBezTo>
                    <a:pt x="6914" y="4034"/>
                    <a:pt x="6913" y="4028"/>
                    <a:pt x="6912" y="4022"/>
                  </a:cubicBezTo>
                  <a:close/>
                  <a:moveTo>
                    <a:pt x="4639" y="1133"/>
                  </a:moveTo>
                  <a:cubicBezTo>
                    <a:pt x="4817" y="1133"/>
                    <a:pt x="5041" y="1222"/>
                    <a:pt x="5219" y="1321"/>
                  </a:cubicBezTo>
                  <a:cubicBezTo>
                    <a:pt x="5317" y="1374"/>
                    <a:pt x="5406" y="1437"/>
                    <a:pt x="5495" y="1490"/>
                  </a:cubicBezTo>
                  <a:cubicBezTo>
                    <a:pt x="5508" y="1503"/>
                    <a:pt x="5569" y="1549"/>
                    <a:pt x="5573" y="1549"/>
                  </a:cubicBezTo>
                  <a:cubicBezTo>
                    <a:pt x="5573" y="1549"/>
                    <a:pt x="5573" y="1549"/>
                    <a:pt x="5573" y="1549"/>
                  </a:cubicBezTo>
                  <a:lnTo>
                    <a:pt x="5573" y="1549"/>
                  </a:lnTo>
                  <a:cubicBezTo>
                    <a:pt x="5610" y="1583"/>
                    <a:pt x="5646" y="1612"/>
                    <a:pt x="5683" y="1642"/>
                  </a:cubicBezTo>
                  <a:cubicBezTo>
                    <a:pt x="5843" y="1784"/>
                    <a:pt x="5995" y="1945"/>
                    <a:pt x="6129" y="2106"/>
                  </a:cubicBezTo>
                  <a:cubicBezTo>
                    <a:pt x="6135" y="2112"/>
                    <a:pt x="6139" y="2117"/>
                    <a:pt x="6143" y="2122"/>
                  </a:cubicBezTo>
                  <a:lnTo>
                    <a:pt x="6143" y="2122"/>
                  </a:lnTo>
                  <a:cubicBezTo>
                    <a:pt x="6145" y="2125"/>
                    <a:pt x="6151" y="2133"/>
                    <a:pt x="6165" y="2150"/>
                  </a:cubicBezTo>
                  <a:cubicBezTo>
                    <a:pt x="6200" y="2195"/>
                    <a:pt x="6227" y="2239"/>
                    <a:pt x="6254" y="2275"/>
                  </a:cubicBezTo>
                  <a:cubicBezTo>
                    <a:pt x="6316" y="2373"/>
                    <a:pt x="6379" y="2462"/>
                    <a:pt x="6432" y="2561"/>
                  </a:cubicBezTo>
                  <a:cubicBezTo>
                    <a:pt x="6477" y="2650"/>
                    <a:pt x="6521" y="2739"/>
                    <a:pt x="6566" y="2828"/>
                  </a:cubicBezTo>
                  <a:cubicBezTo>
                    <a:pt x="6579" y="2848"/>
                    <a:pt x="6613" y="2919"/>
                    <a:pt x="6617" y="2934"/>
                  </a:cubicBezTo>
                  <a:lnTo>
                    <a:pt x="6617" y="2934"/>
                  </a:lnTo>
                  <a:cubicBezTo>
                    <a:pt x="6611" y="2921"/>
                    <a:pt x="6605" y="2907"/>
                    <a:pt x="6605" y="2907"/>
                  </a:cubicBezTo>
                  <a:lnTo>
                    <a:pt x="6605" y="2907"/>
                  </a:lnTo>
                  <a:cubicBezTo>
                    <a:pt x="6604" y="2907"/>
                    <a:pt x="6606" y="2912"/>
                    <a:pt x="6611" y="2926"/>
                  </a:cubicBezTo>
                  <a:cubicBezTo>
                    <a:pt x="6615" y="2933"/>
                    <a:pt x="6617" y="2936"/>
                    <a:pt x="6618" y="2936"/>
                  </a:cubicBezTo>
                  <a:cubicBezTo>
                    <a:pt x="6618" y="2936"/>
                    <a:pt x="6618" y="2935"/>
                    <a:pt x="6617" y="2934"/>
                  </a:cubicBezTo>
                  <a:lnTo>
                    <a:pt x="6617" y="2934"/>
                  </a:lnTo>
                  <a:cubicBezTo>
                    <a:pt x="6622" y="2942"/>
                    <a:pt x="6626" y="2950"/>
                    <a:pt x="6628" y="2953"/>
                  </a:cubicBezTo>
                  <a:cubicBezTo>
                    <a:pt x="6637" y="2989"/>
                    <a:pt x="6646" y="3016"/>
                    <a:pt x="6664" y="3051"/>
                  </a:cubicBezTo>
                  <a:cubicBezTo>
                    <a:pt x="6736" y="3248"/>
                    <a:pt x="6798" y="3453"/>
                    <a:pt x="6843" y="3667"/>
                  </a:cubicBezTo>
                  <a:cubicBezTo>
                    <a:pt x="6869" y="3765"/>
                    <a:pt x="6887" y="3863"/>
                    <a:pt x="6905" y="3970"/>
                  </a:cubicBezTo>
                  <a:cubicBezTo>
                    <a:pt x="6905" y="3990"/>
                    <a:pt x="6910" y="4005"/>
                    <a:pt x="6912" y="4022"/>
                  </a:cubicBezTo>
                  <a:lnTo>
                    <a:pt x="6912" y="4022"/>
                  </a:lnTo>
                  <a:cubicBezTo>
                    <a:pt x="6911" y="4009"/>
                    <a:pt x="6910" y="3994"/>
                    <a:pt x="6910" y="3994"/>
                  </a:cubicBezTo>
                  <a:lnTo>
                    <a:pt x="6910" y="3994"/>
                  </a:lnTo>
                  <a:cubicBezTo>
                    <a:pt x="6910" y="3994"/>
                    <a:pt x="6911" y="4002"/>
                    <a:pt x="6914" y="4024"/>
                  </a:cubicBezTo>
                  <a:cubicBezTo>
                    <a:pt x="6914" y="4077"/>
                    <a:pt x="6923" y="4140"/>
                    <a:pt x="6932" y="4202"/>
                  </a:cubicBezTo>
                  <a:cubicBezTo>
                    <a:pt x="6950" y="4416"/>
                    <a:pt x="6950" y="4630"/>
                    <a:pt x="6941" y="4844"/>
                  </a:cubicBezTo>
                  <a:cubicBezTo>
                    <a:pt x="6941" y="4951"/>
                    <a:pt x="6932" y="5050"/>
                    <a:pt x="6923" y="5157"/>
                  </a:cubicBezTo>
                  <a:cubicBezTo>
                    <a:pt x="6916" y="5170"/>
                    <a:pt x="6914" y="5189"/>
                    <a:pt x="6914" y="5209"/>
                  </a:cubicBezTo>
                  <a:lnTo>
                    <a:pt x="6914" y="5209"/>
                  </a:lnTo>
                  <a:cubicBezTo>
                    <a:pt x="6914" y="5210"/>
                    <a:pt x="6914" y="5210"/>
                    <a:pt x="6914" y="5210"/>
                  </a:cubicBezTo>
                  <a:cubicBezTo>
                    <a:pt x="6905" y="5264"/>
                    <a:pt x="6896" y="5326"/>
                    <a:pt x="6887" y="5380"/>
                  </a:cubicBezTo>
                  <a:cubicBezTo>
                    <a:pt x="6847" y="5580"/>
                    <a:pt x="6800" y="5781"/>
                    <a:pt x="6745" y="5975"/>
                  </a:cubicBezTo>
                  <a:lnTo>
                    <a:pt x="6745" y="5975"/>
                  </a:lnTo>
                  <a:cubicBezTo>
                    <a:pt x="6680" y="5955"/>
                    <a:pt x="6616" y="5932"/>
                    <a:pt x="6548" y="5906"/>
                  </a:cubicBezTo>
                  <a:cubicBezTo>
                    <a:pt x="6504" y="5888"/>
                    <a:pt x="6450" y="5870"/>
                    <a:pt x="6397" y="5852"/>
                  </a:cubicBezTo>
                  <a:cubicBezTo>
                    <a:pt x="6376" y="5844"/>
                    <a:pt x="6369" y="5841"/>
                    <a:pt x="6369" y="5841"/>
                  </a:cubicBezTo>
                  <a:lnTo>
                    <a:pt x="6369" y="5841"/>
                  </a:lnTo>
                  <a:cubicBezTo>
                    <a:pt x="6370" y="5841"/>
                    <a:pt x="6399" y="5852"/>
                    <a:pt x="6405" y="5852"/>
                  </a:cubicBezTo>
                  <a:cubicBezTo>
                    <a:pt x="6370" y="5844"/>
                    <a:pt x="6343" y="5826"/>
                    <a:pt x="6307" y="5808"/>
                  </a:cubicBezTo>
                  <a:cubicBezTo>
                    <a:pt x="6102" y="5710"/>
                    <a:pt x="5906" y="5603"/>
                    <a:pt x="5710" y="5478"/>
                  </a:cubicBezTo>
                  <a:cubicBezTo>
                    <a:pt x="5665" y="5442"/>
                    <a:pt x="5620" y="5415"/>
                    <a:pt x="5576" y="5380"/>
                  </a:cubicBezTo>
                  <a:cubicBezTo>
                    <a:pt x="5549" y="5371"/>
                    <a:pt x="5531" y="5353"/>
                    <a:pt x="5504" y="5335"/>
                  </a:cubicBezTo>
                  <a:cubicBezTo>
                    <a:pt x="5504" y="5335"/>
                    <a:pt x="5497" y="5330"/>
                    <a:pt x="5489" y="5324"/>
                  </a:cubicBezTo>
                  <a:lnTo>
                    <a:pt x="5489" y="5324"/>
                  </a:lnTo>
                  <a:cubicBezTo>
                    <a:pt x="5491" y="5324"/>
                    <a:pt x="5492" y="5325"/>
                    <a:pt x="5492" y="5325"/>
                  </a:cubicBezTo>
                  <a:cubicBezTo>
                    <a:pt x="5497" y="5325"/>
                    <a:pt x="5451" y="5290"/>
                    <a:pt x="5451" y="5290"/>
                  </a:cubicBezTo>
                  <a:cubicBezTo>
                    <a:pt x="5433" y="5273"/>
                    <a:pt x="5406" y="5255"/>
                    <a:pt x="5388" y="5237"/>
                  </a:cubicBezTo>
                  <a:cubicBezTo>
                    <a:pt x="5335" y="5201"/>
                    <a:pt x="5290" y="5157"/>
                    <a:pt x="5246" y="5112"/>
                  </a:cubicBezTo>
                  <a:cubicBezTo>
                    <a:pt x="5076" y="4960"/>
                    <a:pt x="4916" y="4800"/>
                    <a:pt x="4764" y="4621"/>
                  </a:cubicBezTo>
                  <a:cubicBezTo>
                    <a:pt x="4746" y="4604"/>
                    <a:pt x="4728" y="4577"/>
                    <a:pt x="4710" y="4559"/>
                  </a:cubicBezTo>
                  <a:cubicBezTo>
                    <a:pt x="4710" y="4559"/>
                    <a:pt x="4679" y="4517"/>
                    <a:pt x="4680" y="4517"/>
                  </a:cubicBezTo>
                  <a:lnTo>
                    <a:pt x="4680" y="4517"/>
                  </a:lnTo>
                  <a:cubicBezTo>
                    <a:pt x="4681" y="4517"/>
                    <a:pt x="4684" y="4522"/>
                    <a:pt x="4693" y="4532"/>
                  </a:cubicBezTo>
                  <a:cubicBezTo>
                    <a:pt x="4700" y="4539"/>
                    <a:pt x="4703" y="4542"/>
                    <a:pt x="4704" y="4542"/>
                  </a:cubicBezTo>
                  <a:cubicBezTo>
                    <a:pt x="4706" y="4542"/>
                    <a:pt x="4666" y="4496"/>
                    <a:pt x="4666" y="4496"/>
                  </a:cubicBezTo>
                  <a:cubicBezTo>
                    <a:pt x="4657" y="4479"/>
                    <a:pt x="4639" y="4452"/>
                    <a:pt x="4621" y="4434"/>
                  </a:cubicBezTo>
                  <a:cubicBezTo>
                    <a:pt x="4550" y="4336"/>
                    <a:pt x="4487" y="4238"/>
                    <a:pt x="4425" y="4140"/>
                  </a:cubicBezTo>
                  <a:cubicBezTo>
                    <a:pt x="4363" y="4041"/>
                    <a:pt x="4309" y="3943"/>
                    <a:pt x="4264" y="3854"/>
                  </a:cubicBezTo>
                  <a:cubicBezTo>
                    <a:pt x="4238" y="3801"/>
                    <a:pt x="4211" y="3756"/>
                    <a:pt x="4193" y="3702"/>
                  </a:cubicBezTo>
                  <a:cubicBezTo>
                    <a:pt x="4175" y="3676"/>
                    <a:pt x="4166" y="3649"/>
                    <a:pt x="4157" y="3631"/>
                  </a:cubicBezTo>
                  <a:cubicBezTo>
                    <a:pt x="4152" y="3626"/>
                    <a:pt x="4133" y="3587"/>
                    <a:pt x="4126" y="3568"/>
                  </a:cubicBezTo>
                  <a:lnTo>
                    <a:pt x="4126" y="3568"/>
                  </a:lnTo>
                  <a:cubicBezTo>
                    <a:pt x="4130" y="3578"/>
                    <a:pt x="4134" y="3587"/>
                    <a:pt x="4135" y="3587"/>
                  </a:cubicBezTo>
                  <a:cubicBezTo>
                    <a:pt x="4136" y="3587"/>
                    <a:pt x="4135" y="3582"/>
                    <a:pt x="4131" y="3569"/>
                  </a:cubicBezTo>
                  <a:cubicBezTo>
                    <a:pt x="4126" y="3560"/>
                    <a:pt x="4123" y="3557"/>
                    <a:pt x="4122" y="3557"/>
                  </a:cubicBezTo>
                  <a:lnTo>
                    <a:pt x="4122" y="3557"/>
                  </a:lnTo>
                  <a:cubicBezTo>
                    <a:pt x="4122" y="3557"/>
                    <a:pt x="4123" y="3561"/>
                    <a:pt x="4126" y="3568"/>
                  </a:cubicBezTo>
                  <a:lnTo>
                    <a:pt x="4126" y="3568"/>
                  </a:lnTo>
                  <a:cubicBezTo>
                    <a:pt x="4119" y="3554"/>
                    <a:pt x="4113" y="3537"/>
                    <a:pt x="4113" y="3533"/>
                  </a:cubicBezTo>
                  <a:cubicBezTo>
                    <a:pt x="4104" y="3515"/>
                    <a:pt x="4095" y="3488"/>
                    <a:pt x="4086" y="3462"/>
                  </a:cubicBezTo>
                  <a:cubicBezTo>
                    <a:pt x="4068" y="3408"/>
                    <a:pt x="4050" y="3355"/>
                    <a:pt x="4032" y="3310"/>
                  </a:cubicBezTo>
                  <a:cubicBezTo>
                    <a:pt x="4006" y="3221"/>
                    <a:pt x="3979" y="3140"/>
                    <a:pt x="3961" y="3051"/>
                  </a:cubicBezTo>
                  <a:cubicBezTo>
                    <a:pt x="3934" y="2980"/>
                    <a:pt x="3925" y="2909"/>
                    <a:pt x="3908" y="2828"/>
                  </a:cubicBezTo>
                  <a:cubicBezTo>
                    <a:pt x="3899" y="2793"/>
                    <a:pt x="3890" y="2748"/>
                    <a:pt x="3890" y="2712"/>
                  </a:cubicBezTo>
                  <a:cubicBezTo>
                    <a:pt x="3886" y="2692"/>
                    <a:pt x="3884" y="2685"/>
                    <a:pt x="3884" y="2685"/>
                  </a:cubicBezTo>
                  <a:lnTo>
                    <a:pt x="3884" y="2685"/>
                  </a:lnTo>
                  <a:cubicBezTo>
                    <a:pt x="3882" y="2685"/>
                    <a:pt x="3888" y="2732"/>
                    <a:pt x="3887" y="2732"/>
                  </a:cubicBezTo>
                  <a:cubicBezTo>
                    <a:pt x="3887" y="2732"/>
                    <a:pt x="3885" y="2721"/>
                    <a:pt x="3881" y="2685"/>
                  </a:cubicBezTo>
                  <a:cubicBezTo>
                    <a:pt x="3863" y="2507"/>
                    <a:pt x="3854" y="2338"/>
                    <a:pt x="3863" y="2168"/>
                  </a:cubicBezTo>
                  <a:cubicBezTo>
                    <a:pt x="3863" y="2079"/>
                    <a:pt x="3872" y="1999"/>
                    <a:pt x="3881" y="1918"/>
                  </a:cubicBezTo>
                  <a:lnTo>
                    <a:pt x="3881" y="1918"/>
                  </a:lnTo>
                  <a:cubicBezTo>
                    <a:pt x="3877" y="1960"/>
                    <a:pt x="3875" y="1976"/>
                    <a:pt x="3875" y="1976"/>
                  </a:cubicBezTo>
                  <a:cubicBezTo>
                    <a:pt x="3875" y="1976"/>
                    <a:pt x="3879" y="1945"/>
                    <a:pt x="3890" y="1909"/>
                  </a:cubicBezTo>
                  <a:cubicBezTo>
                    <a:pt x="3899" y="1856"/>
                    <a:pt x="3908" y="1811"/>
                    <a:pt x="3916" y="1767"/>
                  </a:cubicBezTo>
                  <a:cubicBezTo>
                    <a:pt x="3932" y="1706"/>
                    <a:pt x="3953" y="1640"/>
                    <a:pt x="3975" y="1577"/>
                  </a:cubicBezTo>
                  <a:lnTo>
                    <a:pt x="3975" y="1577"/>
                  </a:lnTo>
                  <a:cubicBezTo>
                    <a:pt x="3983" y="1563"/>
                    <a:pt x="3990" y="1549"/>
                    <a:pt x="3997" y="1535"/>
                  </a:cubicBezTo>
                  <a:cubicBezTo>
                    <a:pt x="4015" y="1499"/>
                    <a:pt x="4041" y="1463"/>
                    <a:pt x="4059" y="1419"/>
                  </a:cubicBezTo>
                  <a:cubicBezTo>
                    <a:pt x="4078" y="1390"/>
                    <a:pt x="4095" y="1372"/>
                    <a:pt x="4097" y="1372"/>
                  </a:cubicBezTo>
                  <a:lnTo>
                    <a:pt x="4097" y="1372"/>
                  </a:lnTo>
                  <a:cubicBezTo>
                    <a:pt x="4098" y="1372"/>
                    <a:pt x="4088" y="1386"/>
                    <a:pt x="4059" y="1419"/>
                  </a:cubicBezTo>
                  <a:cubicBezTo>
                    <a:pt x="4086" y="1392"/>
                    <a:pt x="4113" y="1356"/>
                    <a:pt x="4139" y="1329"/>
                  </a:cubicBezTo>
                  <a:cubicBezTo>
                    <a:pt x="4150" y="1314"/>
                    <a:pt x="4167" y="1301"/>
                    <a:pt x="4185" y="1287"/>
                  </a:cubicBezTo>
                  <a:lnTo>
                    <a:pt x="4185" y="1287"/>
                  </a:lnTo>
                  <a:cubicBezTo>
                    <a:pt x="4181" y="1291"/>
                    <a:pt x="4180" y="1293"/>
                    <a:pt x="4181" y="1293"/>
                  </a:cubicBezTo>
                  <a:cubicBezTo>
                    <a:pt x="4182" y="1293"/>
                    <a:pt x="4194" y="1284"/>
                    <a:pt x="4220" y="1258"/>
                  </a:cubicBezTo>
                  <a:lnTo>
                    <a:pt x="4220" y="1258"/>
                  </a:lnTo>
                  <a:cubicBezTo>
                    <a:pt x="4209" y="1269"/>
                    <a:pt x="4197" y="1278"/>
                    <a:pt x="4185" y="1287"/>
                  </a:cubicBezTo>
                  <a:lnTo>
                    <a:pt x="4185" y="1287"/>
                  </a:lnTo>
                  <a:cubicBezTo>
                    <a:pt x="4194" y="1277"/>
                    <a:pt x="4218" y="1257"/>
                    <a:pt x="4247" y="1240"/>
                  </a:cubicBezTo>
                  <a:cubicBezTo>
                    <a:pt x="4276" y="1225"/>
                    <a:pt x="4306" y="1211"/>
                    <a:pt x="4336" y="1196"/>
                  </a:cubicBezTo>
                  <a:lnTo>
                    <a:pt x="4336" y="1196"/>
                  </a:lnTo>
                  <a:cubicBezTo>
                    <a:pt x="4354" y="1190"/>
                    <a:pt x="4371" y="1184"/>
                    <a:pt x="4389" y="1178"/>
                  </a:cubicBezTo>
                  <a:cubicBezTo>
                    <a:pt x="4514" y="1133"/>
                    <a:pt x="4541" y="1133"/>
                    <a:pt x="4639" y="1133"/>
                  </a:cubicBezTo>
                  <a:close/>
                  <a:moveTo>
                    <a:pt x="4646" y="1"/>
                  </a:moveTo>
                  <a:cubicBezTo>
                    <a:pt x="4590" y="1"/>
                    <a:pt x="4534" y="4"/>
                    <a:pt x="4478" y="9"/>
                  </a:cubicBezTo>
                  <a:cubicBezTo>
                    <a:pt x="3934" y="72"/>
                    <a:pt x="3470" y="313"/>
                    <a:pt x="3149" y="759"/>
                  </a:cubicBezTo>
                  <a:cubicBezTo>
                    <a:pt x="2882" y="1115"/>
                    <a:pt x="2775" y="1561"/>
                    <a:pt x="2739" y="1999"/>
                  </a:cubicBezTo>
                  <a:cubicBezTo>
                    <a:pt x="2650" y="2909"/>
                    <a:pt x="2944" y="3854"/>
                    <a:pt x="3399" y="4639"/>
                  </a:cubicBezTo>
                  <a:cubicBezTo>
                    <a:pt x="3943" y="5567"/>
                    <a:pt x="4782" y="6352"/>
                    <a:pt x="5763" y="6798"/>
                  </a:cubicBezTo>
                  <a:cubicBezTo>
                    <a:pt x="5935" y="6878"/>
                    <a:pt x="6111" y="6948"/>
                    <a:pt x="6291" y="7009"/>
                  </a:cubicBezTo>
                  <a:lnTo>
                    <a:pt x="6291" y="7009"/>
                  </a:lnTo>
                  <a:cubicBezTo>
                    <a:pt x="6242" y="7093"/>
                    <a:pt x="6191" y="7174"/>
                    <a:pt x="6138" y="7253"/>
                  </a:cubicBezTo>
                  <a:cubicBezTo>
                    <a:pt x="6102" y="7298"/>
                    <a:pt x="6066" y="7351"/>
                    <a:pt x="6031" y="7396"/>
                  </a:cubicBezTo>
                  <a:cubicBezTo>
                    <a:pt x="6018" y="7415"/>
                    <a:pt x="6014" y="7422"/>
                    <a:pt x="6015" y="7422"/>
                  </a:cubicBezTo>
                  <a:cubicBezTo>
                    <a:pt x="6016" y="7422"/>
                    <a:pt x="6020" y="7418"/>
                    <a:pt x="6024" y="7413"/>
                  </a:cubicBezTo>
                  <a:lnTo>
                    <a:pt x="6024" y="7413"/>
                  </a:lnTo>
                  <a:cubicBezTo>
                    <a:pt x="6012" y="7428"/>
                    <a:pt x="5999" y="7446"/>
                    <a:pt x="5986" y="7458"/>
                  </a:cubicBezTo>
                  <a:cubicBezTo>
                    <a:pt x="5906" y="7556"/>
                    <a:pt x="5817" y="7646"/>
                    <a:pt x="5736" y="7735"/>
                  </a:cubicBezTo>
                  <a:cubicBezTo>
                    <a:pt x="5406" y="8056"/>
                    <a:pt x="5023" y="8288"/>
                    <a:pt x="4577" y="8431"/>
                  </a:cubicBezTo>
                  <a:cubicBezTo>
                    <a:pt x="4212" y="8541"/>
                    <a:pt x="3890" y="8595"/>
                    <a:pt x="3530" y="8595"/>
                  </a:cubicBezTo>
                  <a:cubicBezTo>
                    <a:pt x="3398" y="8595"/>
                    <a:pt x="3260" y="8588"/>
                    <a:pt x="3114" y="8573"/>
                  </a:cubicBezTo>
                  <a:cubicBezTo>
                    <a:pt x="2971" y="8564"/>
                    <a:pt x="2944" y="8564"/>
                    <a:pt x="2801" y="8538"/>
                  </a:cubicBezTo>
                  <a:cubicBezTo>
                    <a:pt x="2668" y="8511"/>
                    <a:pt x="2525" y="8484"/>
                    <a:pt x="2382" y="8448"/>
                  </a:cubicBezTo>
                  <a:cubicBezTo>
                    <a:pt x="2123" y="8377"/>
                    <a:pt x="1856" y="8288"/>
                    <a:pt x="1606" y="8181"/>
                  </a:cubicBezTo>
                  <a:cubicBezTo>
                    <a:pt x="1427" y="8109"/>
                    <a:pt x="1142" y="7976"/>
                    <a:pt x="928" y="7860"/>
                  </a:cubicBezTo>
                  <a:cubicBezTo>
                    <a:pt x="838" y="7812"/>
                    <a:pt x="739" y="7788"/>
                    <a:pt x="641" y="7788"/>
                  </a:cubicBezTo>
                  <a:cubicBezTo>
                    <a:pt x="448" y="7788"/>
                    <a:pt x="258" y="7881"/>
                    <a:pt x="152" y="8065"/>
                  </a:cubicBezTo>
                  <a:cubicBezTo>
                    <a:pt x="0" y="8324"/>
                    <a:pt x="89" y="8689"/>
                    <a:pt x="357" y="8841"/>
                  </a:cubicBezTo>
                  <a:cubicBezTo>
                    <a:pt x="1314" y="9354"/>
                    <a:pt x="2390" y="9729"/>
                    <a:pt x="3482" y="9729"/>
                  </a:cubicBezTo>
                  <a:cubicBezTo>
                    <a:pt x="3662" y="9729"/>
                    <a:pt x="3843" y="9719"/>
                    <a:pt x="4024" y="9697"/>
                  </a:cubicBezTo>
                  <a:cubicBezTo>
                    <a:pt x="4675" y="9617"/>
                    <a:pt x="5308" y="9430"/>
                    <a:pt x="5861" y="9073"/>
                  </a:cubicBezTo>
                  <a:cubicBezTo>
                    <a:pt x="6370" y="8752"/>
                    <a:pt x="6780" y="8324"/>
                    <a:pt x="7110" y="7824"/>
                  </a:cubicBezTo>
                  <a:cubicBezTo>
                    <a:pt x="7233" y="7644"/>
                    <a:pt x="7345" y="7455"/>
                    <a:pt x="7445" y="7260"/>
                  </a:cubicBezTo>
                  <a:lnTo>
                    <a:pt x="7445" y="7260"/>
                  </a:lnTo>
                  <a:cubicBezTo>
                    <a:pt x="7610" y="7277"/>
                    <a:pt x="7776" y="7285"/>
                    <a:pt x="7942" y="7285"/>
                  </a:cubicBezTo>
                  <a:cubicBezTo>
                    <a:pt x="8442" y="7285"/>
                    <a:pt x="8942" y="7209"/>
                    <a:pt x="9421" y="7048"/>
                  </a:cubicBezTo>
                  <a:cubicBezTo>
                    <a:pt x="10500" y="6673"/>
                    <a:pt x="11464" y="5879"/>
                    <a:pt x="11928" y="4818"/>
                  </a:cubicBezTo>
                  <a:cubicBezTo>
                    <a:pt x="12052" y="4550"/>
                    <a:pt x="12151" y="4282"/>
                    <a:pt x="12204" y="3997"/>
                  </a:cubicBezTo>
                  <a:cubicBezTo>
                    <a:pt x="12267" y="3702"/>
                    <a:pt x="12124" y="3363"/>
                    <a:pt x="11812" y="3292"/>
                  </a:cubicBezTo>
                  <a:cubicBezTo>
                    <a:pt x="11769" y="3283"/>
                    <a:pt x="11725" y="3278"/>
                    <a:pt x="11681" y="3278"/>
                  </a:cubicBezTo>
                  <a:cubicBezTo>
                    <a:pt x="11427" y="3278"/>
                    <a:pt x="11160" y="3428"/>
                    <a:pt x="11107" y="3694"/>
                  </a:cubicBezTo>
                  <a:cubicBezTo>
                    <a:pt x="11089" y="3801"/>
                    <a:pt x="11062" y="3908"/>
                    <a:pt x="11027" y="4015"/>
                  </a:cubicBezTo>
                  <a:cubicBezTo>
                    <a:pt x="11018" y="4068"/>
                    <a:pt x="11000" y="4122"/>
                    <a:pt x="10973" y="4175"/>
                  </a:cubicBezTo>
                  <a:cubicBezTo>
                    <a:pt x="10964" y="4202"/>
                    <a:pt x="10955" y="4229"/>
                    <a:pt x="10946" y="4256"/>
                  </a:cubicBezTo>
                  <a:cubicBezTo>
                    <a:pt x="10946" y="4256"/>
                    <a:pt x="10946" y="4256"/>
                    <a:pt x="10946" y="4257"/>
                  </a:cubicBezTo>
                  <a:lnTo>
                    <a:pt x="10946" y="4257"/>
                  </a:lnTo>
                  <a:cubicBezTo>
                    <a:pt x="10943" y="4261"/>
                    <a:pt x="10941" y="4267"/>
                    <a:pt x="10937" y="4273"/>
                  </a:cubicBezTo>
                  <a:cubicBezTo>
                    <a:pt x="10839" y="4479"/>
                    <a:pt x="10723" y="4675"/>
                    <a:pt x="10589" y="4871"/>
                  </a:cubicBezTo>
                  <a:cubicBezTo>
                    <a:pt x="10570" y="4901"/>
                    <a:pt x="10567" y="4907"/>
                    <a:pt x="10568" y="4907"/>
                  </a:cubicBezTo>
                  <a:cubicBezTo>
                    <a:pt x="10568" y="4907"/>
                    <a:pt x="10568" y="4907"/>
                    <a:pt x="10568" y="4907"/>
                  </a:cubicBezTo>
                  <a:lnTo>
                    <a:pt x="10568" y="4907"/>
                  </a:lnTo>
                  <a:cubicBezTo>
                    <a:pt x="10564" y="4911"/>
                    <a:pt x="10557" y="4919"/>
                    <a:pt x="10545" y="4934"/>
                  </a:cubicBezTo>
                  <a:cubicBezTo>
                    <a:pt x="10509" y="4978"/>
                    <a:pt x="10473" y="5023"/>
                    <a:pt x="10438" y="5058"/>
                  </a:cubicBezTo>
                  <a:cubicBezTo>
                    <a:pt x="10357" y="5148"/>
                    <a:pt x="10268" y="5237"/>
                    <a:pt x="10179" y="5317"/>
                  </a:cubicBezTo>
                  <a:cubicBezTo>
                    <a:pt x="10143" y="5353"/>
                    <a:pt x="10099" y="5397"/>
                    <a:pt x="10054" y="5433"/>
                  </a:cubicBezTo>
                  <a:cubicBezTo>
                    <a:pt x="10041" y="5446"/>
                    <a:pt x="10024" y="5459"/>
                    <a:pt x="10009" y="5471"/>
                  </a:cubicBezTo>
                  <a:lnTo>
                    <a:pt x="10009" y="5471"/>
                  </a:lnTo>
                  <a:cubicBezTo>
                    <a:pt x="10014" y="5466"/>
                    <a:pt x="10019" y="5462"/>
                    <a:pt x="10017" y="5462"/>
                  </a:cubicBezTo>
                  <a:lnTo>
                    <a:pt x="10017" y="5462"/>
                  </a:lnTo>
                  <a:cubicBezTo>
                    <a:pt x="10016" y="5462"/>
                    <a:pt x="10009" y="5466"/>
                    <a:pt x="9992" y="5478"/>
                  </a:cubicBezTo>
                  <a:cubicBezTo>
                    <a:pt x="9894" y="5549"/>
                    <a:pt x="9795" y="5620"/>
                    <a:pt x="9697" y="5683"/>
                  </a:cubicBezTo>
                  <a:cubicBezTo>
                    <a:pt x="9465" y="5817"/>
                    <a:pt x="9305" y="5888"/>
                    <a:pt x="9091" y="5959"/>
                  </a:cubicBezTo>
                  <a:cubicBezTo>
                    <a:pt x="8966" y="6004"/>
                    <a:pt x="8841" y="6040"/>
                    <a:pt x="8725" y="6067"/>
                  </a:cubicBezTo>
                  <a:cubicBezTo>
                    <a:pt x="8662" y="6075"/>
                    <a:pt x="8600" y="6093"/>
                    <a:pt x="8538" y="6102"/>
                  </a:cubicBezTo>
                  <a:cubicBezTo>
                    <a:pt x="8516" y="6109"/>
                    <a:pt x="8407" y="6123"/>
                    <a:pt x="8394" y="6123"/>
                  </a:cubicBezTo>
                  <a:cubicBezTo>
                    <a:pt x="8391" y="6123"/>
                    <a:pt x="8394" y="6122"/>
                    <a:pt x="8404" y="6120"/>
                  </a:cubicBezTo>
                  <a:lnTo>
                    <a:pt x="8404" y="6120"/>
                  </a:lnTo>
                  <a:cubicBezTo>
                    <a:pt x="8242" y="6141"/>
                    <a:pt x="8080" y="6150"/>
                    <a:pt x="7920" y="6150"/>
                  </a:cubicBezTo>
                  <a:cubicBezTo>
                    <a:pt x="7905" y="6150"/>
                    <a:pt x="7889" y="6150"/>
                    <a:pt x="7875" y="6149"/>
                  </a:cubicBezTo>
                  <a:lnTo>
                    <a:pt x="7875" y="6149"/>
                  </a:lnTo>
                  <a:cubicBezTo>
                    <a:pt x="8270" y="4691"/>
                    <a:pt x="8105" y="3065"/>
                    <a:pt x="7289" y="1793"/>
                  </a:cubicBezTo>
                  <a:cubicBezTo>
                    <a:pt x="6994" y="1329"/>
                    <a:pt x="6628" y="937"/>
                    <a:pt x="6191" y="607"/>
                  </a:cubicBezTo>
                  <a:cubicBezTo>
                    <a:pt x="5753" y="274"/>
                    <a:pt x="5205" y="1"/>
                    <a:pt x="46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 flipH="1">
              <a:off x="4217683" y="4716243"/>
              <a:ext cx="570023" cy="477728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8" name="Google Shape;998;p29"/>
          <p:cNvGrpSpPr/>
          <p:nvPr/>
        </p:nvGrpSpPr>
        <p:grpSpPr>
          <a:xfrm>
            <a:off x="3566762" y="-103525"/>
            <a:ext cx="4228814" cy="5161884"/>
            <a:chOff x="3566762" y="-103525"/>
            <a:chExt cx="4228814" cy="5161884"/>
          </a:xfrm>
        </p:grpSpPr>
        <p:grpSp>
          <p:nvGrpSpPr>
            <p:cNvPr id="999" name="Google Shape;999;p29"/>
            <p:cNvGrpSpPr/>
            <p:nvPr/>
          </p:nvGrpSpPr>
          <p:grpSpPr>
            <a:xfrm>
              <a:off x="3566762" y="62165"/>
              <a:ext cx="4228814" cy="4996194"/>
              <a:chOff x="3566762" y="62165"/>
              <a:chExt cx="4228814" cy="4996194"/>
            </a:xfrm>
          </p:grpSpPr>
          <p:sp>
            <p:nvSpPr>
              <p:cNvPr id="1000" name="Google Shape;1000;p29"/>
              <p:cNvSpPr/>
              <p:nvPr/>
            </p:nvSpPr>
            <p:spPr>
              <a:xfrm flipH="1">
                <a:off x="7399194" y="4640175"/>
                <a:ext cx="396381" cy="418184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7558" extrusionOk="0">
                    <a:moveTo>
                      <a:pt x="3708" y="1020"/>
                    </a:moveTo>
                    <a:cubicBezTo>
                      <a:pt x="3965" y="1020"/>
                      <a:pt x="4234" y="1070"/>
                      <a:pt x="4515" y="1173"/>
                    </a:cubicBezTo>
                    <a:cubicBezTo>
                      <a:pt x="5184" y="1414"/>
                      <a:pt x="5612" y="1824"/>
                      <a:pt x="5817" y="2413"/>
                    </a:cubicBezTo>
                    <a:cubicBezTo>
                      <a:pt x="6013" y="2993"/>
                      <a:pt x="5969" y="3697"/>
                      <a:pt x="5665" y="4536"/>
                    </a:cubicBezTo>
                    <a:cubicBezTo>
                      <a:pt x="5362" y="5383"/>
                      <a:pt x="4943" y="5963"/>
                      <a:pt x="4425" y="6275"/>
                    </a:cubicBezTo>
                    <a:cubicBezTo>
                      <a:pt x="4133" y="6452"/>
                      <a:pt x="3816" y="6540"/>
                      <a:pt x="3474" y="6540"/>
                    </a:cubicBezTo>
                    <a:cubicBezTo>
                      <a:pt x="3210" y="6540"/>
                      <a:pt x="2933" y="6487"/>
                      <a:pt x="2641" y="6383"/>
                    </a:cubicBezTo>
                    <a:cubicBezTo>
                      <a:pt x="1963" y="6142"/>
                      <a:pt x="1535" y="5731"/>
                      <a:pt x="1339" y="5151"/>
                    </a:cubicBezTo>
                    <a:cubicBezTo>
                      <a:pt x="1134" y="4572"/>
                      <a:pt x="1187" y="3867"/>
                      <a:pt x="1490" y="3028"/>
                    </a:cubicBezTo>
                    <a:cubicBezTo>
                      <a:pt x="1794" y="2199"/>
                      <a:pt x="2204" y="1619"/>
                      <a:pt x="2730" y="1298"/>
                    </a:cubicBezTo>
                    <a:cubicBezTo>
                      <a:pt x="3033" y="1113"/>
                      <a:pt x="3360" y="1020"/>
                      <a:pt x="3708" y="1020"/>
                    </a:cubicBezTo>
                    <a:close/>
                    <a:moveTo>
                      <a:pt x="3592" y="1"/>
                    </a:moveTo>
                    <a:cubicBezTo>
                      <a:pt x="3392" y="1"/>
                      <a:pt x="3194" y="20"/>
                      <a:pt x="2998" y="58"/>
                    </a:cubicBezTo>
                    <a:cubicBezTo>
                      <a:pt x="2400" y="174"/>
                      <a:pt x="1874" y="450"/>
                      <a:pt x="1419" y="887"/>
                    </a:cubicBezTo>
                    <a:cubicBezTo>
                      <a:pt x="955" y="1324"/>
                      <a:pt x="598" y="1904"/>
                      <a:pt x="349" y="2609"/>
                    </a:cubicBezTo>
                    <a:cubicBezTo>
                      <a:pt x="90" y="3323"/>
                      <a:pt x="1" y="3992"/>
                      <a:pt x="72" y="4625"/>
                    </a:cubicBezTo>
                    <a:cubicBezTo>
                      <a:pt x="143" y="5258"/>
                      <a:pt x="375" y="5812"/>
                      <a:pt x="759" y="6275"/>
                    </a:cubicBezTo>
                    <a:cubicBezTo>
                      <a:pt x="1143" y="6739"/>
                      <a:pt x="1660" y="7087"/>
                      <a:pt x="2302" y="7319"/>
                    </a:cubicBezTo>
                    <a:cubicBezTo>
                      <a:pt x="2742" y="7478"/>
                      <a:pt x="3173" y="7557"/>
                      <a:pt x="3593" y="7557"/>
                    </a:cubicBezTo>
                    <a:cubicBezTo>
                      <a:pt x="3787" y="7557"/>
                      <a:pt x="3978" y="7540"/>
                      <a:pt x="4167" y="7507"/>
                    </a:cubicBezTo>
                    <a:cubicBezTo>
                      <a:pt x="4764" y="7391"/>
                      <a:pt x="5291" y="7114"/>
                      <a:pt x="5755" y="6677"/>
                    </a:cubicBezTo>
                    <a:cubicBezTo>
                      <a:pt x="6210" y="6231"/>
                      <a:pt x="6575" y="5660"/>
                      <a:pt x="6825" y="4955"/>
                    </a:cubicBezTo>
                    <a:cubicBezTo>
                      <a:pt x="7084" y="4241"/>
                      <a:pt x="7173" y="3572"/>
                      <a:pt x="7102" y="2939"/>
                    </a:cubicBezTo>
                    <a:cubicBezTo>
                      <a:pt x="7030" y="2306"/>
                      <a:pt x="6798" y="1753"/>
                      <a:pt x="6406" y="1289"/>
                    </a:cubicBezTo>
                    <a:cubicBezTo>
                      <a:pt x="6013" y="816"/>
                      <a:pt x="5496" y="468"/>
                      <a:pt x="4854" y="236"/>
                    </a:cubicBezTo>
                    <a:cubicBezTo>
                      <a:pt x="4422" y="80"/>
                      <a:pt x="4002" y="1"/>
                      <a:pt x="35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29"/>
              <p:cNvSpPr/>
              <p:nvPr/>
            </p:nvSpPr>
            <p:spPr>
              <a:xfrm rot="-2700000">
                <a:off x="3714001" y="100299"/>
                <a:ext cx="338423" cy="556634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8395" extrusionOk="0">
                    <a:moveTo>
                      <a:pt x="4327" y="0"/>
                    </a:moveTo>
                    <a:cubicBezTo>
                      <a:pt x="4282" y="0"/>
                      <a:pt x="4247" y="0"/>
                      <a:pt x="4202" y="9"/>
                    </a:cubicBezTo>
                    <a:cubicBezTo>
                      <a:pt x="4104" y="27"/>
                      <a:pt x="4006" y="63"/>
                      <a:pt x="3925" y="125"/>
                    </a:cubicBezTo>
                    <a:cubicBezTo>
                      <a:pt x="3836" y="179"/>
                      <a:pt x="3765" y="250"/>
                      <a:pt x="3711" y="330"/>
                    </a:cubicBezTo>
                    <a:lnTo>
                      <a:pt x="152" y="5130"/>
                    </a:lnTo>
                    <a:cubicBezTo>
                      <a:pt x="107" y="5192"/>
                      <a:pt x="72" y="5255"/>
                      <a:pt x="45" y="5335"/>
                    </a:cubicBezTo>
                    <a:cubicBezTo>
                      <a:pt x="18" y="5406"/>
                      <a:pt x="0" y="5487"/>
                      <a:pt x="0" y="5558"/>
                    </a:cubicBezTo>
                    <a:cubicBezTo>
                      <a:pt x="0" y="5612"/>
                      <a:pt x="9" y="5656"/>
                      <a:pt x="18" y="5701"/>
                    </a:cubicBezTo>
                    <a:cubicBezTo>
                      <a:pt x="36" y="5790"/>
                      <a:pt x="72" y="5888"/>
                      <a:pt x="125" y="5968"/>
                    </a:cubicBezTo>
                    <a:cubicBezTo>
                      <a:pt x="179" y="6049"/>
                      <a:pt x="241" y="6111"/>
                      <a:pt x="321" y="6165"/>
                    </a:cubicBezTo>
                    <a:lnTo>
                      <a:pt x="3105" y="8225"/>
                    </a:lnTo>
                    <a:cubicBezTo>
                      <a:pt x="3167" y="8279"/>
                      <a:pt x="3239" y="8315"/>
                      <a:pt x="3310" y="8350"/>
                    </a:cubicBezTo>
                    <a:cubicBezTo>
                      <a:pt x="3390" y="8377"/>
                      <a:pt x="3470" y="8395"/>
                      <a:pt x="3560" y="8395"/>
                    </a:cubicBezTo>
                    <a:lnTo>
                      <a:pt x="3622" y="8395"/>
                    </a:lnTo>
                    <a:cubicBezTo>
                      <a:pt x="3720" y="8377"/>
                      <a:pt x="3827" y="8350"/>
                      <a:pt x="3908" y="8297"/>
                    </a:cubicBezTo>
                    <a:cubicBezTo>
                      <a:pt x="3988" y="8243"/>
                      <a:pt x="4059" y="8172"/>
                      <a:pt x="4113" y="8101"/>
                    </a:cubicBezTo>
                    <a:cubicBezTo>
                      <a:pt x="4157" y="8038"/>
                      <a:pt x="4193" y="7976"/>
                      <a:pt x="4220" y="7904"/>
                    </a:cubicBezTo>
                    <a:cubicBezTo>
                      <a:pt x="4247" y="7833"/>
                      <a:pt x="4256" y="7753"/>
                      <a:pt x="4256" y="7672"/>
                    </a:cubicBezTo>
                    <a:cubicBezTo>
                      <a:pt x="4256" y="7637"/>
                      <a:pt x="4256" y="7592"/>
                      <a:pt x="4247" y="7547"/>
                    </a:cubicBezTo>
                    <a:cubicBezTo>
                      <a:pt x="4229" y="7449"/>
                      <a:pt x="4184" y="7360"/>
                      <a:pt x="4131" y="7289"/>
                    </a:cubicBezTo>
                    <a:cubicBezTo>
                      <a:pt x="4077" y="7208"/>
                      <a:pt x="4015" y="7155"/>
                      <a:pt x="3943" y="7101"/>
                    </a:cubicBezTo>
                    <a:lnTo>
                      <a:pt x="1775" y="5496"/>
                    </a:lnTo>
                    <a:lnTo>
                      <a:pt x="4934" y="1231"/>
                    </a:lnTo>
                    <a:cubicBezTo>
                      <a:pt x="5032" y="1106"/>
                      <a:pt x="5103" y="937"/>
                      <a:pt x="5094" y="759"/>
                    </a:cubicBezTo>
                    <a:cubicBezTo>
                      <a:pt x="5094" y="732"/>
                      <a:pt x="5094" y="696"/>
                      <a:pt x="5094" y="669"/>
                    </a:cubicBezTo>
                    <a:cubicBezTo>
                      <a:pt x="5076" y="562"/>
                      <a:pt x="5041" y="464"/>
                      <a:pt x="4987" y="375"/>
                    </a:cubicBezTo>
                    <a:cubicBezTo>
                      <a:pt x="4934" y="286"/>
                      <a:pt x="4862" y="214"/>
                      <a:pt x="4782" y="161"/>
                    </a:cubicBezTo>
                    <a:cubicBezTo>
                      <a:pt x="4719" y="116"/>
                      <a:pt x="4648" y="72"/>
                      <a:pt x="4568" y="45"/>
                    </a:cubicBezTo>
                    <a:cubicBezTo>
                      <a:pt x="4496" y="18"/>
                      <a:pt x="4407" y="0"/>
                      <a:pt x="4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2" name="Google Shape;1002;p29"/>
            <p:cNvSpPr/>
            <p:nvPr/>
          </p:nvSpPr>
          <p:spPr>
            <a:xfrm flipH="1">
              <a:off x="7063479" y="-103525"/>
              <a:ext cx="564793" cy="603840"/>
            </a:xfrm>
            <a:custGeom>
              <a:avLst/>
              <a:gdLst/>
              <a:ahLst/>
              <a:cxnLst/>
              <a:rect l="l" t="t" r="r" b="b"/>
              <a:pathLst>
                <a:path w="8530" h="9107" extrusionOk="0">
                  <a:moveTo>
                    <a:pt x="5122" y="1"/>
                  </a:moveTo>
                  <a:cubicBezTo>
                    <a:pt x="5055" y="1"/>
                    <a:pt x="4987" y="19"/>
                    <a:pt x="4916" y="57"/>
                  </a:cubicBezTo>
                  <a:cubicBezTo>
                    <a:pt x="4800" y="120"/>
                    <a:pt x="4729" y="200"/>
                    <a:pt x="4693" y="307"/>
                  </a:cubicBezTo>
                  <a:cubicBezTo>
                    <a:pt x="4657" y="405"/>
                    <a:pt x="4675" y="521"/>
                    <a:pt x="4738" y="637"/>
                  </a:cubicBezTo>
                  <a:lnTo>
                    <a:pt x="6031" y="3179"/>
                  </a:lnTo>
                  <a:lnTo>
                    <a:pt x="2124" y="5169"/>
                  </a:lnTo>
                  <a:lnTo>
                    <a:pt x="830" y="2626"/>
                  </a:lnTo>
                  <a:cubicBezTo>
                    <a:pt x="768" y="2510"/>
                    <a:pt x="688" y="2430"/>
                    <a:pt x="580" y="2394"/>
                  </a:cubicBezTo>
                  <a:cubicBezTo>
                    <a:pt x="543" y="2381"/>
                    <a:pt x="502" y="2374"/>
                    <a:pt x="460" y="2374"/>
                  </a:cubicBezTo>
                  <a:cubicBezTo>
                    <a:pt x="393" y="2374"/>
                    <a:pt x="322" y="2392"/>
                    <a:pt x="250" y="2430"/>
                  </a:cubicBezTo>
                  <a:cubicBezTo>
                    <a:pt x="134" y="2493"/>
                    <a:pt x="63" y="2573"/>
                    <a:pt x="36" y="2680"/>
                  </a:cubicBezTo>
                  <a:cubicBezTo>
                    <a:pt x="1" y="2778"/>
                    <a:pt x="18" y="2894"/>
                    <a:pt x="81" y="3010"/>
                  </a:cubicBezTo>
                  <a:lnTo>
                    <a:pt x="3052" y="8844"/>
                  </a:lnTo>
                  <a:cubicBezTo>
                    <a:pt x="3114" y="8969"/>
                    <a:pt x="3194" y="9041"/>
                    <a:pt x="3292" y="9085"/>
                  </a:cubicBezTo>
                  <a:cubicBezTo>
                    <a:pt x="3330" y="9099"/>
                    <a:pt x="3371" y="9106"/>
                    <a:pt x="3413" y="9106"/>
                  </a:cubicBezTo>
                  <a:cubicBezTo>
                    <a:pt x="3480" y="9106"/>
                    <a:pt x="3551" y="9088"/>
                    <a:pt x="3623" y="9049"/>
                  </a:cubicBezTo>
                  <a:cubicBezTo>
                    <a:pt x="3739" y="8987"/>
                    <a:pt x="3810" y="8907"/>
                    <a:pt x="3846" y="8800"/>
                  </a:cubicBezTo>
                  <a:cubicBezTo>
                    <a:pt x="3872" y="8693"/>
                    <a:pt x="3863" y="8586"/>
                    <a:pt x="3801" y="8470"/>
                  </a:cubicBezTo>
                  <a:lnTo>
                    <a:pt x="2454" y="5820"/>
                  </a:lnTo>
                  <a:lnTo>
                    <a:pt x="6361" y="3831"/>
                  </a:lnTo>
                  <a:lnTo>
                    <a:pt x="7708" y="6480"/>
                  </a:lnTo>
                  <a:cubicBezTo>
                    <a:pt x="7771" y="6596"/>
                    <a:pt x="7851" y="6668"/>
                    <a:pt x="7949" y="6712"/>
                  </a:cubicBezTo>
                  <a:cubicBezTo>
                    <a:pt x="7987" y="6725"/>
                    <a:pt x="8026" y="6731"/>
                    <a:pt x="8066" y="6731"/>
                  </a:cubicBezTo>
                  <a:cubicBezTo>
                    <a:pt x="8138" y="6731"/>
                    <a:pt x="8213" y="6711"/>
                    <a:pt x="8288" y="6676"/>
                  </a:cubicBezTo>
                  <a:cubicBezTo>
                    <a:pt x="8404" y="6614"/>
                    <a:pt x="8476" y="6534"/>
                    <a:pt x="8502" y="6427"/>
                  </a:cubicBezTo>
                  <a:cubicBezTo>
                    <a:pt x="8529" y="6320"/>
                    <a:pt x="8520" y="6213"/>
                    <a:pt x="8458" y="6097"/>
                  </a:cubicBezTo>
                  <a:lnTo>
                    <a:pt x="5487" y="253"/>
                  </a:lnTo>
                  <a:cubicBezTo>
                    <a:pt x="5425" y="137"/>
                    <a:pt x="5344" y="57"/>
                    <a:pt x="5246" y="21"/>
                  </a:cubicBezTo>
                  <a:cubicBezTo>
                    <a:pt x="5205" y="8"/>
                    <a:pt x="5164" y="1"/>
                    <a:pt x="5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4" name="Google Shape;1004;p30"/>
          <p:cNvGrpSpPr/>
          <p:nvPr/>
        </p:nvGrpSpPr>
        <p:grpSpPr>
          <a:xfrm>
            <a:off x="-125307" y="-202424"/>
            <a:ext cx="9187478" cy="4373202"/>
            <a:chOff x="-125307" y="-202424"/>
            <a:chExt cx="9187478" cy="4373202"/>
          </a:xfrm>
        </p:grpSpPr>
        <p:sp>
          <p:nvSpPr>
            <p:cNvPr id="1005" name="Google Shape;1005;p30"/>
            <p:cNvSpPr/>
            <p:nvPr/>
          </p:nvSpPr>
          <p:spPr>
            <a:xfrm>
              <a:off x="8597174" y="815770"/>
              <a:ext cx="464997" cy="449614"/>
            </a:xfrm>
            <a:custGeom>
              <a:avLst/>
              <a:gdLst/>
              <a:ahLst/>
              <a:cxnLst/>
              <a:rect l="l" t="t" r="r" b="b"/>
              <a:pathLst>
                <a:path w="7013" h="6781" extrusionOk="0">
                  <a:moveTo>
                    <a:pt x="2016" y="0"/>
                  </a:moveTo>
                  <a:cubicBezTo>
                    <a:pt x="1793" y="0"/>
                    <a:pt x="1561" y="63"/>
                    <a:pt x="1374" y="205"/>
                  </a:cubicBezTo>
                  <a:cubicBezTo>
                    <a:pt x="1213" y="321"/>
                    <a:pt x="1088" y="482"/>
                    <a:pt x="1017" y="660"/>
                  </a:cubicBezTo>
                  <a:cubicBezTo>
                    <a:pt x="946" y="830"/>
                    <a:pt x="910" y="1017"/>
                    <a:pt x="910" y="1213"/>
                  </a:cubicBezTo>
                  <a:cubicBezTo>
                    <a:pt x="910" y="1615"/>
                    <a:pt x="1044" y="2034"/>
                    <a:pt x="1294" y="2427"/>
                  </a:cubicBezTo>
                  <a:cubicBezTo>
                    <a:pt x="955" y="2561"/>
                    <a:pt x="660" y="2748"/>
                    <a:pt x="437" y="2980"/>
                  </a:cubicBezTo>
                  <a:cubicBezTo>
                    <a:pt x="312" y="3114"/>
                    <a:pt x="205" y="3265"/>
                    <a:pt x="125" y="3426"/>
                  </a:cubicBezTo>
                  <a:cubicBezTo>
                    <a:pt x="45" y="3586"/>
                    <a:pt x="0" y="3765"/>
                    <a:pt x="0" y="3943"/>
                  </a:cubicBezTo>
                  <a:cubicBezTo>
                    <a:pt x="0" y="4050"/>
                    <a:pt x="18" y="4157"/>
                    <a:pt x="54" y="4264"/>
                  </a:cubicBezTo>
                  <a:cubicBezTo>
                    <a:pt x="98" y="4416"/>
                    <a:pt x="179" y="4541"/>
                    <a:pt x="277" y="4648"/>
                  </a:cubicBezTo>
                  <a:cubicBezTo>
                    <a:pt x="428" y="4809"/>
                    <a:pt x="616" y="4925"/>
                    <a:pt x="821" y="4996"/>
                  </a:cubicBezTo>
                  <a:cubicBezTo>
                    <a:pt x="1026" y="5076"/>
                    <a:pt x="1258" y="5112"/>
                    <a:pt x="1490" y="5112"/>
                  </a:cubicBezTo>
                  <a:cubicBezTo>
                    <a:pt x="1704" y="5112"/>
                    <a:pt x="1918" y="5076"/>
                    <a:pt x="2141" y="5023"/>
                  </a:cubicBezTo>
                  <a:cubicBezTo>
                    <a:pt x="2168" y="5451"/>
                    <a:pt x="2284" y="5843"/>
                    <a:pt x="2489" y="6156"/>
                  </a:cubicBezTo>
                  <a:cubicBezTo>
                    <a:pt x="2605" y="6325"/>
                    <a:pt x="2739" y="6486"/>
                    <a:pt x="2917" y="6593"/>
                  </a:cubicBezTo>
                  <a:cubicBezTo>
                    <a:pt x="3087" y="6709"/>
                    <a:pt x="3292" y="6780"/>
                    <a:pt x="3506" y="6780"/>
                  </a:cubicBezTo>
                  <a:cubicBezTo>
                    <a:pt x="3720" y="6780"/>
                    <a:pt x="3925" y="6709"/>
                    <a:pt x="4095" y="6593"/>
                  </a:cubicBezTo>
                  <a:cubicBezTo>
                    <a:pt x="4354" y="6423"/>
                    <a:pt x="4541" y="6165"/>
                    <a:pt x="4675" y="5870"/>
                  </a:cubicBezTo>
                  <a:cubicBezTo>
                    <a:pt x="4782" y="5620"/>
                    <a:pt x="4853" y="5326"/>
                    <a:pt x="4871" y="5023"/>
                  </a:cubicBezTo>
                  <a:cubicBezTo>
                    <a:pt x="5094" y="5076"/>
                    <a:pt x="5308" y="5112"/>
                    <a:pt x="5522" y="5112"/>
                  </a:cubicBezTo>
                  <a:cubicBezTo>
                    <a:pt x="5834" y="5112"/>
                    <a:pt x="6138" y="5049"/>
                    <a:pt x="6388" y="4916"/>
                  </a:cubicBezTo>
                  <a:cubicBezTo>
                    <a:pt x="6521" y="4844"/>
                    <a:pt x="6637" y="4755"/>
                    <a:pt x="6735" y="4648"/>
                  </a:cubicBezTo>
                  <a:cubicBezTo>
                    <a:pt x="6834" y="4541"/>
                    <a:pt x="6914" y="4416"/>
                    <a:pt x="6959" y="4264"/>
                  </a:cubicBezTo>
                  <a:cubicBezTo>
                    <a:pt x="6994" y="4157"/>
                    <a:pt x="7012" y="4050"/>
                    <a:pt x="7012" y="3943"/>
                  </a:cubicBezTo>
                  <a:cubicBezTo>
                    <a:pt x="7012" y="3765"/>
                    <a:pt x="6967" y="3586"/>
                    <a:pt x="6887" y="3426"/>
                  </a:cubicBezTo>
                  <a:cubicBezTo>
                    <a:pt x="6771" y="3185"/>
                    <a:pt x="6593" y="2971"/>
                    <a:pt x="6361" y="2792"/>
                  </a:cubicBezTo>
                  <a:cubicBezTo>
                    <a:pt x="6173" y="2650"/>
                    <a:pt x="5959" y="2525"/>
                    <a:pt x="5718" y="2427"/>
                  </a:cubicBezTo>
                  <a:cubicBezTo>
                    <a:pt x="5968" y="2034"/>
                    <a:pt x="6102" y="1615"/>
                    <a:pt x="6102" y="1213"/>
                  </a:cubicBezTo>
                  <a:cubicBezTo>
                    <a:pt x="6102" y="1017"/>
                    <a:pt x="6066" y="830"/>
                    <a:pt x="5995" y="660"/>
                  </a:cubicBezTo>
                  <a:cubicBezTo>
                    <a:pt x="5924" y="482"/>
                    <a:pt x="5799" y="321"/>
                    <a:pt x="5638" y="205"/>
                  </a:cubicBezTo>
                  <a:cubicBezTo>
                    <a:pt x="5451" y="63"/>
                    <a:pt x="5219" y="0"/>
                    <a:pt x="4996" y="0"/>
                  </a:cubicBezTo>
                  <a:cubicBezTo>
                    <a:pt x="4701" y="0"/>
                    <a:pt x="4407" y="107"/>
                    <a:pt x="4131" y="268"/>
                  </a:cubicBezTo>
                  <a:cubicBezTo>
                    <a:pt x="3908" y="411"/>
                    <a:pt x="3693" y="598"/>
                    <a:pt x="3506" y="821"/>
                  </a:cubicBezTo>
                  <a:cubicBezTo>
                    <a:pt x="3319" y="598"/>
                    <a:pt x="3105" y="411"/>
                    <a:pt x="2882" y="268"/>
                  </a:cubicBezTo>
                  <a:cubicBezTo>
                    <a:pt x="2605" y="107"/>
                    <a:pt x="2311" y="0"/>
                    <a:pt x="2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-125307" y="569885"/>
              <a:ext cx="250181" cy="245878"/>
            </a:xfrm>
            <a:custGeom>
              <a:avLst/>
              <a:gdLst/>
              <a:ahLst/>
              <a:cxnLst/>
              <a:rect l="l" t="t" r="r" b="b"/>
              <a:pathLst>
                <a:path w="3721" h="3657" extrusionOk="0">
                  <a:moveTo>
                    <a:pt x="1856" y="1"/>
                  </a:moveTo>
                  <a:cubicBezTo>
                    <a:pt x="1802" y="1"/>
                    <a:pt x="1749" y="34"/>
                    <a:pt x="1731" y="101"/>
                  </a:cubicBezTo>
                  <a:lnTo>
                    <a:pt x="1401" y="1279"/>
                  </a:lnTo>
                  <a:cubicBezTo>
                    <a:pt x="1383" y="1323"/>
                    <a:pt x="1347" y="1359"/>
                    <a:pt x="1303" y="1368"/>
                  </a:cubicBezTo>
                  <a:lnTo>
                    <a:pt x="125" y="1698"/>
                  </a:lnTo>
                  <a:cubicBezTo>
                    <a:pt x="0" y="1734"/>
                    <a:pt x="0" y="1921"/>
                    <a:pt x="125" y="1957"/>
                  </a:cubicBezTo>
                  <a:lnTo>
                    <a:pt x="1303" y="2287"/>
                  </a:lnTo>
                  <a:cubicBezTo>
                    <a:pt x="1347" y="2296"/>
                    <a:pt x="1383" y="2331"/>
                    <a:pt x="1401" y="2376"/>
                  </a:cubicBezTo>
                  <a:lnTo>
                    <a:pt x="1731" y="3563"/>
                  </a:lnTo>
                  <a:cubicBezTo>
                    <a:pt x="1749" y="3625"/>
                    <a:pt x="1802" y="3656"/>
                    <a:pt x="1856" y="3656"/>
                  </a:cubicBezTo>
                  <a:cubicBezTo>
                    <a:pt x="1909" y="3656"/>
                    <a:pt x="1963" y="3625"/>
                    <a:pt x="1981" y="3563"/>
                  </a:cubicBezTo>
                  <a:lnTo>
                    <a:pt x="2311" y="2376"/>
                  </a:lnTo>
                  <a:cubicBezTo>
                    <a:pt x="2328" y="2331"/>
                    <a:pt x="2364" y="2296"/>
                    <a:pt x="2409" y="2287"/>
                  </a:cubicBezTo>
                  <a:lnTo>
                    <a:pt x="3586" y="1957"/>
                  </a:lnTo>
                  <a:cubicBezTo>
                    <a:pt x="3720" y="1921"/>
                    <a:pt x="3720" y="1734"/>
                    <a:pt x="3586" y="1698"/>
                  </a:cubicBezTo>
                  <a:lnTo>
                    <a:pt x="2409" y="1368"/>
                  </a:lnTo>
                  <a:cubicBezTo>
                    <a:pt x="2364" y="1359"/>
                    <a:pt x="2328" y="1323"/>
                    <a:pt x="2311" y="1279"/>
                  </a:cubicBezTo>
                  <a:lnTo>
                    <a:pt x="1981" y="101"/>
                  </a:lnTo>
                  <a:cubicBezTo>
                    <a:pt x="1963" y="34"/>
                    <a:pt x="1909" y="1"/>
                    <a:pt x="18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3343547" y="-202424"/>
              <a:ext cx="401079" cy="401079"/>
            </a:xfrm>
            <a:custGeom>
              <a:avLst/>
              <a:gdLst/>
              <a:ahLst/>
              <a:cxnLst/>
              <a:rect l="l" t="t" r="r" b="b"/>
              <a:pathLst>
                <a:path w="6049" h="6049" extrusionOk="0">
                  <a:moveTo>
                    <a:pt x="3274" y="0"/>
                  </a:moveTo>
                  <a:lnTo>
                    <a:pt x="2391" y="54"/>
                  </a:lnTo>
                  <a:lnTo>
                    <a:pt x="2364" y="63"/>
                  </a:lnTo>
                  <a:lnTo>
                    <a:pt x="2355" y="98"/>
                  </a:lnTo>
                  <a:lnTo>
                    <a:pt x="2471" y="1892"/>
                  </a:lnTo>
                  <a:lnTo>
                    <a:pt x="1115" y="705"/>
                  </a:lnTo>
                  <a:lnTo>
                    <a:pt x="1089" y="696"/>
                  </a:lnTo>
                  <a:lnTo>
                    <a:pt x="1062" y="705"/>
                  </a:lnTo>
                  <a:lnTo>
                    <a:pt x="473" y="1374"/>
                  </a:lnTo>
                  <a:lnTo>
                    <a:pt x="482" y="1428"/>
                  </a:lnTo>
                  <a:lnTo>
                    <a:pt x="1490" y="2320"/>
                  </a:lnTo>
                  <a:lnTo>
                    <a:pt x="1838" y="2614"/>
                  </a:lnTo>
                  <a:lnTo>
                    <a:pt x="1374" y="2650"/>
                  </a:lnTo>
                  <a:lnTo>
                    <a:pt x="36" y="2730"/>
                  </a:lnTo>
                  <a:lnTo>
                    <a:pt x="9" y="2748"/>
                  </a:lnTo>
                  <a:lnTo>
                    <a:pt x="0" y="2775"/>
                  </a:lnTo>
                  <a:lnTo>
                    <a:pt x="54" y="3658"/>
                  </a:lnTo>
                  <a:lnTo>
                    <a:pt x="98" y="3694"/>
                  </a:lnTo>
                  <a:lnTo>
                    <a:pt x="1901" y="3578"/>
                  </a:lnTo>
                  <a:lnTo>
                    <a:pt x="1901" y="3578"/>
                  </a:lnTo>
                  <a:lnTo>
                    <a:pt x="705" y="4934"/>
                  </a:lnTo>
                  <a:lnTo>
                    <a:pt x="705" y="4987"/>
                  </a:lnTo>
                  <a:lnTo>
                    <a:pt x="1374" y="5576"/>
                  </a:lnTo>
                  <a:lnTo>
                    <a:pt x="1428" y="5567"/>
                  </a:lnTo>
                  <a:lnTo>
                    <a:pt x="2320" y="4559"/>
                  </a:lnTo>
                  <a:lnTo>
                    <a:pt x="2623" y="4211"/>
                  </a:lnTo>
                  <a:lnTo>
                    <a:pt x="2650" y="4666"/>
                  </a:lnTo>
                  <a:lnTo>
                    <a:pt x="2730" y="6013"/>
                  </a:lnTo>
                  <a:lnTo>
                    <a:pt x="2775" y="6049"/>
                  </a:lnTo>
                  <a:lnTo>
                    <a:pt x="3658" y="5995"/>
                  </a:lnTo>
                  <a:lnTo>
                    <a:pt x="3694" y="5951"/>
                  </a:lnTo>
                  <a:lnTo>
                    <a:pt x="3578" y="4149"/>
                  </a:lnTo>
                  <a:lnTo>
                    <a:pt x="4934" y="5344"/>
                  </a:lnTo>
                  <a:lnTo>
                    <a:pt x="4987" y="5344"/>
                  </a:lnTo>
                  <a:lnTo>
                    <a:pt x="5576" y="4675"/>
                  </a:lnTo>
                  <a:lnTo>
                    <a:pt x="5585" y="4648"/>
                  </a:lnTo>
                  <a:lnTo>
                    <a:pt x="5567" y="4621"/>
                  </a:lnTo>
                  <a:lnTo>
                    <a:pt x="4559" y="3729"/>
                  </a:lnTo>
                  <a:lnTo>
                    <a:pt x="4211" y="3426"/>
                  </a:lnTo>
                  <a:lnTo>
                    <a:pt x="4675" y="3399"/>
                  </a:lnTo>
                  <a:lnTo>
                    <a:pt x="6013" y="3310"/>
                  </a:lnTo>
                  <a:lnTo>
                    <a:pt x="6049" y="3274"/>
                  </a:lnTo>
                  <a:lnTo>
                    <a:pt x="5995" y="2391"/>
                  </a:lnTo>
                  <a:lnTo>
                    <a:pt x="5977" y="2364"/>
                  </a:lnTo>
                  <a:lnTo>
                    <a:pt x="5951" y="2355"/>
                  </a:lnTo>
                  <a:lnTo>
                    <a:pt x="4158" y="2471"/>
                  </a:lnTo>
                  <a:lnTo>
                    <a:pt x="5344" y="1115"/>
                  </a:lnTo>
                  <a:lnTo>
                    <a:pt x="5353" y="1089"/>
                  </a:lnTo>
                  <a:lnTo>
                    <a:pt x="5344" y="1062"/>
                  </a:lnTo>
                  <a:lnTo>
                    <a:pt x="4675" y="473"/>
                  </a:lnTo>
                  <a:lnTo>
                    <a:pt x="4648" y="464"/>
                  </a:lnTo>
                  <a:lnTo>
                    <a:pt x="4621" y="482"/>
                  </a:lnTo>
                  <a:lnTo>
                    <a:pt x="3729" y="1490"/>
                  </a:lnTo>
                  <a:lnTo>
                    <a:pt x="3426" y="1838"/>
                  </a:lnTo>
                  <a:lnTo>
                    <a:pt x="3399" y="1374"/>
                  </a:lnTo>
                  <a:lnTo>
                    <a:pt x="3319" y="36"/>
                  </a:lnTo>
                  <a:lnTo>
                    <a:pt x="3301" y="9"/>
                  </a:lnTo>
                  <a:lnTo>
                    <a:pt x="32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8767238" y="3934985"/>
              <a:ext cx="240029" cy="235793"/>
            </a:xfrm>
            <a:custGeom>
              <a:avLst/>
              <a:gdLst/>
              <a:ahLst/>
              <a:cxnLst/>
              <a:rect l="l" t="t" r="r" b="b"/>
              <a:pathLst>
                <a:path w="3570" h="3507" extrusionOk="0">
                  <a:moveTo>
                    <a:pt x="1785" y="0"/>
                  </a:moveTo>
                  <a:cubicBezTo>
                    <a:pt x="1731" y="0"/>
                    <a:pt x="1678" y="31"/>
                    <a:pt x="1660" y="94"/>
                  </a:cubicBezTo>
                  <a:lnTo>
                    <a:pt x="1348" y="1227"/>
                  </a:lnTo>
                  <a:cubicBezTo>
                    <a:pt x="1330" y="1271"/>
                    <a:pt x="1303" y="1307"/>
                    <a:pt x="1258" y="1316"/>
                  </a:cubicBezTo>
                  <a:lnTo>
                    <a:pt x="125" y="1628"/>
                  </a:lnTo>
                  <a:cubicBezTo>
                    <a:pt x="1" y="1664"/>
                    <a:pt x="1" y="1842"/>
                    <a:pt x="125" y="1878"/>
                  </a:cubicBezTo>
                  <a:lnTo>
                    <a:pt x="1258" y="2190"/>
                  </a:lnTo>
                  <a:cubicBezTo>
                    <a:pt x="1303" y="2208"/>
                    <a:pt x="1330" y="2235"/>
                    <a:pt x="1348" y="2279"/>
                  </a:cubicBezTo>
                  <a:lnTo>
                    <a:pt x="1660" y="3412"/>
                  </a:lnTo>
                  <a:cubicBezTo>
                    <a:pt x="1678" y="3475"/>
                    <a:pt x="1731" y="3506"/>
                    <a:pt x="1785" y="3506"/>
                  </a:cubicBezTo>
                  <a:cubicBezTo>
                    <a:pt x="1838" y="3506"/>
                    <a:pt x="1892" y="3475"/>
                    <a:pt x="1910" y="3412"/>
                  </a:cubicBezTo>
                  <a:lnTo>
                    <a:pt x="2222" y="2279"/>
                  </a:lnTo>
                  <a:cubicBezTo>
                    <a:pt x="2231" y="2235"/>
                    <a:pt x="2267" y="2208"/>
                    <a:pt x="2311" y="2190"/>
                  </a:cubicBezTo>
                  <a:lnTo>
                    <a:pt x="3444" y="1878"/>
                  </a:lnTo>
                  <a:cubicBezTo>
                    <a:pt x="3569" y="1842"/>
                    <a:pt x="3569" y="1664"/>
                    <a:pt x="3444" y="1628"/>
                  </a:cubicBezTo>
                  <a:lnTo>
                    <a:pt x="2311" y="1316"/>
                  </a:lnTo>
                  <a:cubicBezTo>
                    <a:pt x="2267" y="1307"/>
                    <a:pt x="2231" y="1271"/>
                    <a:pt x="2222" y="1227"/>
                  </a:cubicBezTo>
                  <a:lnTo>
                    <a:pt x="1910" y="94"/>
                  </a:lnTo>
                  <a:cubicBezTo>
                    <a:pt x="1892" y="31"/>
                    <a:pt x="1838" y="0"/>
                    <a:pt x="1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9" name="Google Shape;1009;p30"/>
          <p:cNvGrpSpPr/>
          <p:nvPr/>
        </p:nvGrpSpPr>
        <p:grpSpPr>
          <a:xfrm>
            <a:off x="-56220" y="-168329"/>
            <a:ext cx="5969389" cy="5208623"/>
            <a:chOff x="-56220" y="-168329"/>
            <a:chExt cx="5969389" cy="5208623"/>
          </a:xfrm>
        </p:grpSpPr>
        <p:sp>
          <p:nvSpPr>
            <p:cNvPr id="1010" name="Google Shape;1010;p30"/>
            <p:cNvSpPr/>
            <p:nvPr/>
          </p:nvSpPr>
          <p:spPr>
            <a:xfrm>
              <a:off x="5437497" y="-168329"/>
              <a:ext cx="475672" cy="501133"/>
            </a:xfrm>
            <a:custGeom>
              <a:avLst/>
              <a:gdLst/>
              <a:ahLst/>
              <a:cxnLst/>
              <a:rect l="l" t="t" r="r" b="b"/>
              <a:pathLst>
                <a:path w="7174" h="7558" extrusionOk="0">
                  <a:moveTo>
                    <a:pt x="3708" y="1020"/>
                  </a:moveTo>
                  <a:cubicBezTo>
                    <a:pt x="3965" y="1020"/>
                    <a:pt x="4234" y="1070"/>
                    <a:pt x="4515" y="1173"/>
                  </a:cubicBezTo>
                  <a:cubicBezTo>
                    <a:pt x="5184" y="1414"/>
                    <a:pt x="5612" y="1824"/>
                    <a:pt x="5817" y="2413"/>
                  </a:cubicBezTo>
                  <a:cubicBezTo>
                    <a:pt x="6013" y="2993"/>
                    <a:pt x="5969" y="3697"/>
                    <a:pt x="5665" y="4536"/>
                  </a:cubicBezTo>
                  <a:cubicBezTo>
                    <a:pt x="5362" y="5383"/>
                    <a:pt x="4943" y="5963"/>
                    <a:pt x="4425" y="6275"/>
                  </a:cubicBezTo>
                  <a:cubicBezTo>
                    <a:pt x="4133" y="6452"/>
                    <a:pt x="3816" y="6540"/>
                    <a:pt x="3474" y="6540"/>
                  </a:cubicBezTo>
                  <a:cubicBezTo>
                    <a:pt x="3210" y="6540"/>
                    <a:pt x="2933" y="6487"/>
                    <a:pt x="2641" y="6383"/>
                  </a:cubicBezTo>
                  <a:cubicBezTo>
                    <a:pt x="1963" y="6142"/>
                    <a:pt x="1535" y="5731"/>
                    <a:pt x="1339" y="5151"/>
                  </a:cubicBezTo>
                  <a:cubicBezTo>
                    <a:pt x="1134" y="4572"/>
                    <a:pt x="1187" y="3867"/>
                    <a:pt x="1490" y="3028"/>
                  </a:cubicBezTo>
                  <a:cubicBezTo>
                    <a:pt x="1794" y="2199"/>
                    <a:pt x="2204" y="1619"/>
                    <a:pt x="2730" y="1298"/>
                  </a:cubicBezTo>
                  <a:cubicBezTo>
                    <a:pt x="3033" y="1113"/>
                    <a:pt x="3360" y="1020"/>
                    <a:pt x="3708" y="1020"/>
                  </a:cubicBezTo>
                  <a:close/>
                  <a:moveTo>
                    <a:pt x="3592" y="1"/>
                  </a:moveTo>
                  <a:cubicBezTo>
                    <a:pt x="3392" y="1"/>
                    <a:pt x="3194" y="20"/>
                    <a:pt x="2998" y="58"/>
                  </a:cubicBezTo>
                  <a:cubicBezTo>
                    <a:pt x="2400" y="174"/>
                    <a:pt x="1874" y="450"/>
                    <a:pt x="1419" y="887"/>
                  </a:cubicBezTo>
                  <a:cubicBezTo>
                    <a:pt x="955" y="1324"/>
                    <a:pt x="598" y="1904"/>
                    <a:pt x="349" y="2609"/>
                  </a:cubicBezTo>
                  <a:cubicBezTo>
                    <a:pt x="90" y="3323"/>
                    <a:pt x="1" y="3992"/>
                    <a:pt x="72" y="4625"/>
                  </a:cubicBezTo>
                  <a:cubicBezTo>
                    <a:pt x="143" y="5258"/>
                    <a:pt x="375" y="5812"/>
                    <a:pt x="759" y="6275"/>
                  </a:cubicBezTo>
                  <a:cubicBezTo>
                    <a:pt x="1143" y="6739"/>
                    <a:pt x="1660" y="7087"/>
                    <a:pt x="2302" y="7319"/>
                  </a:cubicBezTo>
                  <a:cubicBezTo>
                    <a:pt x="2742" y="7478"/>
                    <a:pt x="3173" y="7557"/>
                    <a:pt x="3593" y="7557"/>
                  </a:cubicBezTo>
                  <a:cubicBezTo>
                    <a:pt x="3787" y="7557"/>
                    <a:pt x="3978" y="7540"/>
                    <a:pt x="4167" y="7507"/>
                  </a:cubicBezTo>
                  <a:cubicBezTo>
                    <a:pt x="4764" y="7391"/>
                    <a:pt x="5291" y="7114"/>
                    <a:pt x="5755" y="6677"/>
                  </a:cubicBezTo>
                  <a:cubicBezTo>
                    <a:pt x="6210" y="6231"/>
                    <a:pt x="6575" y="5660"/>
                    <a:pt x="6825" y="4955"/>
                  </a:cubicBezTo>
                  <a:cubicBezTo>
                    <a:pt x="7084" y="4241"/>
                    <a:pt x="7173" y="3572"/>
                    <a:pt x="7102" y="2939"/>
                  </a:cubicBezTo>
                  <a:cubicBezTo>
                    <a:pt x="7030" y="2306"/>
                    <a:pt x="6798" y="1753"/>
                    <a:pt x="6406" y="1289"/>
                  </a:cubicBezTo>
                  <a:cubicBezTo>
                    <a:pt x="6013" y="816"/>
                    <a:pt x="5496" y="468"/>
                    <a:pt x="4854" y="236"/>
                  </a:cubicBezTo>
                  <a:cubicBezTo>
                    <a:pt x="4422" y="80"/>
                    <a:pt x="4002" y="1"/>
                    <a:pt x="35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0"/>
            <p:cNvSpPr/>
            <p:nvPr/>
          </p:nvSpPr>
          <p:spPr>
            <a:xfrm rot="3514343">
              <a:off x="68170" y="2645815"/>
              <a:ext cx="596872" cy="626311"/>
            </a:xfrm>
            <a:custGeom>
              <a:avLst/>
              <a:gdLst/>
              <a:ahLst/>
              <a:cxnLst/>
              <a:rect l="l" t="t" r="r" b="b"/>
              <a:pathLst>
                <a:path w="9002" h="9446" extrusionOk="0">
                  <a:moveTo>
                    <a:pt x="3892" y="1"/>
                  </a:moveTo>
                  <a:cubicBezTo>
                    <a:pt x="3772" y="1"/>
                    <a:pt x="3640" y="14"/>
                    <a:pt x="3497" y="40"/>
                  </a:cubicBezTo>
                  <a:cubicBezTo>
                    <a:pt x="3096" y="120"/>
                    <a:pt x="2703" y="272"/>
                    <a:pt x="2302" y="504"/>
                  </a:cubicBezTo>
                  <a:cubicBezTo>
                    <a:pt x="1909" y="727"/>
                    <a:pt x="1543" y="1003"/>
                    <a:pt x="1222" y="1342"/>
                  </a:cubicBezTo>
                  <a:cubicBezTo>
                    <a:pt x="767" y="1806"/>
                    <a:pt x="437" y="2297"/>
                    <a:pt x="250" y="2823"/>
                  </a:cubicBezTo>
                  <a:cubicBezTo>
                    <a:pt x="54" y="3349"/>
                    <a:pt x="0" y="3849"/>
                    <a:pt x="80" y="4340"/>
                  </a:cubicBezTo>
                  <a:cubicBezTo>
                    <a:pt x="161" y="4821"/>
                    <a:pt x="384" y="5241"/>
                    <a:pt x="758" y="5606"/>
                  </a:cubicBezTo>
                  <a:cubicBezTo>
                    <a:pt x="1182" y="6014"/>
                    <a:pt x="1656" y="6221"/>
                    <a:pt x="2174" y="6221"/>
                  </a:cubicBezTo>
                  <a:cubicBezTo>
                    <a:pt x="2234" y="6221"/>
                    <a:pt x="2294" y="6219"/>
                    <a:pt x="2355" y="6213"/>
                  </a:cubicBezTo>
                  <a:cubicBezTo>
                    <a:pt x="2953" y="6151"/>
                    <a:pt x="3702" y="5829"/>
                    <a:pt x="4603" y="5232"/>
                  </a:cubicBezTo>
                  <a:cubicBezTo>
                    <a:pt x="5130" y="4875"/>
                    <a:pt x="5558" y="4625"/>
                    <a:pt x="5879" y="4482"/>
                  </a:cubicBezTo>
                  <a:cubicBezTo>
                    <a:pt x="6157" y="4356"/>
                    <a:pt x="6399" y="4292"/>
                    <a:pt x="6593" y="4292"/>
                  </a:cubicBezTo>
                  <a:cubicBezTo>
                    <a:pt x="6618" y="4292"/>
                    <a:pt x="6641" y="4293"/>
                    <a:pt x="6664" y="4295"/>
                  </a:cubicBezTo>
                  <a:cubicBezTo>
                    <a:pt x="6869" y="4313"/>
                    <a:pt x="7075" y="4411"/>
                    <a:pt x="7262" y="4598"/>
                  </a:cubicBezTo>
                  <a:cubicBezTo>
                    <a:pt x="7565" y="4902"/>
                    <a:pt x="7681" y="5259"/>
                    <a:pt x="7592" y="5678"/>
                  </a:cubicBezTo>
                  <a:cubicBezTo>
                    <a:pt x="7503" y="6097"/>
                    <a:pt x="7226" y="6534"/>
                    <a:pt x="6780" y="6998"/>
                  </a:cubicBezTo>
                  <a:cubicBezTo>
                    <a:pt x="6405" y="7382"/>
                    <a:pt x="6058" y="7649"/>
                    <a:pt x="5719" y="7819"/>
                  </a:cubicBezTo>
                  <a:cubicBezTo>
                    <a:pt x="5380" y="7979"/>
                    <a:pt x="5005" y="8122"/>
                    <a:pt x="4594" y="8220"/>
                  </a:cubicBezTo>
                  <a:cubicBezTo>
                    <a:pt x="4273" y="8292"/>
                    <a:pt x="4068" y="8381"/>
                    <a:pt x="3961" y="8488"/>
                  </a:cubicBezTo>
                  <a:cubicBezTo>
                    <a:pt x="3863" y="8586"/>
                    <a:pt x="3818" y="8711"/>
                    <a:pt x="3827" y="8845"/>
                  </a:cubicBezTo>
                  <a:cubicBezTo>
                    <a:pt x="3836" y="8979"/>
                    <a:pt x="3899" y="9103"/>
                    <a:pt x="4015" y="9211"/>
                  </a:cubicBezTo>
                  <a:cubicBezTo>
                    <a:pt x="4140" y="9335"/>
                    <a:pt x="4282" y="9416"/>
                    <a:pt x="4434" y="9434"/>
                  </a:cubicBezTo>
                  <a:cubicBezTo>
                    <a:pt x="4481" y="9442"/>
                    <a:pt x="4533" y="9446"/>
                    <a:pt x="4590" y="9446"/>
                  </a:cubicBezTo>
                  <a:cubicBezTo>
                    <a:pt x="4718" y="9446"/>
                    <a:pt x="4871" y="9426"/>
                    <a:pt x="5049" y="9389"/>
                  </a:cubicBezTo>
                  <a:cubicBezTo>
                    <a:pt x="5487" y="9282"/>
                    <a:pt x="5924" y="9103"/>
                    <a:pt x="6370" y="8836"/>
                  </a:cubicBezTo>
                  <a:cubicBezTo>
                    <a:pt x="6816" y="8568"/>
                    <a:pt x="7226" y="8238"/>
                    <a:pt x="7619" y="7846"/>
                  </a:cubicBezTo>
                  <a:cubicBezTo>
                    <a:pt x="8350" y="7096"/>
                    <a:pt x="8770" y="6338"/>
                    <a:pt x="8886" y="5553"/>
                  </a:cubicBezTo>
                  <a:cubicBezTo>
                    <a:pt x="9001" y="4777"/>
                    <a:pt x="8787" y="4126"/>
                    <a:pt x="8243" y="3590"/>
                  </a:cubicBezTo>
                  <a:cubicBezTo>
                    <a:pt x="7895" y="3260"/>
                    <a:pt x="7547" y="3046"/>
                    <a:pt x="7191" y="2966"/>
                  </a:cubicBezTo>
                  <a:cubicBezTo>
                    <a:pt x="7076" y="2940"/>
                    <a:pt x="6955" y="2927"/>
                    <a:pt x="6828" y="2927"/>
                  </a:cubicBezTo>
                  <a:cubicBezTo>
                    <a:pt x="6560" y="2927"/>
                    <a:pt x="6265" y="2985"/>
                    <a:pt x="5950" y="3100"/>
                  </a:cubicBezTo>
                  <a:cubicBezTo>
                    <a:pt x="5478" y="3278"/>
                    <a:pt x="4898" y="3590"/>
                    <a:pt x="4193" y="4045"/>
                  </a:cubicBezTo>
                  <a:cubicBezTo>
                    <a:pt x="3720" y="4357"/>
                    <a:pt x="3337" y="4572"/>
                    <a:pt x="3042" y="4696"/>
                  </a:cubicBezTo>
                  <a:cubicBezTo>
                    <a:pt x="2797" y="4800"/>
                    <a:pt x="2583" y="4855"/>
                    <a:pt x="2400" y="4855"/>
                  </a:cubicBezTo>
                  <a:cubicBezTo>
                    <a:pt x="2363" y="4855"/>
                    <a:pt x="2327" y="4853"/>
                    <a:pt x="2293" y="4848"/>
                  </a:cubicBezTo>
                  <a:cubicBezTo>
                    <a:pt x="2088" y="4821"/>
                    <a:pt x="1891" y="4723"/>
                    <a:pt x="1704" y="4536"/>
                  </a:cubicBezTo>
                  <a:cubicBezTo>
                    <a:pt x="1401" y="4242"/>
                    <a:pt x="1276" y="3885"/>
                    <a:pt x="1338" y="3465"/>
                  </a:cubicBezTo>
                  <a:cubicBezTo>
                    <a:pt x="1401" y="3037"/>
                    <a:pt x="1624" y="2627"/>
                    <a:pt x="2016" y="2225"/>
                  </a:cubicBezTo>
                  <a:cubicBezTo>
                    <a:pt x="2329" y="1904"/>
                    <a:pt x="2632" y="1681"/>
                    <a:pt x="2926" y="1547"/>
                  </a:cubicBezTo>
                  <a:cubicBezTo>
                    <a:pt x="3230" y="1422"/>
                    <a:pt x="3569" y="1307"/>
                    <a:pt x="3961" y="1217"/>
                  </a:cubicBezTo>
                  <a:cubicBezTo>
                    <a:pt x="4309" y="1155"/>
                    <a:pt x="4532" y="1075"/>
                    <a:pt x="4630" y="968"/>
                  </a:cubicBezTo>
                  <a:cubicBezTo>
                    <a:pt x="4719" y="878"/>
                    <a:pt x="4764" y="753"/>
                    <a:pt x="4755" y="611"/>
                  </a:cubicBezTo>
                  <a:cubicBezTo>
                    <a:pt x="4746" y="468"/>
                    <a:pt x="4684" y="343"/>
                    <a:pt x="4568" y="236"/>
                  </a:cubicBezTo>
                  <a:cubicBezTo>
                    <a:pt x="4410" y="78"/>
                    <a:pt x="4185" y="1"/>
                    <a:pt x="38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4279134" y="4593199"/>
              <a:ext cx="431844" cy="447095"/>
            </a:xfrm>
            <a:custGeom>
              <a:avLst/>
              <a:gdLst/>
              <a:ahLst/>
              <a:cxnLst/>
              <a:rect l="l" t="t" r="r" b="b"/>
              <a:pathLst>
                <a:path w="6513" h="6743" extrusionOk="0">
                  <a:moveTo>
                    <a:pt x="3179" y="0"/>
                  </a:moveTo>
                  <a:cubicBezTo>
                    <a:pt x="2917" y="0"/>
                    <a:pt x="2647" y="46"/>
                    <a:pt x="2364" y="138"/>
                  </a:cubicBezTo>
                  <a:cubicBezTo>
                    <a:pt x="2034" y="236"/>
                    <a:pt x="1731" y="379"/>
                    <a:pt x="1445" y="566"/>
                  </a:cubicBezTo>
                  <a:cubicBezTo>
                    <a:pt x="937" y="896"/>
                    <a:pt x="562" y="1307"/>
                    <a:pt x="321" y="1806"/>
                  </a:cubicBezTo>
                  <a:cubicBezTo>
                    <a:pt x="89" y="2297"/>
                    <a:pt x="0" y="2823"/>
                    <a:pt x="63" y="3394"/>
                  </a:cubicBezTo>
                  <a:cubicBezTo>
                    <a:pt x="116" y="3974"/>
                    <a:pt x="330" y="4536"/>
                    <a:pt x="696" y="5089"/>
                  </a:cubicBezTo>
                  <a:cubicBezTo>
                    <a:pt x="1053" y="5642"/>
                    <a:pt x="1472" y="6062"/>
                    <a:pt x="1963" y="6347"/>
                  </a:cubicBezTo>
                  <a:cubicBezTo>
                    <a:pt x="2404" y="6609"/>
                    <a:pt x="2876" y="6743"/>
                    <a:pt x="3363" y="6743"/>
                  </a:cubicBezTo>
                  <a:cubicBezTo>
                    <a:pt x="3408" y="6743"/>
                    <a:pt x="3452" y="6742"/>
                    <a:pt x="3497" y="6740"/>
                  </a:cubicBezTo>
                  <a:cubicBezTo>
                    <a:pt x="4032" y="6722"/>
                    <a:pt x="4559" y="6543"/>
                    <a:pt x="5058" y="6213"/>
                  </a:cubicBezTo>
                  <a:cubicBezTo>
                    <a:pt x="5353" y="6026"/>
                    <a:pt x="5620" y="5785"/>
                    <a:pt x="5861" y="5517"/>
                  </a:cubicBezTo>
                  <a:cubicBezTo>
                    <a:pt x="6102" y="5241"/>
                    <a:pt x="6272" y="4964"/>
                    <a:pt x="6388" y="4688"/>
                  </a:cubicBezTo>
                  <a:cubicBezTo>
                    <a:pt x="6468" y="4500"/>
                    <a:pt x="6504" y="4349"/>
                    <a:pt x="6513" y="4242"/>
                  </a:cubicBezTo>
                  <a:cubicBezTo>
                    <a:pt x="6513" y="4126"/>
                    <a:pt x="6477" y="4019"/>
                    <a:pt x="6414" y="3929"/>
                  </a:cubicBezTo>
                  <a:cubicBezTo>
                    <a:pt x="6352" y="3822"/>
                    <a:pt x="6263" y="3760"/>
                    <a:pt x="6165" y="3724"/>
                  </a:cubicBezTo>
                  <a:cubicBezTo>
                    <a:pt x="6129" y="3715"/>
                    <a:pt x="6095" y="3710"/>
                    <a:pt x="6062" y="3710"/>
                  </a:cubicBezTo>
                  <a:cubicBezTo>
                    <a:pt x="6004" y="3710"/>
                    <a:pt x="5948" y="3726"/>
                    <a:pt x="5897" y="3760"/>
                  </a:cubicBezTo>
                  <a:cubicBezTo>
                    <a:pt x="5843" y="3796"/>
                    <a:pt x="5790" y="3849"/>
                    <a:pt x="5745" y="3938"/>
                  </a:cubicBezTo>
                  <a:cubicBezTo>
                    <a:pt x="5692" y="4019"/>
                    <a:pt x="5647" y="4117"/>
                    <a:pt x="5594" y="4224"/>
                  </a:cubicBezTo>
                  <a:cubicBezTo>
                    <a:pt x="5496" y="4465"/>
                    <a:pt x="5380" y="4688"/>
                    <a:pt x="5246" y="4884"/>
                  </a:cubicBezTo>
                  <a:cubicBezTo>
                    <a:pt x="5112" y="5071"/>
                    <a:pt x="4916" y="5250"/>
                    <a:pt x="4666" y="5410"/>
                  </a:cubicBezTo>
                  <a:cubicBezTo>
                    <a:pt x="4295" y="5654"/>
                    <a:pt x="3928" y="5773"/>
                    <a:pt x="3565" y="5773"/>
                  </a:cubicBezTo>
                  <a:cubicBezTo>
                    <a:pt x="3396" y="5773"/>
                    <a:pt x="3227" y="5747"/>
                    <a:pt x="3060" y="5696"/>
                  </a:cubicBezTo>
                  <a:cubicBezTo>
                    <a:pt x="2525" y="5535"/>
                    <a:pt x="2052" y="5134"/>
                    <a:pt x="1624" y="4483"/>
                  </a:cubicBezTo>
                  <a:cubicBezTo>
                    <a:pt x="1204" y="3831"/>
                    <a:pt x="1017" y="3225"/>
                    <a:pt x="1080" y="2663"/>
                  </a:cubicBezTo>
                  <a:cubicBezTo>
                    <a:pt x="1142" y="2101"/>
                    <a:pt x="1445" y="1646"/>
                    <a:pt x="1990" y="1289"/>
                  </a:cubicBezTo>
                  <a:cubicBezTo>
                    <a:pt x="2239" y="1128"/>
                    <a:pt x="2471" y="1030"/>
                    <a:pt x="2694" y="986"/>
                  </a:cubicBezTo>
                  <a:cubicBezTo>
                    <a:pt x="2917" y="950"/>
                    <a:pt x="3167" y="932"/>
                    <a:pt x="3444" y="932"/>
                  </a:cubicBezTo>
                  <a:lnTo>
                    <a:pt x="3560" y="932"/>
                  </a:lnTo>
                  <a:cubicBezTo>
                    <a:pt x="3622" y="932"/>
                    <a:pt x="3693" y="932"/>
                    <a:pt x="3765" y="923"/>
                  </a:cubicBezTo>
                  <a:cubicBezTo>
                    <a:pt x="3845" y="914"/>
                    <a:pt x="3908" y="896"/>
                    <a:pt x="3961" y="861"/>
                  </a:cubicBezTo>
                  <a:cubicBezTo>
                    <a:pt x="4050" y="798"/>
                    <a:pt x="4104" y="718"/>
                    <a:pt x="4113" y="620"/>
                  </a:cubicBezTo>
                  <a:cubicBezTo>
                    <a:pt x="4131" y="513"/>
                    <a:pt x="4104" y="415"/>
                    <a:pt x="4032" y="308"/>
                  </a:cubicBezTo>
                  <a:cubicBezTo>
                    <a:pt x="3961" y="200"/>
                    <a:pt x="3872" y="129"/>
                    <a:pt x="3765" y="76"/>
                  </a:cubicBezTo>
                  <a:cubicBezTo>
                    <a:pt x="3658" y="31"/>
                    <a:pt x="3506" y="4"/>
                    <a:pt x="3310" y="4"/>
                  </a:cubicBezTo>
                  <a:cubicBezTo>
                    <a:pt x="3267" y="2"/>
                    <a:pt x="3223" y="0"/>
                    <a:pt x="3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3" name="Google Shape;1013;p30"/>
          <p:cNvGrpSpPr/>
          <p:nvPr/>
        </p:nvGrpSpPr>
        <p:grpSpPr>
          <a:xfrm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1014" name="Google Shape;1014;p30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15" name="Google Shape;1015;p30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30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30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30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30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30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30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30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30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30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30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30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30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30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30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30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30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32" name="Google Shape;1032;p3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033" name="Google Shape;1033;p30"/>
          <p:cNvGrpSpPr/>
          <p:nvPr/>
        </p:nvGrpSpPr>
        <p:grpSpPr>
          <a:xfrm>
            <a:off x="6859040" y="2578369"/>
            <a:ext cx="2429719" cy="2854827"/>
            <a:chOff x="6859040" y="2578369"/>
            <a:chExt cx="2429719" cy="2854827"/>
          </a:xfrm>
        </p:grpSpPr>
        <p:sp>
          <p:nvSpPr>
            <p:cNvPr id="1034" name="Google Shape;1034;p30"/>
            <p:cNvSpPr/>
            <p:nvPr/>
          </p:nvSpPr>
          <p:spPr>
            <a:xfrm>
              <a:off x="6859040" y="4677584"/>
              <a:ext cx="764298" cy="755612"/>
            </a:xfrm>
            <a:custGeom>
              <a:avLst/>
              <a:gdLst/>
              <a:ahLst/>
              <a:cxnLst/>
              <a:rect l="l" t="t" r="r" b="b"/>
              <a:pathLst>
                <a:path w="11527" h="11396" extrusionOk="0">
                  <a:moveTo>
                    <a:pt x="6941" y="0"/>
                  </a:moveTo>
                  <a:cubicBezTo>
                    <a:pt x="6914" y="0"/>
                    <a:pt x="6896" y="9"/>
                    <a:pt x="6878" y="27"/>
                  </a:cubicBezTo>
                  <a:lnTo>
                    <a:pt x="5451" y="2632"/>
                  </a:lnTo>
                  <a:lnTo>
                    <a:pt x="2748" y="90"/>
                  </a:lnTo>
                  <a:cubicBezTo>
                    <a:pt x="2737" y="79"/>
                    <a:pt x="2724" y="75"/>
                    <a:pt x="2709" y="75"/>
                  </a:cubicBezTo>
                  <a:cubicBezTo>
                    <a:pt x="2699" y="75"/>
                    <a:pt x="2688" y="77"/>
                    <a:pt x="2676" y="81"/>
                  </a:cubicBezTo>
                  <a:cubicBezTo>
                    <a:pt x="2659" y="90"/>
                    <a:pt x="2650" y="116"/>
                    <a:pt x="2650" y="143"/>
                  </a:cubicBezTo>
                  <a:lnTo>
                    <a:pt x="3453" y="3489"/>
                  </a:lnTo>
                  <a:lnTo>
                    <a:pt x="54" y="3676"/>
                  </a:lnTo>
                  <a:cubicBezTo>
                    <a:pt x="27" y="3685"/>
                    <a:pt x="9" y="3694"/>
                    <a:pt x="0" y="3720"/>
                  </a:cubicBezTo>
                  <a:cubicBezTo>
                    <a:pt x="0" y="3738"/>
                    <a:pt x="0" y="3765"/>
                    <a:pt x="27" y="3783"/>
                  </a:cubicBezTo>
                  <a:lnTo>
                    <a:pt x="2775" y="5879"/>
                  </a:lnTo>
                  <a:lnTo>
                    <a:pt x="384" y="7467"/>
                  </a:lnTo>
                  <a:cubicBezTo>
                    <a:pt x="366" y="7485"/>
                    <a:pt x="357" y="7512"/>
                    <a:pt x="366" y="7530"/>
                  </a:cubicBezTo>
                  <a:cubicBezTo>
                    <a:pt x="375" y="7556"/>
                    <a:pt x="393" y="7574"/>
                    <a:pt x="419" y="7574"/>
                  </a:cubicBezTo>
                  <a:lnTo>
                    <a:pt x="3435" y="7548"/>
                  </a:lnTo>
                  <a:lnTo>
                    <a:pt x="2828" y="10697"/>
                  </a:lnTo>
                  <a:cubicBezTo>
                    <a:pt x="2819" y="10723"/>
                    <a:pt x="2837" y="10750"/>
                    <a:pt x="2855" y="10759"/>
                  </a:cubicBezTo>
                  <a:cubicBezTo>
                    <a:pt x="2866" y="10763"/>
                    <a:pt x="2877" y="10765"/>
                    <a:pt x="2888" y="10765"/>
                  </a:cubicBezTo>
                  <a:cubicBezTo>
                    <a:pt x="2902" y="10765"/>
                    <a:pt x="2916" y="10761"/>
                    <a:pt x="2926" y="10750"/>
                  </a:cubicBezTo>
                  <a:lnTo>
                    <a:pt x="5157" y="8386"/>
                  </a:lnTo>
                  <a:lnTo>
                    <a:pt x="6932" y="11366"/>
                  </a:lnTo>
                  <a:cubicBezTo>
                    <a:pt x="6939" y="11386"/>
                    <a:pt x="6955" y="11396"/>
                    <a:pt x="6974" y="11396"/>
                  </a:cubicBezTo>
                  <a:cubicBezTo>
                    <a:pt x="6981" y="11396"/>
                    <a:pt x="6988" y="11395"/>
                    <a:pt x="6994" y="11393"/>
                  </a:cubicBezTo>
                  <a:cubicBezTo>
                    <a:pt x="7021" y="11384"/>
                    <a:pt x="7039" y="11366"/>
                    <a:pt x="7039" y="11339"/>
                  </a:cubicBezTo>
                  <a:lnTo>
                    <a:pt x="7182" y="7637"/>
                  </a:lnTo>
                  <a:lnTo>
                    <a:pt x="10509" y="8582"/>
                  </a:lnTo>
                  <a:cubicBezTo>
                    <a:pt x="10516" y="8585"/>
                    <a:pt x="10524" y="8586"/>
                    <a:pt x="10530" y="8586"/>
                  </a:cubicBezTo>
                  <a:cubicBezTo>
                    <a:pt x="10549" y="8586"/>
                    <a:pt x="10565" y="8578"/>
                    <a:pt x="10572" y="8565"/>
                  </a:cubicBezTo>
                  <a:lnTo>
                    <a:pt x="10572" y="8493"/>
                  </a:lnTo>
                  <a:lnTo>
                    <a:pt x="8680" y="5879"/>
                  </a:lnTo>
                  <a:lnTo>
                    <a:pt x="11482" y="5023"/>
                  </a:lnTo>
                  <a:cubicBezTo>
                    <a:pt x="11508" y="5023"/>
                    <a:pt x="11526" y="4996"/>
                    <a:pt x="11526" y="4969"/>
                  </a:cubicBezTo>
                  <a:cubicBezTo>
                    <a:pt x="11526" y="4943"/>
                    <a:pt x="11499" y="4925"/>
                    <a:pt x="11482" y="4916"/>
                  </a:cubicBezTo>
                  <a:lnTo>
                    <a:pt x="8457" y="4274"/>
                  </a:lnTo>
                  <a:lnTo>
                    <a:pt x="10027" y="1660"/>
                  </a:lnTo>
                  <a:cubicBezTo>
                    <a:pt x="10045" y="1633"/>
                    <a:pt x="10045" y="1606"/>
                    <a:pt x="10027" y="1588"/>
                  </a:cubicBezTo>
                  <a:cubicBezTo>
                    <a:pt x="10012" y="1578"/>
                    <a:pt x="9996" y="1574"/>
                    <a:pt x="9982" y="1574"/>
                  </a:cubicBezTo>
                  <a:cubicBezTo>
                    <a:pt x="9972" y="1574"/>
                    <a:pt x="9963" y="1576"/>
                    <a:pt x="9956" y="1579"/>
                  </a:cubicBezTo>
                  <a:lnTo>
                    <a:pt x="7378" y="3185"/>
                  </a:lnTo>
                  <a:lnTo>
                    <a:pt x="6985" y="54"/>
                  </a:lnTo>
                  <a:cubicBezTo>
                    <a:pt x="6985" y="27"/>
                    <a:pt x="6968" y="9"/>
                    <a:pt x="6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0"/>
            <p:cNvSpPr/>
            <p:nvPr/>
          </p:nvSpPr>
          <p:spPr>
            <a:xfrm rot="-3124056">
              <a:off x="8639495" y="2711456"/>
              <a:ext cx="570823" cy="477730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6" name="Google Shape;1036;p30"/>
          <p:cNvGrpSpPr/>
          <p:nvPr/>
        </p:nvGrpSpPr>
        <p:grpSpPr>
          <a:xfrm>
            <a:off x="-84369" y="-72855"/>
            <a:ext cx="7822513" cy="5304284"/>
            <a:chOff x="-84369" y="-72855"/>
            <a:chExt cx="7822513" cy="5304284"/>
          </a:xfrm>
        </p:grpSpPr>
        <p:sp>
          <p:nvSpPr>
            <p:cNvPr id="1037" name="Google Shape;1037;p30"/>
            <p:cNvSpPr/>
            <p:nvPr/>
          </p:nvSpPr>
          <p:spPr>
            <a:xfrm>
              <a:off x="7172562" y="-72855"/>
              <a:ext cx="565582" cy="603840"/>
            </a:xfrm>
            <a:custGeom>
              <a:avLst/>
              <a:gdLst/>
              <a:ahLst/>
              <a:cxnLst/>
              <a:rect l="l" t="t" r="r" b="b"/>
              <a:pathLst>
                <a:path w="8530" h="9107" extrusionOk="0">
                  <a:moveTo>
                    <a:pt x="5122" y="1"/>
                  </a:moveTo>
                  <a:cubicBezTo>
                    <a:pt x="5055" y="1"/>
                    <a:pt x="4987" y="19"/>
                    <a:pt x="4916" y="57"/>
                  </a:cubicBezTo>
                  <a:cubicBezTo>
                    <a:pt x="4800" y="120"/>
                    <a:pt x="4729" y="200"/>
                    <a:pt x="4693" y="307"/>
                  </a:cubicBezTo>
                  <a:cubicBezTo>
                    <a:pt x="4657" y="405"/>
                    <a:pt x="4675" y="521"/>
                    <a:pt x="4738" y="637"/>
                  </a:cubicBezTo>
                  <a:lnTo>
                    <a:pt x="6031" y="3179"/>
                  </a:lnTo>
                  <a:lnTo>
                    <a:pt x="2124" y="5169"/>
                  </a:lnTo>
                  <a:lnTo>
                    <a:pt x="830" y="2626"/>
                  </a:lnTo>
                  <a:cubicBezTo>
                    <a:pt x="768" y="2510"/>
                    <a:pt x="688" y="2430"/>
                    <a:pt x="580" y="2394"/>
                  </a:cubicBezTo>
                  <a:cubicBezTo>
                    <a:pt x="543" y="2381"/>
                    <a:pt x="502" y="2374"/>
                    <a:pt x="460" y="2374"/>
                  </a:cubicBezTo>
                  <a:cubicBezTo>
                    <a:pt x="393" y="2374"/>
                    <a:pt x="322" y="2392"/>
                    <a:pt x="250" y="2430"/>
                  </a:cubicBezTo>
                  <a:cubicBezTo>
                    <a:pt x="134" y="2493"/>
                    <a:pt x="63" y="2573"/>
                    <a:pt x="36" y="2680"/>
                  </a:cubicBezTo>
                  <a:cubicBezTo>
                    <a:pt x="1" y="2778"/>
                    <a:pt x="18" y="2894"/>
                    <a:pt x="81" y="3010"/>
                  </a:cubicBezTo>
                  <a:lnTo>
                    <a:pt x="3052" y="8844"/>
                  </a:lnTo>
                  <a:cubicBezTo>
                    <a:pt x="3114" y="8969"/>
                    <a:pt x="3194" y="9041"/>
                    <a:pt x="3292" y="9085"/>
                  </a:cubicBezTo>
                  <a:cubicBezTo>
                    <a:pt x="3330" y="9099"/>
                    <a:pt x="3371" y="9106"/>
                    <a:pt x="3413" y="9106"/>
                  </a:cubicBezTo>
                  <a:cubicBezTo>
                    <a:pt x="3480" y="9106"/>
                    <a:pt x="3551" y="9088"/>
                    <a:pt x="3623" y="9049"/>
                  </a:cubicBezTo>
                  <a:cubicBezTo>
                    <a:pt x="3739" y="8987"/>
                    <a:pt x="3810" y="8907"/>
                    <a:pt x="3846" y="8800"/>
                  </a:cubicBezTo>
                  <a:cubicBezTo>
                    <a:pt x="3872" y="8693"/>
                    <a:pt x="3863" y="8586"/>
                    <a:pt x="3801" y="8470"/>
                  </a:cubicBezTo>
                  <a:lnTo>
                    <a:pt x="2454" y="5820"/>
                  </a:lnTo>
                  <a:lnTo>
                    <a:pt x="6361" y="3831"/>
                  </a:lnTo>
                  <a:lnTo>
                    <a:pt x="7708" y="6480"/>
                  </a:lnTo>
                  <a:cubicBezTo>
                    <a:pt x="7771" y="6596"/>
                    <a:pt x="7851" y="6668"/>
                    <a:pt x="7949" y="6712"/>
                  </a:cubicBezTo>
                  <a:cubicBezTo>
                    <a:pt x="7987" y="6725"/>
                    <a:pt x="8026" y="6731"/>
                    <a:pt x="8066" y="6731"/>
                  </a:cubicBezTo>
                  <a:cubicBezTo>
                    <a:pt x="8138" y="6731"/>
                    <a:pt x="8213" y="6711"/>
                    <a:pt x="8288" y="6676"/>
                  </a:cubicBezTo>
                  <a:cubicBezTo>
                    <a:pt x="8404" y="6614"/>
                    <a:pt x="8476" y="6534"/>
                    <a:pt x="8502" y="6427"/>
                  </a:cubicBezTo>
                  <a:cubicBezTo>
                    <a:pt x="8529" y="6320"/>
                    <a:pt x="8520" y="6213"/>
                    <a:pt x="8458" y="6097"/>
                  </a:cubicBezTo>
                  <a:lnTo>
                    <a:pt x="5487" y="253"/>
                  </a:lnTo>
                  <a:cubicBezTo>
                    <a:pt x="5425" y="137"/>
                    <a:pt x="5344" y="57"/>
                    <a:pt x="5246" y="21"/>
                  </a:cubicBezTo>
                  <a:cubicBezTo>
                    <a:pt x="5205" y="8"/>
                    <a:pt x="5164" y="1"/>
                    <a:pt x="5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-84369" y="4406727"/>
              <a:ext cx="755413" cy="824702"/>
            </a:xfrm>
            <a:custGeom>
              <a:avLst/>
              <a:gdLst/>
              <a:ahLst/>
              <a:cxnLst/>
              <a:rect l="l" t="t" r="r" b="b"/>
              <a:pathLst>
                <a:path w="11393" h="12438" extrusionOk="0">
                  <a:moveTo>
                    <a:pt x="2575" y="0"/>
                  </a:moveTo>
                  <a:cubicBezTo>
                    <a:pt x="2333" y="0"/>
                    <a:pt x="1912" y="119"/>
                    <a:pt x="1312" y="352"/>
                  </a:cubicBezTo>
                  <a:cubicBezTo>
                    <a:pt x="1080" y="450"/>
                    <a:pt x="803" y="575"/>
                    <a:pt x="473" y="745"/>
                  </a:cubicBezTo>
                  <a:cubicBezTo>
                    <a:pt x="143" y="914"/>
                    <a:pt x="1" y="1030"/>
                    <a:pt x="27" y="1110"/>
                  </a:cubicBezTo>
                  <a:lnTo>
                    <a:pt x="4488" y="12369"/>
                  </a:lnTo>
                  <a:cubicBezTo>
                    <a:pt x="4507" y="12414"/>
                    <a:pt x="4564" y="12437"/>
                    <a:pt x="4660" y="12437"/>
                  </a:cubicBezTo>
                  <a:cubicBezTo>
                    <a:pt x="4883" y="12437"/>
                    <a:pt x="5314" y="12312"/>
                    <a:pt x="5951" y="12056"/>
                  </a:cubicBezTo>
                  <a:cubicBezTo>
                    <a:pt x="6870" y="11691"/>
                    <a:pt x="7307" y="11468"/>
                    <a:pt x="7271" y="11369"/>
                  </a:cubicBezTo>
                  <a:lnTo>
                    <a:pt x="5157" y="6044"/>
                  </a:lnTo>
                  <a:cubicBezTo>
                    <a:pt x="5389" y="5687"/>
                    <a:pt x="5621" y="5455"/>
                    <a:pt x="5862" y="5366"/>
                  </a:cubicBezTo>
                  <a:cubicBezTo>
                    <a:pt x="5935" y="5336"/>
                    <a:pt x="6005" y="5321"/>
                    <a:pt x="6072" y="5321"/>
                  </a:cubicBezTo>
                  <a:cubicBezTo>
                    <a:pt x="6326" y="5321"/>
                    <a:pt x="6540" y="5533"/>
                    <a:pt x="6709" y="5963"/>
                  </a:cubicBezTo>
                  <a:lnTo>
                    <a:pt x="8618" y="10790"/>
                  </a:lnTo>
                  <a:cubicBezTo>
                    <a:pt x="8625" y="10805"/>
                    <a:pt x="8648" y="10812"/>
                    <a:pt x="8687" y="10812"/>
                  </a:cubicBezTo>
                  <a:cubicBezTo>
                    <a:pt x="8857" y="10812"/>
                    <a:pt x="9337" y="10669"/>
                    <a:pt x="10135" y="10379"/>
                  </a:cubicBezTo>
                  <a:cubicBezTo>
                    <a:pt x="10991" y="10040"/>
                    <a:pt x="11393" y="9826"/>
                    <a:pt x="11357" y="9728"/>
                  </a:cubicBezTo>
                  <a:lnTo>
                    <a:pt x="9341" y="4634"/>
                  </a:lnTo>
                  <a:cubicBezTo>
                    <a:pt x="8859" y="3430"/>
                    <a:pt x="8288" y="2698"/>
                    <a:pt x="7637" y="2440"/>
                  </a:cubicBezTo>
                  <a:cubicBezTo>
                    <a:pt x="7350" y="2331"/>
                    <a:pt x="7046" y="2276"/>
                    <a:pt x="6727" y="2276"/>
                  </a:cubicBezTo>
                  <a:cubicBezTo>
                    <a:pt x="6310" y="2276"/>
                    <a:pt x="5867" y="2369"/>
                    <a:pt x="5398" y="2556"/>
                  </a:cubicBezTo>
                  <a:cubicBezTo>
                    <a:pt x="5077" y="2689"/>
                    <a:pt x="4648" y="2966"/>
                    <a:pt x="4113" y="3394"/>
                  </a:cubicBezTo>
                  <a:lnTo>
                    <a:pt x="2811" y="102"/>
                  </a:lnTo>
                  <a:cubicBezTo>
                    <a:pt x="2783" y="34"/>
                    <a:pt x="2704" y="0"/>
                    <a:pt x="25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2_1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0" name="Google Shape;1040;p31"/>
          <p:cNvGrpSpPr/>
          <p:nvPr/>
        </p:nvGrpSpPr>
        <p:grpSpPr>
          <a:xfrm>
            <a:off x="81922" y="63795"/>
            <a:ext cx="9344862" cy="5164314"/>
            <a:chOff x="81922" y="63795"/>
            <a:chExt cx="9344862" cy="5164314"/>
          </a:xfrm>
        </p:grpSpPr>
        <p:sp>
          <p:nvSpPr>
            <p:cNvPr id="1041" name="Google Shape;1041;p31"/>
            <p:cNvSpPr/>
            <p:nvPr/>
          </p:nvSpPr>
          <p:spPr>
            <a:xfrm rot="-3124056">
              <a:off x="8777520" y="2495906"/>
              <a:ext cx="570823" cy="477730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1"/>
            <p:cNvSpPr/>
            <p:nvPr/>
          </p:nvSpPr>
          <p:spPr>
            <a:xfrm>
              <a:off x="6363387" y="4778495"/>
              <a:ext cx="464997" cy="449614"/>
            </a:xfrm>
            <a:custGeom>
              <a:avLst/>
              <a:gdLst/>
              <a:ahLst/>
              <a:cxnLst/>
              <a:rect l="l" t="t" r="r" b="b"/>
              <a:pathLst>
                <a:path w="7013" h="6781" extrusionOk="0">
                  <a:moveTo>
                    <a:pt x="2016" y="0"/>
                  </a:moveTo>
                  <a:cubicBezTo>
                    <a:pt x="1793" y="0"/>
                    <a:pt x="1561" y="63"/>
                    <a:pt x="1374" y="205"/>
                  </a:cubicBezTo>
                  <a:cubicBezTo>
                    <a:pt x="1213" y="321"/>
                    <a:pt x="1088" y="482"/>
                    <a:pt x="1017" y="660"/>
                  </a:cubicBezTo>
                  <a:cubicBezTo>
                    <a:pt x="946" y="830"/>
                    <a:pt x="910" y="1017"/>
                    <a:pt x="910" y="1213"/>
                  </a:cubicBezTo>
                  <a:cubicBezTo>
                    <a:pt x="910" y="1615"/>
                    <a:pt x="1044" y="2034"/>
                    <a:pt x="1294" y="2427"/>
                  </a:cubicBezTo>
                  <a:cubicBezTo>
                    <a:pt x="955" y="2561"/>
                    <a:pt x="660" y="2748"/>
                    <a:pt x="437" y="2980"/>
                  </a:cubicBezTo>
                  <a:cubicBezTo>
                    <a:pt x="312" y="3114"/>
                    <a:pt x="205" y="3265"/>
                    <a:pt x="125" y="3426"/>
                  </a:cubicBezTo>
                  <a:cubicBezTo>
                    <a:pt x="45" y="3586"/>
                    <a:pt x="0" y="3765"/>
                    <a:pt x="0" y="3943"/>
                  </a:cubicBezTo>
                  <a:cubicBezTo>
                    <a:pt x="0" y="4050"/>
                    <a:pt x="18" y="4157"/>
                    <a:pt x="54" y="4264"/>
                  </a:cubicBezTo>
                  <a:cubicBezTo>
                    <a:pt x="98" y="4416"/>
                    <a:pt x="179" y="4541"/>
                    <a:pt x="277" y="4648"/>
                  </a:cubicBezTo>
                  <a:cubicBezTo>
                    <a:pt x="428" y="4809"/>
                    <a:pt x="616" y="4925"/>
                    <a:pt x="821" y="4996"/>
                  </a:cubicBezTo>
                  <a:cubicBezTo>
                    <a:pt x="1026" y="5076"/>
                    <a:pt x="1258" y="5112"/>
                    <a:pt x="1490" y="5112"/>
                  </a:cubicBezTo>
                  <a:cubicBezTo>
                    <a:pt x="1704" y="5112"/>
                    <a:pt x="1918" y="5076"/>
                    <a:pt x="2141" y="5023"/>
                  </a:cubicBezTo>
                  <a:cubicBezTo>
                    <a:pt x="2168" y="5451"/>
                    <a:pt x="2284" y="5843"/>
                    <a:pt x="2489" y="6156"/>
                  </a:cubicBezTo>
                  <a:cubicBezTo>
                    <a:pt x="2605" y="6325"/>
                    <a:pt x="2739" y="6486"/>
                    <a:pt x="2917" y="6593"/>
                  </a:cubicBezTo>
                  <a:cubicBezTo>
                    <a:pt x="3087" y="6709"/>
                    <a:pt x="3292" y="6780"/>
                    <a:pt x="3506" y="6780"/>
                  </a:cubicBezTo>
                  <a:cubicBezTo>
                    <a:pt x="3720" y="6780"/>
                    <a:pt x="3925" y="6709"/>
                    <a:pt x="4095" y="6593"/>
                  </a:cubicBezTo>
                  <a:cubicBezTo>
                    <a:pt x="4354" y="6423"/>
                    <a:pt x="4541" y="6165"/>
                    <a:pt x="4675" y="5870"/>
                  </a:cubicBezTo>
                  <a:cubicBezTo>
                    <a:pt x="4782" y="5620"/>
                    <a:pt x="4853" y="5326"/>
                    <a:pt x="4871" y="5023"/>
                  </a:cubicBezTo>
                  <a:cubicBezTo>
                    <a:pt x="5094" y="5076"/>
                    <a:pt x="5308" y="5112"/>
                    <a:pt x="5522" y="5112"/>
                  </a:cubicBezTo>
                  <a:cubicBezTo>
                    <a:pt x="5834" y="5112"/>
                    <a:pt x="6138" y="5049"/>
                    <a:pt x="6388" y="4916"/>
                  </a:cubicBezTo>
                  <a:cubicBezTo>
                    <a:pt x="6521" y="4844"/>
                    <a:pt x="6637" y="4755"/>
                    <a:pt x="6735" y="4648"/>
                  </a:cubicBezTo>
                  <a:cubicBezTo>
                    <a:pt x="6834" y="4541"/>
                    <a:pt x="6914" y="4416"/>
                    <a:pt x="6959" y="4264"/>
                  </a:cubicBezTo>
                  <a:cubicBezTo>
                    <a:pt x="6994" y="4157"/>
                    <a:pt x="7012" y="4050"/>
                    <a:pt x="7012" y="3943"/>
                  </a:cubicBezTo>
                  <a:cubicBezTo>
                    <a:pt x="7012" y="3765"/>
                    <a:pt x="6967" y="3586"/>
                    <a:pt x="6887" y="3426"/>
                  </a:cubicBezTo>
                  <a:cubicBezTo>
                    <a:pt x="6771" y="3185"/>
                    <a:pt x="6593" y="2971"/>
                    <a:pt x="6361" y="2792"/>
                  </a:cubicBezTo>
                  <a:cubicBezTo>
                    <a:pt x="6173" y="2650"/>
                    <a:pt x="5959" y="2525"/>
                    <a:pt x="5718" y="2427"/>
                  </a:cubicBezTo>
                  <a:cubicBezTo>
                    <a:pt x="5968" y="2034"/>
                    <a:pt x="6102" y="1615"/>
                    <a:pt x="6102" y="1213"/>
                  </a:cubicBezTo>
                  <a:cubicBezTo>
                    <a:pt x="6102" y="1017"/>
                    <a:pt x="6066" y="830"/>
                    <a:pt x="5995" y="660"/>
                  </a:cubicBezTo>
                  <a:cubicBezTo>
                    <a:pt x="5924" y="482"/>
                    <a:pt x="5799" y="321"/>
                    <a:pt x="5638" y="205"/>
                  </a:cubicBezTo>
                  <a:cubicBezTo>
                    <a:pt x="5451" y="63"/>
                    <a:pt x="5219" y="0"/>
                    <a:pt x="4996" y="0"/>
                  </a:cubicBezTo>
                  <a:cubicBezTo>
                    <a:pt x="4701" y="0"/>
                    <a:pt x="4407" y="107"/>
                    <a:pt x="4131" y="268"/>
                  </a:cubicBezTo>
                  <a:cubicBezTo>
                    <a:pt x="3908" y="411"/>
                    <a:pt x="3693" y="598"/>
                    <a:pt x="3506" y="821"/>
                  </a:cubicBezTo>
                  <a:cubicBezTo>
                    <a:pt x="3319" y="598"/>
                    <a:pt x="3105" y="411"/>
                    <a:pt x="2882" y="268"/>
                  </a:cubicBezTo>
                  <a:cubicBezTo>
                    <a:pt x="2605" y="107"/>
                    <a:pt x="2311" y="0"/>
                    <a:pt x="2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1"/>
            <p:cNvSpPr/>
            <p:nvPr/>
          </p:nvSpPr>
          <p:spPr>
            <a:xfrm>
              <a:off x="1671770" y="4598331"/>
              <a:ext cx="570820" cy="477728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1"/>
            <p:cNvSpPr/>
            <p:nvPr/>
          </p:nvSpPr>
          <p:spPr>
            <a:xfrm>
              <a:off x="81922" y="63795"/>
              <a:ext cx="401079" cy="401079"/>
            </a:xfrm>
            <a:custGeom>
              <a:avLst/>
              <a:gdLst/>
              <a:ahLst/>
              <a:cxnLst/>
              <a:rect l="l" t="t" r="r" b="b"/>
              <a:pathLst>
                <a:path w="6049" h="6049" extrusionOk="0">
                  <a:moveTo>
                    <a:pt x="3274" y="0"/>
                  </a:moveTo>
                  <a:lnTo>
                    <a:pt x="2391" y="54"/>
                  </a:lnTo>
                  <a:lnTo>
                    <a:pt x="2364" y="63"/>
                  </a:lnTo>
                  <a:lnTo>
                    <a:pt x="2355" y="98"/>
                  </a:lnTo>
                  <a:lnTo>
                    <a:pt x="2471" y="1892"/>
                  </a:lnTo>
                  <a:lnTo>
                    <a:pt x="1115" y="705"/>
                  </a:lnTo>
                  <a:lnTo>
                    <a:pt x="1089" y="696"/>
                  </a:lnTo>
                  <a:lnTo>
                    <a:pt x="1062" y="705"/>
                  </a:lnTo>
                  <a:lnTo>
                    <a:pt x="473" y="1374"/>
                  </a:lnTo>
                  <a:lnTo>
                    <a:pt x="482" y="1428"/>
                  </a:lnTo>
                  <a:lnTo>
                    <a:pt x="1490" y="2320"/>
                  </a:lnTo>
                  <a:lnTo>
                    <a:pt x="1838" y="2614"/>
                  </a:lnTo>
                  <a:lnTo>
                    <a:pt x="1374" y="2650"/>
                  </a:lnTo>
                  <a:lnTo>
                    <a:pt x="36" y="2730"/>
                  </a:lnTo>
                  <a:lnTo>
                    <a:pt x="9" y="2748"/>
                  </a:lnTo>
                  <a:lnTo>
                    <a:pt x="0" y="2775"/>
                  </a:lnTo>
                  <a:lnTo>
                    <a:pt x="54" y="3658"/>
                  </a:lnTo>
                  <a:lnTo>
                    <a:pt x="98" y="3694"/>
                  </a:lnTo>
                  <a:lnTo>
                    <a:pt x="1901" y="3578"/>
                  </a:lnTo>
                  <a:lnTo>
                    <a:pt x="1901" y="3578"/>
                  </a:lnTo>
                  <a:lnTo>
                    <a:pt x="705" y="4934"/>
                  </a:lnTo>
                  <a:lnTo>
                    <a:pt x="705" y="4987"/>
                  </a:lnTo>
                  <a:lnTo>
                    <a:pt x="1374" y="5576"/>
                  </a:lnTo>
                  <a:lnTo>
                    <a:pt x="1428" y="5567"/>
                  </a:lnTo>
                  <a:lnTo>
                    <a:pt x="2320" y="4559"/>
                  </a:lnTo>
                  <a:lnTo>
                    <a:pt x="2623" y="4211"/>
                  </a:lnTo>
                  <a:lnTo>
                    <a:pt x="2650" y="4666"/>
                  </a:lnTo>
                  <a:lnTo>
                    <a:pt x="2730" y="6013"/>
                  </a:lnTo>
                  <a:lnTo>
                    <a:pt x="2775" y="6049"/>
                  </a:lnTo>
                  <a:lnTo>
                    <a:pt x="3658" y="5995"/>
                  </a:lnTo>
                  <a:lnTo>
                    <a:pt x="3694" y="5951"/>
                  </a:lnTo>
                  <a:lnTo>
                    <a:pt x="3578" y="4149"/>
                  </a:lnTo>
                  <a:lnTo>
                    <a:pt x="4934" y="5344"/>
                  </a:lnTo>
                  <a:lnTo>
                    <a:pt x="4987" y="5344"/>
                  </a:lnTo>
                  <a:lnTo>
                    <a:pt x="5576" y="4675"/>
                  </a:lnTo>
                  <a:lnTo>
                    <a:pt x="5585" y="4648"/>
                  </a:lnTo>
                  <a:lnTo>
                    <a:pt x="5567" y="4621"/>
                  </a:lnTo>
                  <a:lnTo>
                    <a:pt x="4559" y="3729"/>
                  </a:lnTo>
                  <a:lnTo>
                    <a:pt x="4211" y="3426"/>
                  </a:lnTo>
                  <a:lnTo>
                    <a:pt x="4675" y="3399"/>
                  </a:lnTo>
                  <a:lnTo>
                    <a:pt x="6013" y="3310"/>
                  </a:lnTo>
                  <a:lnTo>
                    <a:pt x="6049" y="3274"/>
                  </a:lnTo>
                  <a:lnTo>
                    <a:pt x="5995" y="2391"/>
                  </a:lnTo>
                  <a:lnTo>
                    <a:pt x="5977" y="2364"/>
                  </a:lnTo>
                  <a:lnTo>
                    <a:pt x="5951" y="2355"/>
                  </a:lnTo>
                  <a:lnTo>
                    <a:pt x="4158" y="2471"/>
                  </a:lnTo>
                  <a:lnTo>
                    <a:pt x="5344" y="1115"/>
                  </a:lnTo>
                  <a:lnTo>
                    <a:pt x="5353" y="1089"/>
                  </a:lnTo>
                  <a:lnTo>
                    <a:pt x="5344" y="1062"/>
                  </a:lnTo>
                  <a:lnTo>
                    <a:pt x="4675" y="473"/>
                  </a:lnTo>
                  <a:lnTo>
                    <a:pt x="4648" y="464"/>
                  </a:lnTo>
                  <a:lnTo>
                    <a:pt x="4621" y="482"/>
                  </a:lnTo>
                  <a:lnTo>
                    <a:pt x="3729" y="1490"/>
                  </a:lnTo>
                  <a:lnTo>
                    <a:pt x="3426" y="1838"/>
                  </a:lnTo>
                  <a:lnTo>
                    <a:pt x="3399" y="1374"/>
                  </a:lnTo>
                  <a:lnTo>
                    <a:pt x="3319" y="36"/>
                  </a:lnTo>
                  <a:lnTo>
                    <a:pt x="3301" y="9"/>
                  </a:lnTo>
                  <a:lnTo>
                    <a:pt x="32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1"/>
            <p:cNvSpPr/>
            <p:nvPr/>
          </p:nvSpPr>
          <p:spPr>
            <a:xfrm>
              <a:off x="6757393" y="141398"/>
              <a:ext cx="250181" cy="245878"/>
            </a:xfrm>
            <a:custGeom>
              <a:avLst/>
              <a:gdLst/>
              <a:ahLst/>
              <a:cxnLst/>
              <a:rect l="l" t="t" r="r" b="b"/>
              <a:pathLst>
                <a:path w="3721" h="3657" extrusionOk="0">
                  <a:moveTo>
                    <a:pt x="1856" y="1"/>
                  </a:moveTo>
                  <a:cubicBezTo>
                    <a:pt x="1802" y="1"/>
                    <a:pt x="1749" y="34"/>
                    <a:pt x="1731" y="101"/>
                  </a:cubicBezTo>
                  <a:lnTo>
                    <a:pt x="1401" y="1279"/>
                  </a:lnTo>
                  <a:cubicBezTo>
                    <a:pt x="1383" y="1323"/>
                    <a:pt x="1347" y="1359"/>
                    <a:pt x="1303" y="1368"/>
                  </a:cubicBezTo>
                  <a:lnTo>
                    <a:pt x="125" y="1698"/>
                  </a:lnTo>
                  <a:cubicBezTo>
                    <a:pt x="0" y="1734"/>
                    <a:pt x="0" y="1921"/>
                    <a:pt x="125" y="1957"/>
                  </a:cubicBezTo>
                  <a:lnTo>
                    <a:pt x="1303" y="2287"/>
                  </a:lnTo>
                  <a:cubicBezTo>
                    <a:pt x="1347" y="2296"/>
                    <a:pt x="1383" y="2331"/>
                    <a:pt x="1401" y="2376"/>
                  </a:cubicBezTo>
                  <a:lnTo>
                    <a:pt x="1731" y="3563"/>
                  </a:lnTo>
                  <a:cubicBezTo>
                    <a:pt x="1749" y="3625"/>
                    <a:pt x="1802" y="3656"/>
                    <a:pt x="1856" y="3656"/>
                  </a:cubicBezTo>
                  <a:cubicBezTo>
                    <a:pt x="1909" y="3656"/>
                    <a:pt x="1963" y="3625"/>
                    <a:pt x="1981" y="3563"/>
                  </a:cubicBezTo>
                  <a:lnTo>
                    <a:pt x="2311" y="2376"/>
                  </a:lnTo>
                  <a:cubicBezTo>
                    <a:pt x="2328" y="2331"/>
                    <a:pt x="2364" y="2296"/>
                    <a:pt x="2409" y="2287"/>
                  </a:cubicBezTo>
                  <a:lnTo>
                    <a:pt x="3586" y="1957"/>
                  </a:lnTo>
                  <a:cubicBezTo>
                    <a:pt x="3720" y="1921"/>
                    <a:pt x="3720" y="1734"/>
                    <a:pt x="3586" y="1698"/>
                  </a:cubicBezTo>
                  <a:lnTo>
                    <a:pt x="2409" y="1368"/>
                  </a:lnTo>
                  <a:cubicBezTo>
                    <a:pt x="2364" y="1359"/>
                    <a:pt x="2328" y="1323"/>
                    <a:pt x="2311" y="1279"/>
                  </a:cubicBezTo>
                  <a:lnTo>
                    <a:pt x="1981" y="101"/>
                  </a:lnTo>
                  <a:cubicBezTo>
                    <a:pt x="1963" y="34"/>
                    <a:pt x="1909" y="1"/>
                    <a:pt x="1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6" name="Google Shape;1046;p31"/>
          <p:cNvSpPr/>
          <p:nvPr/>
        </p:nvSpPr>
        <p:spPr>
          <a:xfrm>
            <a:off x="8578412" y="4603995"/>
            <a:ext cx="565582" cy="603840"/>
          </a:xfrm>
          <a:custGeom>
            <a:avLst/>
            <a:gdLst/>
            <a:ahLst/>
            <a:cxnLst/>
            <a:rect l="l" t="t" r="r" b="b"/>
            <a:pathLst>
              <a:path w="8530" h="9107" extrusionOk="0">
                <a:moveTo>
                  <a:pt x="5122" y="1"/>
                </a:moveTo>
                <a:cubicBezTo>
                  <a:pt x="5055" y="1"/>
                  <a:pt x="4987" y="19"/>
                  <a:pt x="4916" y="57"/>
                </a:cubicBezTo>
                <a:cubicBezTo>
                  <a:pt x="4800" y="120"/>
                  <a:pt x="4729" y="200"/>
                  <a:pt x="4693" y="307"/>
                </a:cubicBezTo>
                <a:cubicBezTo>
                  <a:pt x="4657" y="405"/>
                  <a:pt x="4675" y="521"/>
                  <a:pt x="4738" y="637"/>
                </a:cubicBezTo>
                <a:lnTo>
                  <a:pt x="6031" y="3179"/>
                </a:lnTo>
                <a:lnTo>
                  <a:pt x="2124" y="5169"/>
                </a:lnTo>
                <a:lnTo>
                  <a:pt x="830" y="2626"/>
                </a:lnTo>
                <a:cubicBezTo>
                  <a:pt x="768" y="2510"/>
                  <a:pt x="688" y="2430"/>
                  <a:pt x="580" y="2394"/>
                </a:cubicBezTo>
                <a:cubicBezTo>
                  <a:pt x="543" y="2381"/>
                  <a:pt x="502" y="2374"/>
                  <a:pt x="460" y="2374"/>
                </a:cubicBezTo>
                <a:cubicBezTo>
                  <a:pt x="393" y="2374"/>
                  <a:pt x="322" y="2392"/>
                  <a:pt x="250" y="2430"/>
                </a:cubicBezTo>
                <a:cubicBezTo>
                  <a:pt x="134" y="2493"/>
                  <a:pt x="63" y="2573"/>
                  <a:pt x="36" y="2680"/>
                </a:cubicBezTo>
                <a:cubicBezTo>
                  <a:pt x="1" y="2778"/>
                  <a:pt x="18" y="2894"/>
                  <a:pt x="81" y="3010"/>
                </a:cubicBezTo>
                <a:lnTo>
                  <a:pt x="3052" y="8844"/>
                </a:lnTo>
                <a:cubicBezTo>
                  <a:pt x="3114" y="8969"/>
                  <a:pt x="3194" y="9041"/>
                  <a:pt x="3292" y="9085"/>
                </a:cubicBezTo>
                <a:cubicBezTo>
                  <a:pt x="3330" y="9099"/>
                  <a:pt x="3371" y="9106"/>
                  <a:pt x="3413" y="9106"/>
                </a:cubicBezTo>
                <a:cubicBezTo>
                  <a:pt x="3480" y="9106"/>
                  <a:pt x="3551" y="9088"/>
                  <a:pt x="3623" y="9049"/>
                </a:cubicBezTo>
                <a:cubicBezTo>
                  <a:pt x="3739" y="8987"/>
                  <a:pt x="3810" y="8907"/>
                  <a:pt x="3846" y="8800"/>
                </a:cubicBezTo>
                <a:cubicBezTo>
                  <a:pt x="3872" y="8693"/>
                  <a:pt x="3863" y="8586"/>
                  <a:pt x="3801" y="8470"/>
                </a:cubicBezTo>
                <a:lnTo>
                  <a:pt x="2454" y="5820"/>
                </a:lnTo>
                <a:lnTo>
                  <a:pt x="6361" y="3831"/>
                </a:lnTo>
                <a:lnTo>
                  <a:pt x="7708" y="6480"/>
                </a:lnTo>
                <a:cubicBezTo>
                  <a:pt x="7771" y="6596"/>
                  <a:pt x="7851" y="6668"/>
                  <a:pt x="7949" y="6712"/>
                </a:cubicBezTo>
                <a:cubicBezTo>
                  <a:pt x="7987" y="6725"/>
                  <a:pt x="8026" y="6731"/>
                  <a:pt x="8066" y="6731"/>
                </a:cubicBezTo>
                <a:cubicBezTo>
                  <a:pt x="8138" y="6731"/>
                  <a:pt x="8213" y="6711"/>
                  <a:pt x="8288" y="6676"/>
                </a:cubicBezTo>
                <a:cubicBezTo>
                  <a:pt x="8404" y="6614"/>
                  <a:pt x="8476" y="6534"/>
                  <a:pt x="8502" y="6427"/>
                </a:cubicBezTo>
                <a:cubicBezTo>
                  <a:pt x="8529" y="6320"/>
                  <a:pt x="8520" y="6213"/>
                  <a:pt x="8458" y="6097"/>
                </a:cubicBezTo>
                <a:lnTo>
                  <a:pt x="5487" y="253"/>
                </a:lnTo>
                <a:cubicBezTo>
                  <a:pt x="5425" y="137"/>
                  <a:pt x="5344" y="57"/>
                  <a:pt x="5246" y="21"/>
                </a:cubicBezTo>
                <a:cubicBezTo>
                  <a:pt x="5205" y="8"/>
                  <a:pt x="5164" y="1"/>
                  <a:pt x="512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7" name="Google Shape;1047;p31"/>
          <p:cNvGrpSpPr/>
          <p:nvPr/>
        </p:nvGrpSpPr>
        <p:grpSpPr>
          <a:xfrm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1048" name="Google Shape;1048;p31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49" name="Google Shape;1049;p31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31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31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31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31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31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31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31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31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31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31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31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31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31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31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31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31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66" name="Google Shape;1066;p3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067" name="Google Shape;1067;p31"/>
          <p:cNvGrpSpPr/>
          <p:nvPr/>
        </p:nvGrpSpPr>
        <p:grpSpPr>
          <a:xfrm>
            <a:off x="-147003" y="-302694"/>
            <a:ext cx="9201072" cy="5406499"/>
            <a:chOff x="-147003" y="-302694"/>
            <a:chExt cx="9201072" cy="5406499"/>
          </a:xfrm>
        </p:grpSpPr>
        <p:sp>
          <p:nvSpPr>
            <p:cNvPr id="1068" name="Google Shape;1068;p31"/>
            <p:cNvSpPr/>
            <p:nvPr/>
          </p:nvSpPr>
          <p:spPr>
            <a:xfrm>
              <a:off x="2655240" y="-302694"/>
              <a:ext cx="813363" cy="645148"/>
            </a:xfrm>
            <a:custGeom>
              <a:avLst/>
              <a:gdLst/>
              <a:ahLst/>
              <a:cxnLst/>
              <a:rect l="l" t="t" r="r" b="b"/>
              <a:pathLst>
                <a:path w="12267" h="9730" extrusionOk="0">
                  <a:moveTo>
                    <a:pt x="4314" y="1203"/>
                  </a:moveTo>
                  <a:cubicBezTo>
                    <a:pt x="4312" y="1204"/>
                    <a:pt x="4310" y="1205"/>
                    <a:pt x="4309" y="1205"/>
                  </a:cubicBezTo>
                  <a:cubicBezTo>
                    <a:pt x="4311" y="1204"/>
                    <a:pt x="4313" y="1203"/>
                    <a:pt x="4314" y="1203"/>
                  </a:cubicBezTo>
                  <a:close/>
                  <a:moveTo>
                    <a:pt x="6912" y="4022"/>
                  </a:moveTo>
                  <a:cubicBezTo>
                    <a:pt x="6913" y="4031"/>
                    <a:pt x="6914" y="4039"/>
                    <a:pt x="6914" y="4041"/>
                  </a:cubicBezTo>
                  <a:cubicBezTo>
                    <a:pt x="6914" y="4034"/>
                    <a:pt x="6913" y="4028"/>
                    <a:pt x="6912" y="4022"/>
                  </a:cubicBezTo>
                  <a:close/>
                  <a:moveTo>
                    <a:pt x="4639" y="1133"/>
                  </a:moveTo>
                  <a:cubicBezTo>
                    <a:pt x="4817" y="1133"/>
                    <a:pt x="5041" y="1222"/>
                    <a:pt x="5219" y="1321"/>
                  </a:cubicBezTo>
                  <a:cubicBezTo>
                    <a:pt x="5317" y="1374"/>
                    <a:pt x="5406" y="1437"/>
                    <a:pt x="5495" y="1490"/>
                  </a:cubicBezTo>
                  <a:cubicBezTo>
                    <a:pt x="5508" y="1503"/>
                    <a:pt x="5569" y="1549"/>
                    <a:pt x="5573" y="1549"/>
                  </a:cubicBezTo>
                  <a:cubicBezTo>
                    <a:pt x="5573" y="1549"/>
                    <a:pt x="5573" y="1549"/>
                    <a:pt x="5573" y="1549"/>
                  </a:cubicBezTo>
                  <a:lnTo>
                    <a:pt x="5573" y="1549"/>
                  </a:lnTo>
                  <a:cubicBezTo>
                    <a:pt x="5610" y="1583"/>
                    <a:pt x="5646" y="1612"/>
                    <a:pt x="5683" y="1642"/>
                  </a:cubicBezTo>
                  <a:cubicBezTo>
                    <a:pt x="5843" y="1784"/>
                    <a:pt x="5995" y="1945"/>
                    <a:pt x="6129" y="2106"/>
                  </a:cubicBezTo>
                  <a:cubicBezTo>
                    <a:pt x="6135" y="2112"/>
                    <a:pt x="6139" y="2117"/>
                    <a:pt x="6143" y="2122"/>
                  </a:cubicBezTo>
                  <a:lnTo>
                    <a:pt x="6143" y="2122"/>
                  </a:lnTo>
                  <a:cubicBezTo>
                    <a:pt x="6145" y="2125"/>
                    <a:pt x="6151" y="2133"/>
                    <a:pt x="6165" y="2150"/>
                  </a:cubicBezTo>
                  <a:cubicBezTo>
                    <a:pt x="6200" y="2195"/>
                    <a:pt x="6227" y="2239"/>
                    <a:pt x="6254" y="2275"/>
                  </a:cubicBezTo>
                  <a:cubicBezTo>
                    <a:pt x="6316" y="2373"/>
                    <a:pt x="6379" y="2462"/>
                    <a:pt x="6432" y="2561"/>
                  </a:cubicBezTo>
                  <a:cubicBezTo>
                    <a:pt x="6477" y="2650"/>
                    <a:pt x="6521" y="2739"/>
                    <a:pt x="6566" y="2828"/>
                  </a:cubicBezTo>
                  <a:cubicBezTo>
                    <a:pt x="6579" y="2848"/>
                    <a:pt x="6613" y="2919"/>
                    <a:pt x="6617" y="2934"/>
                  </a:cubicBezTo>
                  <a:lnTo>
                    <a:pt x="6617" y="2934"/>
                  </a:lnTo>
                  <a:cubicBezTo>
                    <a:pt x="6611" y="2921"/>
                    <a:pt x="6605" y="2907"/>
                    <a:pt x="6605" y="2907"/>
                  </a:cubicBezTo>
                  <a:lnTo>
                    <a:pt x="6605" y="2907"/>
                  </a:lnTo>
                  <a:cubicBezTo>
                    <a:pt x="6604" y="2907"/>
                    <a:pt x="6606" y="2912"/>
                    <a:pt x="6611" y="2926"/>
                  </a:cubicBezTo>
                  <a:cubicBezTo>
                    <a:pt x="6615" y="2933"/>
                    <a:pt x="6617" y="2936"/>
                    <a:pt x="6618" y="2936"/>
                  </a:cubicBezTo>
                  <a:cubicBezTo>
                    <a:pt x="6618" y="2936"/>
                    <a:pt x="6618" y="2935"/>
                    <a:pt x="6617" y="2934"/>
                  </a:cubicBezTo>
                  <a:lnTo>
                    <a:pt x="6617" y="2934"/>
                  </a:lnTo>
                  <a:cubicBezTo>
                    <a:pt x="6622" y="2942"/>
                    <a:pt x="6626" y="2950"/>
                    <a:pt x="6628" y="2953"/>
                  </a:cubicBezTo>
                  <a:cubicBezTo>
                    <a:pt x="6637" y="2989"/>
                    <a:pt x="6646" y="3016"/>
                    <a:pt x="6664" y="3051"/>
                  </a:cubicBezTo>
                  <a:cubicBezTo>
                    <a:pt x="6736" y="3248"/>
                    <a:pt x="6798" y="3453"/>
                    <a:pt x="6843" y="3667"/>
                  </a:cubicBezTo>
                  <a:cubicBezTo>
                    <a:pt x="6869" y="3765"/>
                    <a:pt x="6887" y="3863"/>
                    <a:pt x="6905" y="3970"/>
                  </a:cubicBezTo>
                  <a:cubicBezTo>
                    <a:pt x="6905" y="3990"/>
                    <a:pt x="6910" y="4005"/>
                    <a:pt x="6912" y="4022"/>
                  </a:cubicBezTo>
                  <a:lnTo>
                    <a:pt x="6912" y="4022"/>
                  </a:lnTo>
                  <a:cubicBezTo>
                    <a:pt x="6911" y="4009"/>
                    <a:pt x="6910" y="3994"/>
                    <a:pt x="6910" y="3994"/>
                  </a:cubicBezTo>
                  <a:lnTo>
                    <a:pt x="6910" y="3994"/>
                  </a:lnTo>
                  <a:cubicBezTo>
                    <a:pt x="6910" y="3994"/>
                    <a:pt x="6911" y="4002"/>
                    <a:pt x="6914" y="4024"/>
                  </a:cubicBezTo>
                  <a:cubicBezTo>
                    <a:pt x="6914" y="4077"/>
                    <a:pt x="6923" y="4140"/>
                    <a:pt x="6932" y="4202"/>
                  </a:cubicBezTo>
                  <a:cubicBezTo>
                    <a:pt x="6950" y="4416"/>
                    <a:pt x="6950" y="4630"/>
                    <a:pt x="6941" y="4844"/>
                  </a:cubicBezTo>
                  <a:cubicBezTo>
                    <a:pt x="6941" y="4951"/>
                    <a:pt x="6932" y="5050"/>
                    <a:pt x="6923" y="5157"/>
                  </a:cubicBezTo>
                  <a:cubicBezTo>
                    <a:pt x="6916" y="5170"/>
                    <a:pt x="6914" y="5189"/>
                    <a:pt x="6914" y="5209"/>
                  </a:cubicBezTo>
                  <a:lnTo>
                    <a:pt x="6914" y="5209"/>
                  </a:lnTo>
                  <a:cubicBezTo>
                    <a:pt x="6914" y="5210"/>
                    <a:pt x="6914" y="5210"/>
                    <a:pt x="6914" y="5210"/>
                  </a:cubicBezTo>
                  <a:cubicBezTo>
                    <a:pt x="6905" y="5264"/>
                    <a:pt x="6896" y="5326"/>
                    <a:pt x="6887" y="5380"/>
                  </a:cubicBezTo>
                  <a:cubicBezTo>
                    <a:pt x="6847" y="5580"/>
                    <a:pt x="6800" y="5781"/>
                    <a:pt x="6745" y="5975"/>
                  </a:cubicBezTo>
                  <a:lnTo>
                    <a:pt x="6745" y="5975"/>
                  </a:lnTo>
                  <a:cubicBezTo>
                    <a:pt x="6680" y="5955"/>
                    <a:pt x="6616" y="5932"/>
                    <a:pt x="6548" y="5906"/>
                  </a:cubicBezTo>
                  <a:cubicBezTo>
                    <a:pt x="6504" y="5888"/>
                    <a:pt x="6450" y="5870"/>
                    <a:pt x="6397" y="5852"/>
                  </a:cubicBezTo>
                  <a:cubicBezTo>
                    <a:pt x="6376" y="5844"/>
                    <a:pt x="6369" y="5841"/>
                    <a:pt x="6369" y="5841"/>
                  </a:cubicBezTo>
                  <a:lnTo>
                    <a:pt x="6369" y="5841"/>
                  </a:lnTo>
                  <a:cubicBezTo>
                    <a:pt x="6370" y="5841"/>
                    <a:pt x="6399" y="5852"/>
                    <a:pt x="6405" y="5852"/>
                  </a:cubicBezTo>
                  <a:cubicBezTo>
                    <a:pt x="6370" y="5844"/>
                    <a:pt x="6343" y="5826"/>
                    <a:pt x="6307" y="5808"/>
                  </a:cubicBezTo>
                  <a:cubicBezTo>
                    <a:pt x="6102" y="5710"/>
                    <a:pt x="5906" y="5603"/>
                    <a:pt x="5710" y="5478"/>
                  </a:cubicBezTo>
                  <a:cubicBezTo>
                    <a:pt x="5665" y="5442"/>
                    <a:pt x="5620" y="5415"/>
                    <a:pt x="5576" y="5380"/>
                  </a:cubicBezTo>
                  <a:cubicBezTo>
                    <a:pt x="5549" y="5371"/>
                    <a:pt x="5531" y="5353"/>
                    <a:pt x="5504" y="5335"/>
                  </a:cubicBezTo>
                  <a:cubicBezTo>
                    <a:pt x="5504" y="5335"/>
                    <a:pt x="5497" y="5330"/>
                    <a:pt x="5489" y="5324"/>
                  </a:cubicBezTo>
                  <a:lnTo>
                    <a:pt x="5489" y="5324"/>
                  </a:lnTo>
                  <a:cubicBezTo>
                    <a:pt x="5491" y="5324"/>
                    <a:pt x="5492" y="5325"/>
                    <a:pt x="5492" y="5325"/>
                  </a:cubicBezTo>
                  <a:cubicBezTo>
                    <a:pt x="5497" y="5325"/>
                    <a:pt x="5451" y="5290"/>
                    <a:pt x="5451" y="5290"/>
                  </a:cubicBezTo>
                  <a:cubicBezTo>
                    <a:pt x="5433" y="5273"/>
                    <a:pt x="5406" y="5255"/>
                    <a:pt x="5388" y="5237"/>
                  </a:cubicBezTo>
                  <a:cubicBezTo>
                    <a:pt x="5335" y="5201"/>
                    <a:pt x="5290" y="5157"/>
                    <a:pt x="5246" y="5112"/>
                  </a:cubicBezTo>
                  <a:cubicBezTo>
                    <a:pt x="5076" y="4960"/>
                    <a:pt x="4916" y="4800"/>
                    <a:pt x="4764" y="4621"/>
                  </a:cubicBezTo>
                  <a:cubicBezTo>
                    <a:pt x="4746" y="4604"/>
                    <a:pt x="4728" y="4577"/>
                    <a:pt x="4710" y="4559"/>
                  </a:cubicBezTo>
                  <a:cubicBezTo>
                    <a:pt x="4710" y="4559"/>
                    <a:pt x="4679" y="4517"/>
                    <a:pt x="4680" y="4517"/>
                  </a:cubicBezTo>
                  <a:lnTo>
                    <a:pt x="4680" y="4517"/>
                  </a:lnTo>
                  <a:cubicBezTo>
                    <a:pt x="4681" y="4517"/>
                    <a:pt x="4684" y="4522"/>
                    <a:pt x="4693" y="4532"/>
                  </a:cubicBezTo>
                  <a:cubicBezTo>
                    <a:pt x="4700" y="4539"/>
                    <a:pt x="4703" y="4542"/>
                    <a:pt x="4704" y="4542"/>
                  </a:cubicBezTo>
                  <a:cubicBezTo>
                    <a:pt x="4706" y="4542"/>
                    <a:pt x="4666" y="4496"/>
                    <a:pt x="4666" y="4496"/>
                  </a:cubicBezTo>
                  <a:cubicBezTo>
                    <a:pt x="4657" y="4479"/>
                    <a:pt x="4639" y="4452"/>
                    <a:pt x="4621" y="4434"/>
                  </a:cubicBezTo>
                  <a:cubicBezTo>
                    <a:pt x="4550" y="4336"/>
                    <a:pt x="4487" y="4238"/>
                    <a:pt x="4425" y="4140"/>
                  </a:cubicBezTo>
                  <a:cubicBezTo>
                    <a:pt x="4363" y="4041"/>
                    <a:pt x="4309" y="3943"/>
                    <a:pt x="4264" y="3854"/>
                  </a:cubicBezTo>
                  <a:cubicBezTo>
                    <a:pt x="4238" y="3801"/>
                    <a:pt x="4211" y="3756"/>
                    <a:pt x="4193" y="3702"/>
                  </a:cubicBezTo>
                  <a:cubicBezTo>
                    <a:pt x="4175" y="3676"/>
                    <a:pt x="4166" y="3649"/>
                    <a:pt x="4157" y="3631"/>
                  </a:cubicBezTo>
                  <a:cubicBezTo>
                    <a:pt x="4152" y="3626"/>
                    <a:pt x="4133" y="3587"/>
                    <a:pt x="4126" y="3568"/>
                  </a:cubicBezTo>
                  <a:lnTo>
                    <a:pt x="4126" y="3568"/>
                  </a:lnTo>
                  <a:cubicBezTo>
                    <a:pt x="4130" y="3578"/>
                    <a:pt x="4134" y="3587"/>
                    <a:pt x="4135" y="3587"/>
                  </a:cubicBezTo>
                  <a:cubicBezTo>
                    <a:pt x="4136" y="3587"/>
                    <a:pt x="4135" y="3582"/>
                    <a:pt x="4131" y="3569"/>
                  </a:cubicBezTo>
                  <a:cubicBezTo>
                    <a:pt x="4126" y="3560"/>
                    <a:pt x="4123" y="3557"/>
                    <a:pt x="4122" y="3557"/>
                  </a:cubicBezTo>
                  <a:lnTo>
                    <a:pt x="4122" y="3557"/>
                  </a:lnTo>
                  <a:cubicBezTo>
                    <a:pt x="4122" y="3557"/>
                    <a:pt x="4123" y="3561"/>
                    <a:pt x="4126" y="3568"/>
                  </a:cubicBezTo>
                  <a:lnTo>
                    <a:pt x="4126" y="3568"/>
                  </a:lnTo>
                  <a:cubicBezTo>
                    <a:pt x="4119" y="3554"/>
                    <a:pt x="4113" y="3537"/>
                    <a:pt x="4113" y="3533"/>
                  </a:cubicBezTo>
                  <a:cubicBezTo>
                    <a:pt x="4104" y="3515"/>
                    <a:pt x="4095" y="3488"/>
                    <a:pt x="4086" y="3462"/>
                  </a:cubicBezTo>
                  <a:cubicBezTo>
                    <a:pt x="4068" y="3408"/>
                    <a:pt x="4050" y="3355"/>
                    <a:pt x="4032" y="3310"/>
                  </a:cubicBezTo>
                  <a:cubicBezTo>
                    <a:pt x="4006" y="3221"/>
                    <a:pt x="3979" y="3140"/>
                    <a:pt x="3961" y="3051"/>
                  </a:cubicBezTo>
                  <a:cubicBezTo>
                    <a:pt x="3934" y="2980"/>
                    <a:pt x="3925" y="2909"/>
                    <a:pt x="3908" y="2828"/>
                  </a:cubicBezTo>
                  <a:cubicBezTo>
                    <a:pt x="3899" y="2793"/>
                    <a:pt x="3890" y="2748"/>
                    <a:pt x="3890" y="2712"/>
                  </a:cubicBezTo>
                  <a:cubicBezTo>
                    <a:pt x="3886" y="2692"/>
                    <a:pt x="3884" y="2685"/>
                    <a:pt x="3884" y="2685"/>
                  </a:cubicBezTo>
                  <a:lnTo>
                    <a:pt x="3884" y="2685"/>
                  </a:lnTo>
                  <a:cubicBezTo>
                    <a:pt x="3882" y="2685"/>
                    <a:pt x="3888" y="2732"/>
                    <a:pt x="3887" y="2732"/>
                  </a:cubicBezTo>
                  <a:cubicBezTo>
                    <a:pt x="3887" y="2732"/>
                    <a:pt x="3885" y="2721"/>
                    <a:pt x="3881" y="2685"/>
                  </a:cubicBezTo>
                  <a:cubicBezTo>
                    <a:pt x="3863" y="2507"/>
                    <a:pt x="3854" y="2338"/>
                    <a:pt x="3863" y="2168"/>
                  </a:cubicBezTo>
                  <a:cubicBezTo>
                    <a:pt x="3863" y="2079"/>
                    <a:pt x="3872" y="1999"/>
                    <a:pt x="3881" y="1918"/>
                  </a:cubicBezTo>
                  <a:lnTo>
                    <a:pt x="3881" y="1918"/>
                  </a:lnTo>
                  <a:cubicBezTo>
                    <a:pt x="3877" y="1960"/>
                    <a:pt x="3875" y="1976"/>
                    <a:pt x="3875" y="1976"/>
                  </a:cubicBezTo>
                  <a:cubicBezTo>
                    <a:pt x="3875" y="1976"/>
                    <a:pt x="3879" y="1945"/>
                    <a:pt x="3890" y="1909"/>
                  </a:cubicBezTo>
                  <a:cubicBezTo>
                    <a:pt x="3899" y="1856"/>
                    <a:pt x="3908" y="1811"/>
                    <a:pt x="3916" y="1767"/>
                  </a:cubicBezTo>
                  <a:cubicBezTo>
                    <a:pt x="3932" y="1706"/>
                    <a:pt x="3953" y="1640"/>
                    <a:pt x="3975" y="1577"/>
                  </a:cubicBezTo>
                  <a:lnTo>
                    <a:pt x="3975" y="1577"/>
                  </a:lnTo>
                  <a:cubicBezTo>
                    <a:pt x="3983" y="1563"/>
                    <a:pt x="3990" y="1549"/>
                    <a:pt x="3997" y="1535"/>
                  </a:cubicBezTo>
                  <a:cubicBezTo>
                    <a:pt x="4015" y="1499"/>
                    <a:pt x="4041" y="1463"/>
                    <a:pt x="4059" y="1419"/>
                  </a:cubicBezTo>
                  <a:cubicBezTo>
                    <a:pt x="4078" y="1390"/>
                    <a:pt x="4095" y="1372"/>
                    <a:pt x="4097" y="1372"/>
                  </a:cubicBezTo>
                  <a:lnTo>
                    <a:pt x="4097" y="1372"/>
                  </a:lnTo>
                  <a:cubicBezTo>
                    <a:pt x="4098" y="1372"/>
                    <a:pt x="4088" y="1386"/>
                    <a:pt x="4059" y="1419"/>
                  </a:cubicBezTo>
                  <a:cubicBezTo>
                    <a:pt x="4086" y="1392"/>
                    <a:pt x="4113" y="1356"/>
                    <a:pt x="4139" y="1329"/>
                  </a:cubicBezTo>
                  <a:cubicBezTo>
                    <a:pt x="4150" y="1314"/>
                    <a:pt x="4167" y="1301"/>
                    <a:pt x="4185" y="1287"/>
                  </a:cubicBezTo>
                  <a:lnTo>
                    <a:pt x="4185" y="1287"/>
                  </a:lnTo>
                  <a:cubicBezTo>
                    <a:pt x="4181" y="1291"/>
                    <a:pt x="4180" y="1293"/>
                    <a:pt x="4181" y="1293"/>
                  </a:cubicBezTo>
                  <a:cubicBezTo>
                    <a:pt x="4182" y="1293"/>
                    <a:pt x="4194" y="1284"/>
                    <a:pt x="4220" y="1258"/>
                  </a:cubicBezTo>
                  <a:lnTo>
                    <a:pt x="4220" y="1258"/>
                  </a:lnTo>
                  <a:cubicBezTo>
                    <a:pt x="4209" y="1269"/>
                    <a:pt x="4197" y="1278"/>
                    <a:pt x="4185" y="1287"/>
                  </a:cubicBezTo>
                  <a:lnTo>
                    <a:pt x="4185" y="1287"/>
                  </a:lnTo>
                  <a:cubicBezTo>
                    <a:pt x="4194" y="1277"/>
                    <a:pt x="4218" y="1257"/>
                    <a:pt x="4247" y="1240"/>
                  </a:cubicBezTo>
                  <a:cubicBezTo>
                    <a:pt x="4276" y="1225"/>
                    <a:pt x="4306" y="1211"/>
                    <a:pt x="4336" y="1196"/>
                  </a:cubicBezTo>
                  <a:lnTo>
                    <a:pt x="4336" y="1196"/>
                  </a:lnTo>
                  <a:cubicBezTo>
                    <a:pt x="4354" y="1190"/>
                    <a:pt x="4371" y="1184"/>
                    <a:pt x="4389" y="1178"/>
                  </a:cubicBezTo>
                  <a:cubicBezTo>
                    <a:pt x="4514" y="1133"/>
                    <a:pt x="4541" y="1133"/>
                    <a:pt x="4639" y="1133"/>
                  </a:cubicBezTo>
                  <a:close/>
                  <a:moveTo>
                    <a:pt x="4646" y="1"/>
                  </a:moveTo>
                  <a:cubicBezTo>
                    <a:pt x="4590" y="1"/>
                    <a:pt x="4534" y="4"/>
                    <a:pt x="4478" y="9"/>
                  </a:cubicBezTo>
                  <a:cubicBezTo>
                    <a:pt x="3934" y="72"/>
                    <a:pt x="3470" y="313"/>
                    <a:pt x="3149" y="759"/>
                  </a:cubicBezTo>
                  <a:cubicBezTo>
                    <a:pt x="2882" y="1115"/>
                    <a:pt x="2775" y="1561"/>
                    <a:pt x="2739" y="1999"/>
                  </a:cubicBezTo>
                  <a:cubicBezTo>
                    <a:pt x="2650" y="2909"/>
                    <a:pt x="2944" y="3854"/>
                    <a:pt x="3399" y="4639"/>
                  </a:cubicBezTo>
                  <a:cubicBezTo>
                    <a:pt x="3943" y="5567"/>
                    <a:pt x="4782" y="6352"/>
                    <a:pt x="5763" y="6798"/>
                  </a:cubicBezTo>
                  <a:cubicBezTo>
                    <a:pt x="5935" y="6878"/>
                    <a:pt x="6111" y="6948"/>
                    <a:pt x="6291" y="7009"/>
                  </a:cubicBezTo>
                  <a:lnTo>
                    <a:pt x="6291" y="7009"/>
                  </a:lnTo>
                  <a:cubicBezTo>
                    <a:pt x="6242" y="7093"/>
                    <a:pt x="6191" y="7174"/>
                    <a:pt x="6138" y="7253"/>
                  </a:cubicBezTo>
                  <a:cubicBezTo>
                    <a:pt x="6102" y="7298"/>
                    <a:pt x="6066" y="7351"/>
                    <a:pt x="6031" y="7396"/>
                  </a:cubicBezTo>
                  <a:cubicBezTo>
                    <a:pt x="6018" y="7415"/>
                    <a:pt x="6014" y="7422"/>
                    <a:pt x="6015" y="7422"/>
                  </a:cubicBezTo>
                  <a:cubicBezTo>
                    <a:pt x="6016" y="7422"/>
                    <a:pt x="6020" y="7418"/>
                    <a:pt x="6024" y="7413"/>
                  </a:cubicBezTo>
                  <a:lnTo>
                    <a:pt x="6024" y="7413"/>
                  </a:lnTo>
                  <a:cubicBezTo>
                    <a:pt x="6012" y="7428"/>
                    <a:pt x="5999" y="7446"/>
                    <a:pt x="5986" y="7458"/>
                  </a:cubicBezTo>
                  <a:cubicBezTo>
                    <a:pt x="5906" y="7556"/>
                    <a:pt x="5817" y="7646"/>
                    <a:pt x="5736" y="7735"/>
                  </a:cubicBezTo>
                  <a:cubicBezTo>
                    <a:pt x="5406" y="8056"/>
                    <a:pt x="5023" y="8288"/>
                    <a:pt x="4577" y="8431"/>
                  </a:cubicBezTo>
                  <a:cubicBezTo>
                    <a:pt x="4212" y="8541"/>
                    <a:pt x="3890" y="8595"/>
                    <a:pt x="3530" y="8595"/>
                  </a:cubicBezTo>
                  <a:cubicBezTo>
                    <a:pt x="3398" y="8595"/>
                    <a:pt x="3260" y="8588"/>
                    <a:pt x="3114" y="8573"/>
                  </a:cubicBezTo>
                  <a:cubicBezTo>
                    <a:pt x="2971" y="8564"/>
                    <a:pt x="2944" y="8564"/>
                    <a:pt x="2801" y="8538"/>
                  </a:cubicBezTo>
                  <a:cubicBezTo>
                    <a:pt x="2668" y="8511"/>
                    <a:pt x="2525" y="8484"/>
                    <a:pt x="2382" y="8448"/>
                  </a:cubicBezTo>
                  <a:cubicBezTo>
                    <a:pt x="2123" y="8377"/>
                    <a:pt x="1856" y="8288"/>
                    <a:pt x="1606" y="8181"/>
                  </a:cubicBezTo>
                  <a:cubicBezTo>
                    <a:pt x="1427" y="8109"/>
                    <a:pt x="1142" y="7976"/>
                    <a:pt x="928" y="7860"/>
                  </a:cubicBezTo>
                  <a:cubicBezTo>
                    <a:pt x="838" y="7812"/>
                    <a:pt x="739" y="7788"/>
                    <a:pt x="641" y="7788"/>
                  </a:cubicBezTo>
                  <a:cubicBezTo>
                    <a:pt x="448" y="7788"/>
                    <a:pt x="258" y="7881"/>
                    <a:pt x="152" y="8065"/>
                  </a:cubicBezTo>
                  <a:cubicBezTo>
                    <a:pt x="0" y="8324"/>
                    <a:pt x="89" y="8689"/>
                    <a:pt x="357" y="8841"/>
                  </a:cubicBezTo>
                  <a:cubicBezTo>
                    <a:pt x="1314" y="9354"/>
                    <a:pt x="2390" y="9729"/>
                    <a:pt x="3482" y="9729"/>
                  </a:cubicBezTo>
                  <a:cubicBezTo>
                    <a:pt x="3662" y="9729"/>
                    <a:pt x="3843" y="9719"/>
                    <a:pt x="4024" y="9697"/>
                  </a:cubicBezTo>
                  <a:cubicBezTo>
                    <a:pt x="4675" y="9617"/>
                    <a:pt x="5308" y="9430"/>
                    <a:pt x="5861" y="9073"/>
                  </a:cubicBezTo>
                  <a:cubicBezTo>
                    <a:pt x="6370" y="8752"/>
                    <a:pt x="6780" y="8324"/>
                    <a:pt x="7110" y="7824"/>
                  </a:cubicBezTo>
                  <a:cubicBezTo>
                    <a:pt x="7233" y="7644"/>
                    <a:pt x="7345" y="7455"/>
                    <a:pt x="7445" y="7260"/>
                  </a:cubicBezTo>
                  <a:lnTo>
                    <a:pt x="7445" y="7260"/>
                  </a:lnTo>
                  <a:cubicBezTo>
                    <a:pt x="7610" y="7277"/>
                    <a:pt x="7776" y="7285"/>
                    <a:pt x="7942" y="7285"/>
                  </a:cubicBezTo>
                  <a:cubicBezTo>
                    <a:pt x="8442" y="7285"/>
                    <a:pt x="8942" y="7209"/>
                    <a:pt x="9421" y="7048"/>
                  </a:cubicBezTo>
                  <a:cubicBezTo>
                    <a:pt x="10500" y="6673"/>
                    <a:pt x="11464" y="5879"/>
                    <a:pt x="11928" y="4818"/>
                  </a:cubicBezTo>
                  <a:cubicBezTo>
                    <a:pt x="12052" y="4550"/>
                    <a:pt x="12151" y="4282"/>
                    <a:pt x="12204" y="3997"/>
                  </a:cubicBezTo>
                  <a:cubicBezTo>
                    <a:pt x="12267" y="3702"/>
                    <a:pt x="12124" y="3363"/>
                    <a:pt x="11812" y="3292"/>
                  </a:cubicBezTo>
                  <a:cubicBezTo>
                    <a:pt x="11769" y="3283"/>
                    <a:pt x="11725" y="3278"/>
                    <a:pt x="11681" y="3278"/>
                  </a:cubicBezTo>
                  <a:cubicBezTo>
                    <a:pt x="11427" y="3278"/>
                    <a:pt x="11160" y="3428"/>
                    <a:pt x="11107" y="3694"/>
                  </a:cubicBezTo>
                  <a:cubicBezTo>
                    <a:pt x="11089" y="3801"/>
                    <a:pt x="11062" y="3908"/>
                    <a:pt x="11027" y="4015"/>
                  </a:cubicBezTo>
                  <a:cubicBezTo>
                    <a:pt x="11018" y="4068"/>
                    <a:pt x="11000" y="4122"/>
                    <a:pt x="10973" y="4175"/>
                  </a:cubicBezTo>
                  <a:cubicBezTo>
                    <a:pt x="10964" y="4202"/>
                    <a:pt x="10955" y="4229"/>
                    <a:pt x="10946" y="4256"/>
                  </a:cubicBezTo>
                  <a:cubicBezTo>
                    <a:pt x="10946" y="4256"/>
                    <a:pt x="10946" y="4256"/>
                    <a:pt x="10946" y="4257"/>
                  </a:cubicBezTo>
                  <a:lnTo>
                    <a:pt x="10946" y="4257"/>
                  </a:lnTo>
                  <a:cubicBezTo>
                    <a:pt x="10943" y="4261"/>
                    <a:pt x="10941" y="4267"/>
                    <a:pt x="10937" y="4273"/>
                  </a:cubicBezTo>
                  <a:cubicBezTo>
                    <a:pt x="10839" y="4479"/>
                    <a:pt x="10723" y="4675"/>
                    <a:pt x="10589" y="4871"/>
                  </a:cubicBezTo>
                  <a:cubicBezTo>
                    <a:pt x="10570" y="4901"/>
                    <a:pt x="10567" y="4907"/>
                    <a:pt x="10568" y="4907"/>
                  </a:cubicBezTo>
                  <a:cubicBezTo>
                    <a:pt x="10568" y="4907"/>
                    <a:pt x="10568" y="4907"/>
                    <a:pt x="10568" y="4907"/>
                  </a:cubicBezTo>
                  <a:lnTo>
                    <a:pt x="10568" y="4907"/>
                  </a:lnTo>
                  <a:cubicBezTo>
                    <a:pt x="10564" y="4911"/>
                    <a:pt x="10557" y="4919"/>
                    <a:pt x="10545" y="4934"/>
                  </a:cubicBezTo>
                  <a:cubicBezTo>
                    <a:pt x="10509" y="4978"/>
                    <a:pt x="10473" y="5023"/>
                    <a:pt x="10438" y="5058"/>
                  </a:cubicBezTo>
                  <a:cubicBezTo>
                    <a:pt x="10357" y="5148"/>
                    <a:pt x="10268" y="5237"/>
                    <a:pt x="10179" y="5317"/>
                  </a:cubicBezTo>
                  <a:cubicBezTo>
                    <a:pt x="10143" y="5353"/>
                    <a:pt x="10099" y="5397"/>
                    <a:pt x="10054" y="5433"/>
                  </a:cubicBezTo>
                  <a:cubicBezTo>
                    <a:pt x="10041" y="5446"/>
                    <a:pt x="10024" y="5459"/>
                    <a:pt x="10009" y="5471"/>
                  </a:cubicBezTo>
                  <a:lnTo>
                    <a:pt x="10009" y="5471"/>
                  </a:lnTo>
                  <a:cubicBezTo>
                    <a:pt x="10014" y="5466"/>
                    <a:pt x="10019" y="5462"/>
                    <a:pt x="10017" y="5462"/>
                  </a:cubicBezTo>
                  <a:lnTo>
                    <a:pt x="10017" y="5462"/>
                  </a:lnTo>
                  <a:cubicBezTo>
                    <a:pt x="10016" y="5462"/>
                    <a:pt x="10009" y="5466"/>
                    <a:pt x="9992" y="5478"/>
                  </a:cubicBezTo>
                  <a:cubicBezTo>
                    <a:pt x="9894" y="5549"/>
                    <a:pt x="9795" y="5620"/>
                    <a:pt x="9697" y="5683"/>
                  </a:cubicBezTo>
                  <a:cubicBezTo>
                    <a:pt x="9465" y="5817"/>
                    <a:pt x="9305" y="5888"/>
                    <a:pt x="9091" y="5959"/>
                  </a:cubicBezTo>
                  <a:cubicBezTo>
                    <a:pt x="8966" y="6004"/>
                    <a:pt x="8841" y="6040"/>
                    <a:pt x="8725" y="6067"/>
                  </a:cubicBezTo>
                  <a:cubicBezTo>
                    <a:pt x="8662" y="6075"/>
                    <a:pt x="8600" y="6093"/>
                    <a:pt x="8538" y="6102"/>
                  </a:cubicBezTo>
                  <a:cubicBezTo>
                    <a:pt x="8516" y="6109"/>
                    <a:pt x="8407" y="6123"/>
                    <a:pt x="8394" y="6123"/>
                  </a:cubicBezTo>
                  <a:cubicBezTo>
                    <a:pt x="8391" y="6123"/>
                    <a:pt x="8394" y="6122"/>
                    <a:pt x="8404" y="6120"/>
                  </a:cubicBezTo>
                  <a:lnTo>
                    <a:pt x="8404" y="6120"/>
                  </a:lnTo>
                  <a:cubicBezTo>
                    <a:pt x="8242" y="6141"/>
                    <a:pt x="8080" y="6150"/>
                    <a:pt x="7920" y="6150"/>
                  </a:cubicBezTo>
                  <a:cubicBezTo>
                    <a:pt x="7905" y="6150"/>
                    <a:pt x="7889" y="6150"/>
                    <a:pt x="7875" y="6149"/>
                  </a:cubicBezTo>
                  <a:lnTo>
                    <a:pt x="7875" y="6149"/>
                  </a:lnTo>
                  <a:cubicBezTo>
                    <a:pt x="8270" y="4691"/>
                    <a:pt x="8105" y="3065"/>
                    <a:pt x="7289" y="1793"/>
                  </a:cubicBezTo>
                  <a:cubicBezTo>
                    <a:pt x="6994" y="1329"/>
                    <a:pt x="6628" y="937"/>
                    <a:pt x="6191" y="607"/>
                  </a:cubicBezTo>
                  <a:cubicBezTo>
                    <a:pt x="5753" y="274"/>
                    <a:pt x="5205" y="1"/>
                    <a:pt x="46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9" name="Google Shape;1069;p31"/>
            <p:cNvGrpSpPr/>
            <p:nvPr/>
          </p:nvGrpSpPr>
          <p:grpSpPr>
            <a:xfrm>
              <a:off x="-147003" y="85146"/>
              <a:ext cx="9201072" cy="5018660"/>
              <a:chOff x="-147003" y="85146"/>
              <a:chExt cx="9201072" cy="5018660"/>
            </a:xfrm>
          </p:grpSpPr>
          <p:sp>
            <p:nvSpPr>
              <p:cNvPr id="1070" name="Google Shape;1070;p31"/>
              <p:cNvSpPr/>
              <p:nvPr/>
            </p:nvSpPr>
            <p:spPr>
              <a:xfrm>
                <a:off x="8578397" y="85146"/>
                <a:ext cx="475672" cy="501133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7558" extrusionOk="0">
                    <a:moveTo>
                      <a:pt x="3708" y="1020"/>
                    </a:moveTo>
                    <a:cubicBezTo>
                      <a:pt x="3965" y="1020"/>
                      <a:pt x="4234" y="1070"/>
                      <a:pt x="4515" y="1173"/>
                    </a:cubicBezTo>
                    <a:cubicBezTo>
                      <a:pt x="5184" y="1414"/>
                      <a:pt x="5612" y="1824"/>
                      <a:pt x="5817" y="2413"/>
                    </a:cubicBezTo>
                    <a:cubicBezTo>
                      <a:pt x="6013" y="2993"/>
                      <a:pt x="5969" y="3697"/>
                      <a:pt x="5665" y="4536"/>
                    </a:cubicBezTo>
                    <a:cubicBezTo>
                      <a:pt x="5362" y="5383"/>
                      <a:pt x="4943" y="5963"/>
                      <a:pt x="4425" y="6275"/>
                    </a:cubicBezTo>
                    <a:cubicBezTo>
                      <a:pt x="4133" y="6452"/>
                      <a:pt x="3816" y="6540"/>
                      <a:pt x="3474" y="6540"/>
                    </a:cubicBezTo>
                    <a:cubicBezTo>
                      <a:pt x="3210" y="6540"/>
                      <a:pt x="2933" y="6487"/>
                      <a:pt x="2641" y="6383"/>
                    </a:cubicBezTo>
                    <a:cubicBezTo>
                      <a:pt x="1963" y="6142"/>
                      <a:pt x="1535" y="5731"/>
                      <a:pt x="1339" y="5151"/>
                    </a:cubicBezTo>
                    <a:cubicBezTo>
                      <a:pt x="1134" y="4572"/>
                      <a:pt x="1187" y="3867"/>
                      <a:pt x="1490" y="3028"/>
                    </a:cubicBezTo>
                    <a:cubicBezTo>
                      <a:pt x="1794" y="2199"/>
                      <a:pt x="2204" y="1619"/>
                      <a:pt x="2730" y="1298"/>
                    </a:cubicBezTo>
                    <a:cubicBezTo>
                      <a:pt x="3033" y="1113"/>
                      <a:pt x="3360" y="1020"/>
                      <a:pt x="3708" y="1020"/>
                    </a:cubicBezTo>
                    <a:close/>
                    <a:moveTo>
                      <a:pt x="3592" y="1"/>
                    </a:moveTo>
                    <a:cubicBezTo>
                      <a:pt x="3392" y="1"/>
                      <a:pt x="3194" y="20"/>
                      <a:pt x="2998" y="58"/>
                    </a:cubicBezTo>
                    <a:cubicBezTo>
                      <a:pt x="2400" y="174"/>
                      <a:pt x="1874" y="450"/>
                      <a:pt x="1419" y="887"/>
                    </a:cubicBezTo>
                    <a:cubicBezTo>
                      <a:pt x="955" y="1324"/>
                      <a:pt x="598" y="1904"/>
                      <a:pt x="349" y="2609"/>
                    </a:cubicBezTo>
                    <a:cubicBezTo>
                      <a:pt x="90" y="3323"/>
                      <a:pt x="1" y="3992"/>
                      <a:pt x="72" y="4625"/>
                    </a:cubicBezTo>
                    <a:cubicBezTo>
                      <a:pt x="143" y="5258"/>
                      <a:pt x="375" y="5812"/>
                      <a:pt x="759" y="6275"/>
                    </a:cubicBezTo>
                    <a:cubicBezTo>
                      <a:pt x="1143" y="6739"/>
                      <a:pt x="1660" y="7087"/>
                      <a:pt x="2302" y="7319"/>
                    </a:cubicBezTo>
                    <a:cubicBezTo>
                      <a:pt x="2742" y="7478"/>
                      <a:pt x="3173" y="7557"/>
                      <a:pt x="3593" y="7557"/>
                    </a:cubicBezTo>
                    <a:cubicBezTo>
                      <a:pt x="3787" y="7557"/>
                      <a:pt x="3978" y="7540"/>
                      <a:pt x="4167" y="7507"/>
                    </a:cubicBezTo>
                    <a:cubicBezTo>
                      <a:pt x="4764" y="7391"/>
                      <a:pt x="5291" y="7114"/>
                      <a:pt x="5755" y="6677"/>
                    </a:cubicBezTo>
                    <a:cubicBezTo>
                      <a:pt x="6210" y="6231"/>
                      <a:pt x="6575" y="5660"/>
                      <a:pt x="6825" y="4955"/>
                    </a:cubicBezTo>
                    <a:cubicBezTo>
                      <a:pt x="7084" y="4241"/>
                      <a:pt x="7173" y="3572"/>
                      <a:pt x="7102" y="2939"/>
                    </a:cubicBezTo>
                    <a:cubicBezTo>
                      <a:pt x="7030" y="2306"/>
                      <a:pt x="6798" y="1753"/>
                      <a:pt x="6406" y="1289"/>
                    </a:cubicBezTo>
                    <a:cubicBezTo>
                      <a:pt x="6013" y="816"/>
                      <a:pt x="5496" y="468"/>
                      <a:pt x="4854" y="236"/>
                    </a:cubicBezTo>
                    <a:cubicBezTo>
                      <a:pt x="4422" y="80"/>
                      <a:pt x="4002" y="1"/>
                      <a:pt x="35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1"/>
              <p:cNvSpPr/>
              <p:nvPr/>
            </p:nvSpPr>
            <p:spPr>
              <a:xfrm>
                <a:off x="-147003" y="3379492"/>
                <a:ext cx="596878" cy="626317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9446" extrusionOk="0">
                    <a:moveTo>
                      <a:pt x="3892" y="1"/>
                    </a:moveTo>
                    <a:cubicBezTo>
                      <a:pt x="3772" y="1"/>
                      <a:pt x="3640" y="14"/>
                      <a:pt x="3497" y="40"/>
                    </a:cubicBezTo>
                    <a:cubicBezTo>
                      <a:pt x="3096" y="120"/>
                      <a:pt x="2703" y="272"/>
                      <a:pt x="2302" y="504"/>
                    </a:cubicBezTo>
                    <a:cubicBezTo>
                      <a:pt x="1909" y="727"/>
                      <a:pt x="1543" y="1003"/>
                      <a:pt x="1222" y="1342"/>
                    </a:cubicBezTo>
                    <a:cubicBezTo>
                      <a:pt x="767" y="1806"/>
                      <a:pt x="437" y="2297"/>
                      <a:pt x="250" y="2823"/>
                    </a:cubicBezTo>
                    <a:cubicBezTo>
                      <a:pt x="54" y="3349"/>
                      <a:pt x="0" y="3849"/>
                      <a:pt x="80" y="4340"/>
                    </a:cubicBezTo>
                    <a:cubicBezTo>
                      <a:pt x="161" y="4821"/>
                      <a:pt x="384" y="5241"/>
                      <a:pt x="758" y="5606"/>
                    </a:cubicBezTo>
                    <a:cubicBezTo>
                      <a:pt x="1182" y="6014"/>
                      <a:pt x="1656" y="6221"/>
                      <a:pt x="2174" y="6221"/>
                    </a:cubicBezTo>
                    <a:cubicBezTo>
                      <a:pt x="2234" y="6221"/>
                      <a:pt x="2294" y="6219"/>
                      <a:pt x="2355" y="6213"/>
                    </a:cubicBezTo>
                    <a:cubicBezTo>
                      <a:pt x="2953" y="6151"/>
                      <a:pt x="3702" y="5829"/>
                      <a:pt x="4603" y="5232"/>
                    </a:cubicBezTo>
                    <a:cubicBezTo>
                      <a:pt x="5130" y="4875"/>
                      <a:pt x="5558" y="4625"/>
                      <a:pt x="5879" y="4482"/>
                    </a:cubicBezTo>
                    <a:cubicBezTo>
                      <a:pt x="6157" y="4356"/>
                      <a:pt x="6399" y="4292"/>
                      <a:pt x="6593" y="4292"/>
                    </a:cubicBezTo>
                    <a:cubicBezTo>
                      <a:pt x="6618" y="4292"/>
                      <a:pt x="6641" y="4293"/>
                      <a:pt x="6664" y="4295"/>
                    </a:cubicBezTo>
                    <a:cubicBezTo>
                      <a:pt x="6869" y="4313"/>
                      <a:pt x="7075" y="4411"/>
                      <a:pt x="7262" y="4598"/>
                    </a:cubicBezTo>
                    <a:cubicBezTo>
                      <a:pt x="7565" y="4902"/>
                      <a:pt x="7681" y="5259"/>
                      <a:pt x="7592" y="5678"/>
                    </a:cubicBezTo>
                    <a:cubicBezTo>
                      <a:pt x="7503" y="6097"/>
                      <a:pt x="7226" y="6534"/>
                      <a:pt x="6780" y="6998"/>
                    </a:cubicBezTo>
                    <a:cubicBezTo>
                      <a:pt x="6405" y="7382"/>
                      <a:pt x="6058" y="7649"/>
                      <a:pt x="5719" y="7819"/>
                    </a:cubicBezTo>
                    <a:cubicBezTo>
                      <a:pt x="5380" y="7979"/>
                      <a:pt x="5005" y="8122"/>
                      <a:pt x="4594" y="8220"/>
                    </a:cubicBezTo>
                    <a:cubicBezTo>
                      <a:pt x="4273" y="8292"/>
                      <a:pt x="4068" y="8381"/>
                      <a:pt x="3961" y="8488"/>
                    </a:cubicBezTo>
                    <a:cubicBezTo>
                      <a:pt x="3863" y="8586"/>
                      <a:pt x="3818" y="8711"/>
                      <a:pt x="3827" y="8845"/>
                    </a:cubicBezTo>
                    <a:cubicBezTo>
                      <a:pt x="3836" y="8979"/>
                      <a:pt x="3899" y="9103"/>
                      <a:pt x="4015" y="9211"/>
                    </a:cubicBezTo>
                    <a:cubicBezTo>
                      <a:pt x="4140" y="9335"/>
                      <a:pt x="4282" y="9416"/>
                      <a:pt x="4434" y="9434"/>
                    </a:cubicBezTo>
                    <a:cubicBezTo>
                      <a:pt x="4481" y="9442"/>
                      <a:pt x="4533" y="9446"/>
                      <a:pt x="4590" y="9446"/>
                    </a:cubicBezTo>
                    <a:cubicBezTo>
                      <a:pt x="4718" y="9446"/>
                      <a:pt x="4871" y="9426"/>
                      <a:pt x="5049" y="9389"/>
                    </a:cubicBezTo>
                    <a:cubicBezTo>
                      <a:pt x="5487" y="9282"/>
                      <a:pt x="5924" y="9103"/>
                      <a:pt x="6370" y="8836"/>
                    </a:cubicBezTo>
                    <a:cubicBezTo>
                      <a:pt x="6816" y="8568"/>
                      <a:pt x="7226" y="8238"/>
                      <a:pt x="7619" y="7846"/>
                    </a:cubicBezTo>
                    <a:cubicBezTo>
                      <a:pt x="8350" y="7096"/>
                      <a:pt x="8770" y="6338"/>
                      <a:pt x="8886" y="5553"/>
                    </a:cubicBezTo>
                    <a:cubicBezTo>
                      <a:pt x="9001" y="4777"/>
                      <a:pt x="8787" y="4126"/>
                      <a:pt x="8243" y="3590"/>
                    </a:cubicBezTo>
                    <a:cubicBezTo>
                      <a:pt x="7895" y="3260"/>
                      <a:pt x="7547" y="3046"/>
                      <a:pt x="7191" y="2966"/>
                    </a:cubicBezTo>
                    <a:cubicBezTo>
                      <a:pt x="7076" y="2940"/>
                      <a:pt x="6955" y="2927"/>
                      <a:pt x="6828" y="2927"/>
                    </a:cubicBezTo>
                    <a:cubicBezTo>
                      <a:pt x="6560" y="2927"/>
                      <a:pt x="6265" y="2985"/>
                      <a:pt x="5950" y="3100"/>
                    </a:cubicBezTo>
                    <a:cubicBezTo>
                      <a:pt x="5478" y="3278"/>
                      <a:pt x="4898" y="3590"/>
                      <a:pt x="4193" y="4045"/>
                    </a:cubicBezTo>
                    <a:cubicBezTo>
                      <a:pt x="3720" y="4357"/>
                      <a:pt x="3337" y="4572"/>
                      <a:pt x="3042" y="4696"/>
                    </a:cubicBezTo>
                    <a:cubicBezTo>
                      <a:pt x="2797" y="4800"/>
                      <a:pt x="2583" y="4855"/>
                      <a:pt x="2400" y="4855"/>
                    </a:cubicBezTo>
                    <a:cubicBezTo>
                      <a:pt x="2363" y="4855"/>
                      <a:pt x="2327" y="4853"/>
                      <a:pt x="2293" y="4848"/>
                    </a:cubicBezTo>
                    <a:cubicBezTo>
                      <a:pt x="2088" y="4821"/>
                      <a:pt x="1891" y="4723"/>
                      <a:pt x="1704" y="4536"/>
                    </a:cubicBezTo>
                    <a:cubicBezTo>
                      <a:pt x="1401" y="4242"/>
                      <a:pt x="1276" y="3885"/>
                      <a:pt x="1338" y="3465"/>
                    </a:cubicBezTo>
                    <a:cubicBezTo>
                      <a:pt x="1401" y="3037"/>
                      <a:pt x="1624" y="2627"/>
                      <a:pt x="2016" y="2225"/>
                    </a:cubicBezTo>
                    <a:cubicBezTo>
                      <a:pt x="2329" y="1904"/>
                      <a:pt x="2632" y="1681"/>
                      <a:pt x="2926" y="1547"/>
                    </a:cubicBezTo>
                    <a:cubicBezTo>
                      <a:pt x="3230" y="1422"/>
                      <a:pt x="3569" y="1307"/>
                      <a:pt x="3961" y="1217"/>
                    </a:cubicBezTo>
                    <a:cubicBezTo>
                      <a:pt x="4309" y="1155"/>
                      <a:pt x="4532" y="1075"/>
                      <a:pt x="4630" y="968"/>
                    </a:cubicBezTo>
                    <a:cubicBezTo>
                      <a:pt x="4719" y="878"/>
                      <a:pt x="4764" y="753"/>
                      <a:pt x="4755" y="611"/>
                    </a:cubicBezTo>
                    <a:cubicBezTo>
                      <a:pt x="4746" y="468"/>
                      <a:pt x="4684" y="343"/>
                      <a:pt x="4568" y="236"/>
                    </a:cubicBezTo>
                    <a:cubicBezTo>
                      <a:pt x="4410" y="78"/>
                      <a:pt x="4185" y="1"/>
                      <a:pt x="38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1"/>
              <p:cNvSpPr/>
              <p:nvPr/>
            </p:nvSpPr>
            <p:spPr>
              <a:xfrm>
                <a:off x="3848175" y="4547175"/>
                <a:ext cx="338421" cy="556630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8395" extrusionOk="0">
                    <a:moveTo>
                      <a:pt x="4327" y="0"/>
                    </a:moveTo>
                    <a:cubicBezTo>
                      <a:pt x="4282" y="0"/>
                      <a:pt x="4247" y="0"/>
                      <a:pt x="4202" y="9"/>
                    </a:cubicBezTo>
                    <a:cubicBezTo>
                      <a:pt x="4104" y="27"/>
                      <a:pt x="4006" y="63"/>
                      <a:pt x="3925" y="125"/>
                    </a:cubicBezTo>
                    <a:cubicBezTo>
                      <a:pt x="3836" y="179"/>
                      <a:pt x="3765" y="250"/>
                      <a:pt x="3711" y="330"/>
                    </a:cubicBezTo>
                    <a:lnTo>
                      <a:pt x="152" y="5130"/>
                    </a:lnTo>
                    <a:cubicBezTo>
                      <a:pt x="107" y="5192"/>
                      <a:pt x="72" y="5255"/>
                      <a:pt x="45" y="5335"/>
                    </a:cubicBezTo>
                    <a:cubicBezTo>
                      <a:pt x="18" y="5406"/>
                      <a:pt x="0" y="5487"/>
                      <a:pt x="0" y="5558"/>
                    </a:cubicBezTo>
                    <a:cubicBezTo>
                      <a:pt x="0" y="5612"/>
                      <a:pt x="9" y="5656"/>
                      <a:pt x="18" y="5701"/>
                    </a:cubicBezTo>
                    <a:cubicBezTo>
                      <a:pt x="36" y="5790"/>
                      <a:pt x="72" y="5888"/>
                      <a:pt x="125" y="5968"/>
                    </a:cubicBezTo>
                    <a:cubicBezTo>
                      <a:pt x="179" y="6049"/>
                      <a:pt x="241" y="6111"/>
                      <a:pt x="321" y="6165"/>
                    </a:cubicBezTo>
                    <a:lnTo>
                      <a:pt x="3105" y="8225"/>
                    </a:lnTo>
                    <a:cubicBezTo>
                      <a:pt x="3167" y="8279"/>
                      <a:pt x="3239" y="8315"/>
                      <a:pt x="3310" y="8350"/>
                    </a:cubicBezTo>
                    <a:cubicBezTo>
                      <a:pt x="3390" y="8377"/>
                      <a:pt x="3470" y="8395"/>
                      <a:pt x="3560" y="8395"/>
                    </a:cubicBezTo>
                    <a:lnTo>
                      <a:pt x="3622" y="8395"/>
                    </a:lnTo>
                    <a:cubicBezTo>
                      <a:pt x="3720" y="8377"/>
                      <a:pt x="3827" y="8350"/>
                      <a:pt x="3908" y="8297"/>
                    </a:cubicBezTo>
                    <a:cubicBezTo>
                      <a:pt x="3988" y="8243"/>
                      <a:pt x="4059" y="8172"/>
                      <a:pt x="4113" y="8101"/>
                    </a:cubicBezTo>
                    <a:cubicBezTo>
                      <a:pt x="4157" y="8038"/>
                      <a:pt x="4193" y="7976"/>
                      <a:pt x="4220" y="7904"/>
                    </a:cubicBezTo>
                    <a:cubicBezTo>
                      <a:pt x="4247" y="7833"/>
                      <a:pt x="4256" y="7753"/>
                      <a:pt x="4256" y="7672"/>
                    </a:cubicBezTo>
                    <a:cubicBezTo>
                      <a:pt x="4256" y="7637"/>
                      <a:pt x="4256" y="7592"/>
                      <a:pt x="4247" y="7547"/>
                    </a:cubicBezTo>
                    <a:cubicBezTo>
                      <a:pt x="4229" y="7449"/>
                      <a:pt x="4184" y="7360"/>
                      <a:pt x="4131" y="7289"/>
                    </a:cubicBezTo>
                    <a:cubicBezTo>
                      <a:pt x="4077" y="7208"/>
                      <a:pt x="4015" y="7155"/>
                      <a:pt x="3943" y="7101"/>
                    </a:cubicBezTo>
                    <a:lnTo>
                      <a:pt x="1775" y="5496"/>
                    </a:lnTo>
                    <a:lnTo>
                      <a:pt x="4934" y="1231"/>
                    </a:lnTo>
                    <a:cubicBezTo>
                      <a:pt x="5032" y="1106"/>
                      <a:pt x="5103" y="937"/>
                      <a:pt x="5094" y="759"/>
                    </a:cubicBezTo>
                    <a:cubicBezTo>
                      <a:pt x="5094" y="732"/>
                      <a:pt x="5094" y="696"/>
                      <a:pt x="5094" y="669"/>
                    </a:cubicBezTo>
                    <a:cubicBezTo>
                      <a:pt x="5076" y="562"/>
                      <a:pt x="5041" y="464"/>
                      <a:pt x="4987" y="375"/>
                    </a:cubicBezTo>
                    <a:cubicBezTo>
                      <a:pt x="4934" y="286"/>
                      <a:pt x="4862" y="214"/>
                      <a:pt x="4782" y="161"/>
                    </a:cubicBezTo>
                    <a:cubicBezTo>
                      <a:pt x="4719" y="116"/>
                      <a:pt x="4648" y="72"/>
                      <a:pt x="4568" y="45"/>
                    </a:cubicBezTo>
                    <a:cubicBezTo>
                      <a:pt x="4496" y="18"/>
                      <a:pt x="4407" y="0"/>
                      <a:pt x="43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2"/>
          <p:cNvGrpSpPr/>
          <p:nvPr/>
        </p:nvGrpSpPr>
        <p:grpSpPr>
          <a:xfrm>
            <a:off x="81922" y="68264"/>
            <a:ext cx="9421062" cy="5159845"/>
            <a:chOff x="81922" y="68264"/>
            <a:chExt cx="9421062" cy="5159845"/>
          </a:xfrm>
        </p:grpSpPr>
        <p:sp>
          <p:nvSpPr>
            <p:cNvPr id="1075" name="Google Shape;1075;p32"/>
            <p:cNvSpPr/>
            <p:nvPr/>
          </p:nvSpPr>
          <p:spPr>
            <a:xfrm rot="-3124056">
              <a:off x="8853720" y="2495906"/>
              <a:ext cx="570823" cy="477730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6363387" y="4778495"/>
              <a:ext cx="464997" cy="449614"/>
            </a:xfrm>
            <a:custGeom>
              <a:avLst/>
              <a:gdLst/>
              <a:ahLst/>
              <a:cxnLst/>
              <a:rect l="l" t="t" r="r" b="b"/>
              <a:pathLst>
                <a:path w="7013" h="6781" extrusionOk="0">
                  <a:moveTo>
                    <a:pt x="2016" y="0"/>
                  </a:moveTo>
                  <a:cubicBezTo>
                    <a:pt x="1793" y="0"/>
                    <a:pt x="1561" y="63"/>
                    <a:pt x="1374" y="205"/>
                  </a:cubicBezTo>
                  <a:cubicBezTo>
                    <a:pt x="1213" y="321"/>
                    <a:pt x="1088" y="482"/>
                    <a:pt x="1017" y="660"/>
                  </a:cubicBezTo>
                  <a:cubicBezTo>
                    <a:pt x="946" y="830"/>
                    <a:pt x="910" y="1017"/>
                    <a:pt x="910" y="1213"/>
                  </a:cubicBezTo>
                  <a:cubicBezTo>
                    <a:pt x="910" y="1615"/>
                    <a:pt x="1044" y="2034"/>
                    <a:pt x="1294" y="2427"/>
                  </a:cubicBezTo>
                  <a:cubicBezTo>
                    <a:pt x="955" y="2561"/>
                    <a:pt x="660" y="2748"/>
                    <a:pt x="437" y="2980"/>
                  </a:cubicBezTo>
                  <a:cubicBezTo>
                    <a:pt x="312" y="3114"/>
                    <a:pt x="205" y="3265"/>
                    <a:pt x="125" y="3426"/>
                  </a:cubicBezTo>
                  <a:cubicBezTo>
                    <a:pt x="45" y="3586"/>
                    <a:pt x="0" y="3765"/>
                    <a:pt x="0" y="3943"/>
                  </a:cubicBezTo>
                  <a:cubicBezTo>
                    <a:pt x="0" y="4050"/>
                    <a:pt x="18" y="4157"/>
                    <a:pt x="54" y="4264"/>
                  </a:cubicBezTo>
                  <a:cubicBezTo>
                    <a:pt x="98" y="4416"/>
                    <a:pt x="179" y="4541"/>
                    <a:pt x="277" y="4648"/>
                  </a:cubicBezTo>
                  <a:cubicBezTo>
                    <a:pt x="428" y="4809"/>
                    <a:pt x="616" y="4925"/>
                    <a:pt x="821" y="4996"/>
                  </a:cubicBezTo>
                  <a:cubicBezTo>
                    <a:pt x="1026" y="5076"/>
                    <a:pt x="1258" y="5112"/>
                    <a:pt x="1490" y="5112"/>
                  </a:cubicBezTo>
                  <a:cubicBezTo>
                    <a:pt x="1704" y="5112"/>
                    <a:pt x="1918" y="5076"/>
                    <a:pt x="2141" y="5023"/>
                  </a:cubicBezTo>
                  <a:cubicBezTo>
                    <a:pt x="2168" y="5451"/>
                    <a:pt x="2284" y="5843"/>
                    <a:pt x="2489" y="6156"/>
                  </a:cubicBezTo>
                  <a:cubicBezTo>
                    <a:pt x="2605" y="6325"/>
                    <a:pt x="2739" y="6486"/>
                    <a:pt x="2917" y="6593"/>
                  </a:cubicBezTo>
                  <a:cubicBezTo>
                    <a:pt x="3087" y="6709"/>
                    <a:pt x="3292" y="6780"/>
                    <a:pt x="3506" y="6780"/>
                  </a:cubicBezTo>
                  <a:cubicBezTo>
                    <a:pt x="3720" y="6780"/>
                    <a:pt x="3925" y="6709"/>
                    <a:pt x="4095" y="6593"/>
                  </a:cubicBezTo>
                  <a:cubicBezTo>
                    <a:pt x="4354" y="6423"/>
                    <a:pt x="4541" y="6165"/>
                    <a:pt x="4675" y="5870"/>
                  </a:cubicBezTo>
                  <a:cubicBezTo>
                    <a:pt x="4782" y="5620"/>
                    <a:pt x="4853" y="5326"/>
                    <a:pt x="4871" y="5023"/>
                  </a:cubicBezTo>
                  <a:cubicBezTo>
                    <a:pt x="5094" y="5076"/>
                    <a:pt x="5308" y="5112"/>
                    <a:pt x="5522" y="5112"/>
                  </a:cubicBezTo>
                  <a:cubicBezTo>
                    <a:pt x="5834" y="5112"/>
                    <a:pt x="6138" y="5049"/>
                    <a:pt x="6388" y="4916"/>
                  </a:cubicBezTo>
                  <a:cubicBezTo>
                    <a:pt x="6521" y="4844"/>
                    <a:pt x="6637" y="4755"/>
                    <a:pt x="6735" y="4648"/>
                  </a:cubicBezTo>
                  <a:cubicBezTo>
                    <a:pt x="6834" y="4541"/>
                    <a:pt x="6914" y="4416"/>
                    <a:pt x="6959" y="4264"/>
                  </a:cubicBezTo>
                  <a:cubicBezTo>
                    <a:pt x="6994" y="4157"/>
                    <a:pt x="7012" y="4050"/>
                    <a:pt x="7012" y="3943"/>
                  </a:cubicBezTo>
                  <a:cubicBezTo>
                    <a:pt x="7012" y="3765"/>
                    <a:pt x="6967" y="3586"/>
                    <a:pt x="6887" y="3426"/>
                  </a:cubicBezTo>
                  <a:cubicBezTo>
                    <a:pt x="6771" y="3185"/>
                    <a:pt x="6593" y="2971"/>
                    <a:pt x="6361" y="2792"/>
                  </a:cubicBezTo>
                  <a:cubicBezTo>
                    <a:pt x="6173" y="2650"/>
                    <a:pt x="5959" y="2525"/>
                    <a:pt x="5718" y="2427"/>
                  </a:cubicBezTo>
                  <a:cubicBezTo>
                    <a:pt x="5968" y="2034"/>
                    <a:pt x="6102" y="1615"/>
                    <a:pt x="6102" y="1213"/>
                  </a:cubicBezTo>
                  <a:cubicBezTo>
                    <a:pt x="6102" y="1017"/>
                    <a:pt x="6066" y="830"/>
                    <a:pt x="5995" y="660"/>
                  </a:cubicBezTo>
                  <a:cubicBezTo>
                    <a:pt x="5924" y="482"/>
                    <a:pt x="5799" y="321"/>
                    <a:pt x="5638" y="205"/>
                  </a:cubicBezTo>
                  <a:cubicBezTo>
                    <a:pt x="5451" y="63"/>
                    <a:pt x="5219" y="0"/>
                    <a:pt x="4996" y="0"/>
                  </a:cubicBezTo>
                  <a:cubicBezTo>
                    <a:pt x="4701" y="0"/>
                    <a:pt x="4407" y="107"/>
                    <a:pt x="4131" y="268"/>
                  </a:cubicBezTo>
                  <a:cubicBezTo>
                    <a:pt x="3908" y="411"/>
                    <a:pt x="3693" y="598"/>
                    <a:pt x="3506" y="821"/>
                  </a:cubicBezTo>
                  <a:cubicBezTo>
                    <a:pt x="3319" y="598"/>
                    <a:pt x="3105" y="411"/>
                    <a:pt x="2882" y="268"/>
                  </a:cubicBezTo>
                  <a:cubicBezTo>
                    <a:pt x="2605" y="107"/>
                    <a:pt x="2311" y="0"/>
                    <a:pt x="2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2"/>
            <p:cNvSpPr/>
            <p:nvPr/>
          </p:nvSpPr>
          <p:spPr>
            <a:xfrm>
              <a:off x="1671770" y="4577875"/>
              <a:ext cx="570820" cy="477728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2"/>
            <p:cNvSpPr/>
            <p:nvPr/>
          </p:nvSpPr>
          <p:spPr>
            <a:xfrm>
              <a:off x="81922" y="68264"/>
              <a:ext cx="401079" cy="401079"/>
            </a:xfrm>
            <a:custGeom>
              <a:avLst/>
              <a:gdLst/>
              <a:ahLst/>
              <a:cxnLst/>
              <a:rect l="l" t="t" r="r" b="b"/>
              <a:pathLst>
                <a:path w="6049" h="6049" extrusionOk="0">
                  <a:moveTo>
                    <a:pt x="3274" y="0"/>
                  </a:moveTo>
                  <a:lnTo>
                    <a:pt x="2391" y="54"/>
                  </a:lnTo>
                  <a:lnTo>
                    <a:pt x="2364" y="63"/>
                  </a:lnTo>
                  <a:lnTo>
                    <a:pt x="2355" y="98"/>
                  </a:lnTo>
                  <a:lnTo>
                    <a:pt x="2471" y="1892"/>
                  </a:lnTo>
                  <a:lnTo>
                    <a:pt x="1115" y="705"/>
                  </a:lnTo>
                  <a:lnTo>
                    <a:pt x="1089" y="696"/>
                  </a:lnTo>
                  <a:lnTo>
                    <a:pt x="1062" y="705"/>
                  </a:lnTo>
                  <a:lnTo>
                    <a:pt x="473" y="1374"/>
                  </a:lnTo>
                  <a:lnTo>
                    <a:pt x="482" y="1428"/>
                  </a:lnTo>
                  <a:lnTo>
                    <a:pt x="1490" y="2320"/>
                  </a:lnTo>
                  <a:lnTo>
                    <a:pt x="1838" y="2614"/>
                  </a:lnTo>
                  <a:lnTo>
                    <a:pt x="1374" y="2650"/>
                  </a:lnTo>
                  <a:lnTo>
                    <a:pt x="36" y="2730"/>
                  </a:lnTo>
                  <a:lnTo>
                    <a:pt x="9" y="2748"/>
                  </a:lnTo>
                  <a:lnTo>
                    <a:pt x="0" y="2775"/>
                  </a:lnTo>
                  <a:lnTo>
                    <a:pt x="54" y="3658"/>
                  </a:lnTo>
                  <a:lnTo>
                    <a:pt x="98" y="3694"/>
                  </a:lnTo>
                  <a:lnTo>
                    <a:pt x="1901" y="3578"/>
                  </a:lnTo>
                  <a:lnTo>
                    <a:pt x="1901" y="3578"/>
                  </a:lnTo>
                  <a:lnTo>
                    <a:pt x="705" y="4934"/>
                  </a:lnTo>
                  <a:lnTo>
                    <a:pt x="705" y="4987"/>
                  </a:lnTo>
                  <a:lnTo>
                    <a:pt x="1374" y="5576"/>
                  </a:lnTo>
                  <a:lnTo>
                    <a:pt x="1428" y="5567"/>
                  </a:lnTo>
                  <a:lnTo>
                    <a:pt x="2320" y="4559"/>
                  </a:lnTo>
                  <a:lnTo>
                    <a:pt x="2623" y="4211"/>
                  </a:lnTo>
                  <a:lnTo>
                    <a:pt x="2650" y="4666"/>
                  </a:lnTo>
                  <a:lnTo>
                    <a:pt x="2730" y="6013"/>
                  </a:lnTo>
                  <a:lnTo>
                    <a:pt x="2775" y="6049"/>
                  </a:lnTo>
                  <a:lnTo>
                    <a:pt x="3658" y="5995"/>
                  </a:lnTo>
                  <a:lnTo>
                    <a:pt x="3694" y="5951"/>
                  </a:lnTo>
                  <a:lnTo>
                    <a:pt x="3578" y="4149"/>
                  </a:lnTo>
                  <a:lnTo>
                    <a:pt x="4934" y="5344"/>
                  </a:lnTo>
                  <a:lnTo>
                    <a:pt x="4987" y="5344"/>
                  </a:lnTo>
                  <a:lnTo>
                    <a:pt x="5576" y="4675"/>
                  </a:lnTo>
                  <a:lnTo>
                    <a:pt x="5585" y="4648"/>
                  </a:lnTo>
                  <a:lnTo>
                    <a:pt x="5567" y="4621"/>
                  </a:lnTo>
                  <a:lnTo>
                    <a:pt x="4559" y="3729"/>
                  </a:lnTo>
                  <a:lnTo>
                    <a:pt x="4211" y="3426"/>
                  </a:lnTo>
                  <a:lnTo>
                    <a:pt x="4675" y="3399"/>
                  </a:lnTo>
                  <a:lnTo>
                    <a:pt x="6013" y="3310"/>
                  </a:lnTo>
                  <a:lnTo>
                    <a:pt x="6049" y="3274"/>
                  </a:lnTo>
                  <a:lnTo>
                    <a:pt x="5995" y="2391"/>
                  </a:lnTo>
                  <a:lnTo>
                    <a:pt x="5977" y="2364"/>
                  </a:lnTo>
                  <a:lnTo>
                    <a:pt x="5951" y="2355"/>
                  </a:lnTo>
                  <a:lnTo>
                    <a:pt x="4158" y="2471"/>
                  </a:lnTo>
                  <a:lnTo>
                    <a:pt x="5344" y="1115"/>
                  </a:lnTo>
                  <a:lnTo>
                    <a:pt x="5353" y="1089"/>
                  </a:lnTo>
                  <a:lnTo>
                    <a:pt x="5344" y="1062"/>
                  </a:lnTo>
                  <a:lnTo>
                    <a:pt x="4675" y="473"/>
                  </a:lnTo>
                  <a:lnTo>
                    <a:pt x="4648" y="464"/>
                  </a:lnTo>
                  <a:lnTo>
                    <a:pt x="4621" y="482"/>
                  </a:lnTo>
                  <a:lnTo>
                    <a:pt x="3729" y="1490"/>
                  </a:lnTo>
                  <a:lnTo>
                    <a:pt x="3426" y="1838"/>
                  </a:lnTo>
                  <a:lnTo>
                    <a:pt x="3399" y="1374"/>
                  </a:lnTo>
                  <a:lnTo>
                    <a:pt x="3319" y="36"/>
                  </a:lnTo>
                  <a:lnTo>
                    <a:pt x="3301" y="9"/>
                  </a:lnTo>
                  <a:lnTo>
                    <a:pt x="32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2"/>
            <p:cNvSpPr/>
            <p:nvPr/>
          </p:nvSpPr>
          <p:spPr>
            <a:xfrm>
              <a:off x="6757393" y="86848"/>
              <a:ext cx="250181" cy="245878"/>
            </a:xfrm>
            <a:custGeom>
              <a:avLst/>
              <a:gdLst/>
              <a:ahLst/>
              <a:cxnLst/>
              <a:rect l="l" t="t" r="r" b="b"/>
              <a:pathLst>
                <a:path w="3721" h="3657" extrusionOk="0">
                  <a:moveTo>
                    <a:pt x="1856" y="1"/>
                  </a:moveTo>
                  <a:cubicBezTo>
                    <a:pt x="1802" y="1"/>
                    <a:pt x="1749" y="34"/>
                    <a:pt x="1731" y="101"/>
                  </a:cubicBezTo>
                  <a:lnTo>
                    <a:pt x="1401" y="1279"/>
                  </a:lnTo>
                  <a:cubicBezTo>
                    <a:pt x="1383" y="1323"/>
                    <a:pt x="1347" y="1359"/>
                    <a:pt x="1303" y="1368"/>
                  </a:cubicBezTo>
                  <a:lnTo>
                    <a:pt x="125" y="1698"/>
                  </a:lnTo>
                  <a:cubicBezTo>
                    <a:pt x="0" y="1734"/>
                    <a:pt x="0" y="1921"/>
                    <a:pt x="125" y="1957"/>
                  </a:cubicBezTo>
                  <a:lnTo>
                    <a:pt x="1303" y="2287"/>
                  </a:lnTo>
                  <a:cubicBezTo>
                    <a:pt x="1347" y="2296"/>
                    <a:pt x="1383" y="2331"/>
                    <a:pt x="1401" y="2376"/>
                  </a:cubicBezTo>
                  <a:lnTo>
                    <a:pt x="1731" y="3563"/>
                  </a:lnTo>
                  <a:cubicBezTo>
                    <a:pt x="1749" y="3625"/>
                    <a:pt x="1802" y="3656"/>
                    <a:pt x="1856" y="3656"/>
                  </a:cubicBezTo>
                  <a:cubicBezTo>
                    <a:pt x="1909" y="3656"/>
                    <a:pt x="1963" y="3625"/>
                    <a:pt x="1981" y="3563"/>
                  </a:cubicBezTo>
                  <a:lnTo>
                    <a:pt x="2311" y="2376"/>
                  </a:lnTo>
                  <a:cubicBezTo>
                    <a:pt x="2328" y="2331"/>
                    <a:pt x="2364" y="2296"/>
                    <a:pt x="2409" y="2287"/>
                  </a:cubicBezTo>
                  <a:lnTo>
                    <a:pt x="3586" y="1957"/>
                  </a:lnTo>
                  <a:cubicBezTo>
                    <a:pt x="3720" y="1921"/>
                    <a:pt x="3720" y="1734"/>
                    <a:pt x="3586" y="1698"/>
                  </a:cubicBezTo>
                  <a:lnTo>
                    <a:pt x="2409" y="1368"/>
                  </a:lnTo>
                  <a:cubicBezTo>
                    <a:pt x="2364" y="1359"/>
                    <a:pt x="2328" y="1323"/>
                    <a:pt x="2311" y="1279"/>
                  </a:cubicBezTo>
                  <a:lnTo>
                    <a:pt x="1981" y="101"/>
                  </a:lnTo>
                  <a:cubicBezTo>
                    <a:pt x="1963" y="34"/>
                    <a:pt x="1909" y="1"/>
                    <a:pt x="18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0" name="Google Shape;1080;p32"/>
          <p:cNvSpPr/>
          <p:nvPr/>
        </p:nvSpPr>
        <p:spPr>
          <a:xfrm>
            <a:off x="8466962" y="4603995"/>
            <a:ext cx="565582" cy="603840"/>
          </a:xfrm>
          <a:custGeom>
            <a:avLst/>
            <a:gdLst/>
            <a:ahLst/>
            <a:cxnLst/>
            <a:rect l="l" t="t" r="r" b="b"/>
            <a:pathLst>
              <a:path w="8530" h="9107" extrusionOk="0">
                <a:moveTo>
                  <a:pt x="5122" y="1"/>
                </a:moveTo>
                <a:cubicBezTo>
                  <a:pt x="5055" y="1"/>
                  <a:pt x="4987" y="19"/>
                  <a:pt x="4916" y="57"/>
                </a:cubicBezTo>
                <a:cubicBezTo>
                  <a:pt x="4800" y="120"/>
                  <a:pt x="4729" y="200"/>
                  <a:pt x="4693" y="307"/>
                </a:cubicBezTo>
                <a:cubicBezTo>
                  <a:pt x="4657" y="405"/>
                  <a:pt x="4675" y="521"/>
                  <a:pt x="4738" y="637"/>
                </a:cubicBezTo>
                <a:lnTo>
                  <a:pt x="6031" y="3179"/>
                </a:lnTo>
                <a:lnTo>
                  <a:pt x="2124" y="5169"/>
                </a:lnTo>
                <a:lnTo>
                  <a:pt x="830" y="2626"/>
                </a:lnTo>
                <a:cubicBezTo>
                  <a:pt x="768" y="2510"/>
                  <a:pt x="688" y="2430"/>
                  <a:pt x="580" y="2394"/>
                </a:cubicBezTo>
                <a:cubicBezTo>
                  <a:pt x="543" y="2381"/>
                  <a:pt x="502" y="2374"/>
                  <a:pt x="460" y="2374"/>
                </a:cubicBezTo>
                <a:cubicBezTo>
                  <a:pt x="393" y="2374"/>
                  <a:pt x="322" y="2392"/>
                  <a:pt x="250" y="2430"/>
                </a:cubicBezTo>
                <a:cubicBezTo>
                  <a:pt x="134" y="2493"/>
                  <a:pt x="63" y="2573"/>
                  <a:pt x="36" y="2680"/>
                </a:cubicBezTo>
                <a:cubicBezTo>
                  <a:pt x="1" y="2778"/>
                  <a:pt x="18" y="2894"/>
                  <a:pt x="81" y="3010"/>
                </a:cubicBezTo>
                <a:lnTo>
                  <a:pt x="3052" y="8844"/>
                </a:lnTo>
                <a:cubicBezTo>
                  <a:pt x="3114" y="8969"/>
                  <a:pt x="3194" y="9041"/>
                  <a:pt x="3292" y="9085"/>
                </a:cubicBezTo>
                <a:cubicBezTo>
                  <a:pt x="3330" y="9099"/>
                  <a:pt x="3371" y="9106"/>
                  <a:pt x="3413" y="9106"/>
                </a:cubicBezTo>
                <a:cubicBezTo>
                  <a:pt x="3480" y="9106"/>
                  <a:pt x="3551" y="9088"/>
                  <a:pt x="3623" y="9049"/>
                </a:cubicBezTo>
                <a:cubicBezTo>
                  <a:pt x="3739" y="8987"/>
                  <a:pt x="3810" y="8907"/>
                  <a:pt x="3846" y="8800"/>
                </a:cubicBezTo>
                <a:cubicBezTo>
                  <a:pt x="3872" y="8693"/>
                  <a:pt x="3863" y="8586"/>
                  <a:pt x="3801" y="8470"/>
                </a:cubicBezTo>
                <a:lnTo>
                  <a:pt x="2454" y="5820"/>
                </a:lnTo>
                <a:lnTo>
                  <a:pt x="6361" y="3831"/>
                </a:lnTo>
                <a:lnTo>
                  <a:pt x="7708" y="6480"/>
                </a:lnTo>
                <a:cubicBezTo>
                  <a:pt x="7771" y="6596"/>
                  <a:pt x="7851" y="6668"/>
                  <a:pt x="7949" y="6712"/>
                </a:cubicBezTo>
                <a:cubicBezTo>
                  <a:pt x="7987" y="6725"/>
                  <a:pt x="8026" y="6731"/>
                  <a:pt x="8066" y="6731"/>
                </a:cubicBezTo>
                <a:cubicBezTo>
                  <a:pt x="8138" y="6731"/>
                  <a:pt x="8213" y="6711"/>
                  <a:pt x="8288" y="6676"/>
                </a:cubicBezTo>
                <a:cubicBezTo>
                  <a:pt x="8404" y="6614"/>
                  <a:pt x="8476" y="6534"/>
                  <a:pt x="8502" y="6427"/>
                </a:cubicBezTo>
                <a:cubicBezTo>
                  <a:pt x="8529" y="6320"/>
                  <a:pt x="8520" y="6213"/>
                  <a:pt x="8458" y="6097"/>
                </a:cubicBezTo>
                <a:lnTo>
                  <a:pt x="5487" y="253"/>
                </a:lnTo>
                <a:cubicBezTo>
                  <a:pt x="5425" y="137"/>
                  <a:pt x="5344" y="57"/>
                  <a:pt x="5246" y="21"/>
                </a:cubicBezTo>
                <a:cubicBezTo>
                  <a:pt x="5205" y="8"/>
                  <a:pt x="5164" y="1"/>
                  <a:pt x="512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1" name="Google Shape;1081;p32"/>
          <p:cNvGrpSpPr/>
          <p:nvPr/>
        </p:nvGrpSpPr>
        <p:grpSpPr>
          <a:xfrm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1082" name="Google Shape;1082;p32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83" name="Google Shape;1083;p32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32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32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32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32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32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32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32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32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32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32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32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32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32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32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32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32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0" name="Google Shape;1100;p32"/>
          <p:cNvSpPr txBox="1">
            <a:spLocks noGrp="1"/>
          </p:cNvSpPr>
          <p:nvPr>
            <p:ph type="title"/>
          </p:nvPr>
        </p:nvSpPr>
        <p:spPr>
          <a:xfrm>
            <a:off x="3114825" y="695188"/>
            <a:ext cx="29145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01" name="Google Shape;1101;p32"/>
          <p:cNvSpPr txBox="1">
            <a:spLocks noGrp="1"/>
          </p:cNvSpPr>
          <p:nvPr>
            <p:ph type="subTitle" idx="1"/>
          </p:nvPr>
        </p:nvSpPr>
        <p:spPr>
          <a:xfrm>
            <a:off x="3114825" y="1468711"/>
            <a:ext cx="29145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32"/>
          <p:cNvSpPr txBox="1"/>
          <p:nvPr/>
        </p:nvSpPr>
        <p:spPr>
          <a:xfrm>
            <a:off x="3114825" y="3344213"/>
            <a:ext cx="29145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This presentation template was created by </a:t>
            </a:r>
            <a:r>
              <a:rPr lang="en" sz="1000" b="1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includes icons by </a:t>
            </a:r>
            <a:r>
              <a:rPr lang="en" sz="1000" b="1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infographics &amp; images by </a:t>
            </a:r>
            <a:r>
              <a:rPr lang="en" sz="1000" b="1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000" b="1" u="sng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103" name="Google Shape;1103;p32"/>
          <p:cNvGrpSpPr/>
          <p:nvPr/>
        </p:nvGrpSpPr>
        <p:grpSpPr>
          <a:xfrm>
            <a:off x="2655240" y="-219675"/>
            <a:ext cx="3243323" cy="844508"/>
            <a:chOff x="2655240" y="-219675"/>
            <a:chExt cx="3243323" cy="844508"/>
          </a:xfrm>
        </p:grpSpPr>
        <p:sp>
          <p:nvSpPr>
            <p:cNvPr id="1104" name="Google Shape;1104;p32"/>
            <p:cNvSpPr/>
            <p:nvPr/>
          </p:nvSpPr>
          <p:spPr>
            <a:xfrm>
              <a:off x="5134265" y="-130778"/>
              <a:ext cx="764298" cy="755612"/>
            </a:xfrm>
            <a:custGeom>
              <a:avLst/>
              <a:gdLst/>
              <a:ahLst/>
              <a:cxnLst/>
              <a:rect l="l" t="t" r="r" b="b"/>
              <a:pathLst>
                <a:path w="11527" h="11396" extrusionOk="0">
                  <a:moveTo>
                    <a:pt x="6941" y="0"/>
                  </a:moveTo>
                  <a:cubicBezTo>
                    <a:pt x="6914" y="0"/>
                    <a:pt x="6896" y="9"/>
                    <a:pt x="6878" y="27"/>
                  </a:cubicBezTo>
                  <a:lnTo>
                    <a:pt x="5451" y="2632"/>
                  </a:lnTo>
                  <a:lnTo>
                    <a:pt x="2748" y="90"/>
                  </a:lnTo>
                  <a:cubicBezTo>
                    <a:pt x="2737" y="79"/>
                    <a:pt x="2724" y="75"/>
                    <a:pt x="2709" y="75"/>
                  </a:cubicBezTo>
                  <a:cubicBezTo>
                    <a:pt x="2699" y="75"/>
                    <a:pt x="2688" y="77"/>
                    <a:pt x="2676" y="81"/>
                  </a:cubicBezTo>
                  <a:cubicBezTo>
                    <a:pt x="2659" y="90"/>
                    <a:pt x="2650" y="116"/>
                    <a:pt x="2650" y="143"/>
                  </a:cubicBezTo>
                  <a:lnTo>
                    <a:pt x="3453" y="3489"/>
                  </a:lnTo>
                  <a:lnTo>
                    <a:pt x="54" y="3676"/>
                  </a:lnTo>
                  <a:cubicBezTo>
                    <a:pt x="27" y="3685"/>
                    <a:pt x="9" y="3694"/>
                    <a:pt x="0" y="3720"/>
                  </a:cubicBezTo>
                  <a:cubicBezTo>
                    <a:pt x="0" y="3738"/>
                    <a:pt x="0" y="3765"/>
                    <a:pt x="27" y="3783"/>
                  </a:cubicBezTo>
                  <a:lnTo>
                    <a:pt x="2775" y="5879"/>
                  </a:lnTo>
                  <a:lnTo>
                    <a:pt x="384" y="7467"/>
                  </a:lnTo>
                  <a:cubicBezTo>
                    <a:pt x="366" y="7485"/>
                    <a:pt x="357" y="7512"/>
                    <a:pt x="366" y="7530"/>
                  </a:cubicBezTo>
                  <a:cubicBezTo>
                    <a:pt x="375" y="7556"/>
                    <a:pt x="393" y="7574"/>
                    <a:pt x="419" y="7574"/>
                  </a:cubicBezTo>
                  <a:lnTo>
                    <a:pt x="3435" y="7548"/>
                  </a:lnTo>
                  <a:lnTo>
                    <a:pt x="2828" y="10697"/>
                  </a:lnTo>
                  <a:cubicBezTo>
                    <a:pt x="2819" y="10723"/>
                    <a:pt x="2837" y="10750"/>
                    <a:pt x="2855" y="10759"/>
                  </a:cubicBezTo>
                  <a:cubicBezTo>
                    <a:pt x="2866" y="10763"/>
                    <a:pt x="2877" y="10765"/>
                    <a:pt x="2888" y="10765"/>
                  </a:cubicBezTo>
                  <a:cubicBezTo>
                    <a:pt x="2902" y="10765"/>
                    <a:pt x="2916" y="10761"/>
                    <a:pt x="2926" y="10750"/>
                  </a:cubicBezTo>
                  <a:lnTo>
                    <a:pt x="5157" y="8386"/>
                  </a:lnTo>
                  <a:lnTo>
                    <a:pt x="6932" y="11366"/>
                  </a:lnTo>
                  <a:cubicBezTo>
                    <a:pt x="6939" y="11386"/>
                    <a:pt x="6955" y="11396"/>
                    <a:pt x="6974" y="11396"/>
                  </a:cubicBezTo>
                  <a:cubicBezTo>
                    <a:pt x="6981" y="11396"/>
                    <a:pt x="6988" y="11395"/>
                    <a:pt x="6994" y="11393"/>
                  </a:cubicBezTo>
                  <a:cubicBezTo>
                    <a:pt x="7021" y="11384"/>
                    <a:pt x="7039" y="11366"/>
                    <a:pt x="7039" y="11339"/>
                  </a:cubicBezTo>
                  <a:lnTo>
                    <a:pt x="7182" y="7637"/>
                  </a:lnTo>
                  <a:lnTo>
                    <a:pt x="10509" y="8582"/>
                  </a:lnTo>
                  <a:cubicBezTo>
                    <a:pt x="10516" y="8585"/>
                    <a:pt x="10524" y="8586"/>
                    <a:pt x="10530" y="8586"/>
                  </a:cubicBezTo>
                  <a:cubicBezTo>
                    <a:pt x="10549" y="8586"/>
                    <a:pt x="10565" y="8578"/>
                    <a:pt x="10572" y="8565"/>
                  </a:cubicBezTo>
                  <a:lnTo>
                    <a:pt x="10572" y="8493"/>
                  </a:lnTo>
                  <a:lnTo>
                    <a:pt x="8680" y="5879"/>
                  </a:lnTo>
                  <a:lnTo>
                    <a:pt x="11482" y="5023"/>
                  </a:lnTo>
                  <a:cubicBezTo>
                    <a:pt x="11508" y="5023"/>
                    <a:pt x="11526" y="4996"/>
                    <a:pt x="11526" y="4969"/>
                  </a:cubicBezTo>
                  <a:cubicBezTo>
                    <a:pt x="11526" y="4943"/>
                    <a:pt x="11499" y="4925"/>
                    <a:pt x="11482" y="4916"/>
                  </a:cubicBezTo>
                  <a:lnTo>
                    <a:pt x="8457" y="4274"/>
                  </a:lnTo>
                  <a:lnTo>
                    <a:pt x="10027" y="1660"/>
                  </a:lnTo>
                  <a:cubicBezTo>
                    <a:pt x="10045" y="1633"/>
                    <a:pt x="10045" y="1606"/>
                    <a:pt x="10027" y="1588"/>
                  </a:cubicBezTo>
                  <a:cubicBezTo>
                    <a:pt x="10012" y="1578"/>
                    <a:pt x="9996" y="1574"/>
                    <a:pt x="9982" y="1574"/>
                  </a:cubicBezTo>
                  <a:cubicBezTo>
                    <a:pt x="9972" y="1574"/>
                    <a:pt x="9963" y="1576"/>
                    <a:pt x="9956" y="1579"/>
                  </a:cubicBezTo>
                  <a:lnTo>
                    <a:pt x="7378" y="3185"/>
                  </a:lnTo>
                  <a:lnTo>
                    <a:pt x="6985" y="54"/>
                  </a:lnTo>
                  <a:cubicBezTo>
                    <a:pt x="6985" y="27"/>
                    <a:pt x="6968" y="9"/>
                    <a:pt x="69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2"/>
            <p:cNvSpPr/>
            <p:nvPr/>
          </p:nvSpPr>
          <p:spPr>
            <a:xfrm>
              <a:off x="2655240" y="-219675"/>
              <a:ext cx="813363" cy="645148"/>
            </a:xfrm>
            <a:custGeom>
              <a:avLst/>
              <a:gdLst/>
              <a:ahLst/>
              <a:cxnLst/>
              <a:rect l="l" t="t" r="r" b="b"/>
              <a:pathLst>
                <a:path w="12267" h="9730" extrusionOk="0">
                  <a:moveTo>
                    <a:pt x="4314" y="1203"/>
                  </a:moveTo>
                  <a:cubicBezTo>
                    <a:pt x="4312" y="1204"/>
                    <a:pt x="4310" y="1205"/>
                    <a:pt x="4309" y="1205"/>
                  </a:cubicBezTo>
                  <a:cubicBezTo>
                    <a:pt x="4311" y="1204"/>
                    <a:pt x="4313" y="1203"/>
                    <a:pt x="4314" y="1203"/>
                  </a:cubicBezTo>
                  <a:close/>
                  <a:moveTo>
                    <a:pt x="6912" y="4022"/>
                  </a:moveTo>
                  <a:cubicBezTo>
                    <a:pt x="6913" y="4031"/>
                    <a:pt x="6914" y="4039"/>
                    <a:pt x="6914" y="4041"/>
                  </a:cubicBezTo>
                  <a:cubicBezTo>
                    <a:pt x="6914" y="4034"/>
                    <a:pt x="6913" y="4028"/>
                    <a:pt x="6912" y="4022"/>
                  </a:cubicBezTo>
                  <a:close/>
                  <a:moveTo>
                    <a:pt x="4639" y="1133"/>
                  </a:moveTo>
                  <a:cubicBezTo>
                    <a:pt x="4817" y="1133"/>
                    <a:pt x="5041" y="1222"/>
                    <a:pt x="5219" y="1321"/>
                  </a:cubicBezTo>
                  <a:cubicBezTo>
                    <a:pt x="5317" y="1374"/>
                    <a:pt x="5406" y="1437"/>
                    <a:pt x="5495" y="1490"/>
                  </a:cubicBezTo>
                  <a:cubicBezTo>
                    <a:pt x="5508" y="1503"/>
                    <a:pt x="5569" y="1549"/>
                    <a:pt x="5573" y="1549"/>
                  </a:cubicBezTo>
                  <a:cubicBezTo>
                    <a:pt x="5573" y="1549"/>
                    <a:pt x="5573" y="1549"/>
                    <a:pt x="5573" y="1549"/>
                  </a:cubicBezTo>
                  <a:lnTo>
                    <a:pt x="5573" y="1549"/>
                  </a:lnTo>
                  <a:cubicBezTo>
                    <a:pt x="5610" y="1583"/>
                    <a:pt x="5646" y="1612"/>
                    <a:pt x="5683" y="1642"/>
                  </a:cubicBezTo>
                  <a:cubicBezTo>
                    <a:pt x="5843" y="1784"/>
                    <a:pt x="5995" y="1945"/>
                    <a:pt x="6129" y="2106"/>
                  </a:cubicBezTo>
                  <a:cubicBezTo>
                    <a:pt x="6135" y="2112"/>
                    <a:pt x="6139" y="2117"/>
                    <a:pt x="6143" y="2122"/>
                  </a:cubicBezTo>
                  <a:lnTo>
                    <a:pt x="6143" y="2122"/>
                  </a:lnTo>
                  <a:cubicBezTo>
                    <a:pt x="6145" y="2125"/>
                    <a:pt x="6151" y="2133"/>
                    <a:pt x="6165" y="2150"/>
                  </a:cubicBezTo>
                  <a:cubicBezTo>
                    <a:pt x="6200" y="2195"/>
                    <a:pt x="6227" y="2239"/>
                    <a:pt x="6254" y="2275"/>
                  </a:cubicBezTo>
                  <a:cubicBezTo>
                    <a:pt x="6316" y="2373"/>
                    <a:pt x="6379" y="2462"/>
                    <a:pt x="6432" y="2561"/>
                  </a:cubicBezTo>
                  <a:cubicBezTo>
                    <a:pt x="6477" y="2650"/>
                    <a:pt x="6521" y="2739"/>
                    <a:pt x="6566" y="2828"/>
                  </a:cubicBezTo>
                  <a:cubicBezTo>
                    <a:pt x="6579" y="2848"/>
                    <a:pt x="6613" y="2919"/>
                    <a:pt x="6617" y="2934"/>
                  </a:cubicBezTo>
                  <a:lnTo>
                    <a:pt x="6617" y="2934"/>
                  </a:lnTo>
                  <a:cubicBezTo>
                    <a:pt x="6611" y="2921"/>
                    <a:pt x="6605" y="2907"/>
                    <a:pt x="6605" y="2907"/>
                  </a:cubicBezTo>
                  <a:lnTo>
                    <a:pt x="6605" y="2907"/>
                  </a:lnTo>
                  <a:cubicBezTo>
                    <a:pt x="6604" y="2907"/>
                    <a:pt x="6606" y="2912"/>
                    <a:pt x="6611" y="2926"/>
                  </a:cubicBezTo>
                  <a:cubicBezTo>
                    <a:pt x="6615" y="2933"/>
                    <a:pt x="6617" y="2936"/>
                    <a:pt x="6618" y="2936"/>
                  </a:cubicBezTo>
                  <a:cubicBezTo>
                    <a:pt x="6618" y="2936"/>
                    <a:pt x="6618" y="2935"/>
                    <a:pt x="6617" y="2934"/>
                  </a:cubicBezTo>
                  <a:lnTo>
                    <a:pt x="6617" y="2934"/>
                  </a:lnTo>
                  <a:cubicBezTo>
                    <a:pt x="6622" y="2942"/>
                    <a:pt x="6626" y="2950"/>
                    <a:pt x="6628" y="2953"/>
                  </a:cubicBezTo>
                  <a:cubicBezTo>
                    <a:pt x="6637" y="2989"/>
                    <a:pt x="6646" y="3016"/>
                    <a:pt x="6664" y="3051"/>
                  </a:cubicBezTo>
                  <a:cubicBezTo>
                    <a:pt x="6736" y="3248"/>
                    <a:pt x="6798" y="3453"/>
                    <a:pt x="6843" y="3667"/>
                  </a:cubicBezTo>
                  <a:cubicBezTo>
                    <a:pt x="6869" y="3765"/>
                    <a:pt x="6887" y="3863"/>
                    <a:pt x="6905" y="3970"/>
                  </a:cubicBezTo>
                  <a:cubicBezTo>
                    <a:pt x="6905" y="3990"/>
                    <a:pt x="6910" y="4005"/>
                    <a:pt x="6912" y="4022"/>
                  </a:cubicBezTo>
                  <a:lnTo>
                    <a:pt x="6912" y="4022"/>
                  </a:lnTo>
                  <a:cubicBezTo>
                    <a:pt x="6911" y="4009"/>
                    <a:pt x="6910" y="3994"/>
                    <a:pt x="6910" y="3994"/>
                  </a:cubicBezTo>
                  <a:lnTo>
                    <a:pt x="6910" y="3994"/>
                  </a:lnTo>
                  <a:cubicBezTo>
                    <a:pt x="6910" y="3994"/>
                    <a:pt x="6911" y="4002"/>
                    <a:pt x="6914" y="4024"/>
                  </a:cubicBezTo>
                  <a:cubicBezTo>
                    <a:pt x="6914" y="4077"/>
                    <a:pt x="6923" y="4140"/>
                    <a:pt x="6932" y="4202"/>
                  </a:cubicBezTo>
                  <a:cubicBezTo>
                    <a:pt x="6950" y="4416"/>
                    <a:pt x="6950" y="4630"/>
                    <a:pt x="6941" y="4844"/>
                  </a:cubicBezTo>
                  <a:cubicBezTo>
                    <a:pt x="6941" y="4951"/>
                    <a:pt x="6932" y="5050"/>
                    <a:pt x="6923" y="5157"/>
                  </a:cubicBezTo>
                  <a:cubicBezTo>
                    <a:pt x="6916" y="5170"/>
                    <a:pt x="6914" y="5189"/>
                    <a:pt x="6914" y="5209"/>
                  </a:cubicBezTo>
                  <a:lnTo>
                    <a:pt x="6914" y="5209"/>
                  </a:lnTo>
                  <a:cubicBezTo>
                    <a:pt x="6914" y="5210"/>
                    <a:pt x="6914" y="5210"/>
                    <a:pt x="6914" y="5210"/>
                  </a:cubicBezTo>
                  <a:cubicBezTo>
                    <a:pt x="6905" y="5264"/>
                    <a:pt x="6896" y="5326"/>
                    <a:pt x="6887" y="5380"/>
                  </a:cubicBezTo>
                  <a:cubicBezTo>
                    <a:pt x="6847" y="5580"/>
                    <a:pt x="6800" y="5781"/>
                    <a:pt x="6745" y="5975"/>
                  </a:cubicBezTo>
                  <a:lnTo>
                    <a:pt x="6745" y="5975"/>
                  </a:lnTo>
                  <a:cubicBezTo>
                    <a:pt x="6680" y="5955"/>
                    <a:pt x="6616" y="5932"/>
                    <a:pt x="6548" y="5906"/>
                  </a:cubicBezTo>
                  <a:cubicBezTo>
                    <a:pt x="6504" y="5888"/>
                    <a:pt x="6450" y="5870"/>
                    <a:pt x="6397" y="5852"/>
                  </a:cubicBezTo>
                  <a:cubicBezTo>
                    <a:pt x="6376" y="5844"/>
                    <a:pt x="6369" y="5841"/>
                    <a:pt x="6369" y="5841"/>
                  </a:cubicBezTo>
                  <a:lnTo>
                    <a:pt x="6369" y="5841"/>
                  </a:lnTo>
                  <a:cubicBezTo>
                    <a:pt x="6370" y="5841"/>
                    <a:pt x="6399" y="5852"/>
                    <a:pt x="6405" y="5852"/>
                  </a:cubicBezTo>
                  <a:cubicBezTo>
                    <a:pt x="6370" y="5844"/>
                    <a:pt x="6343" y="5826"/>
                    <a:pt x="6307" y="5808"/>
                  </a:cubicBezTo>
                  <a:cubicBezTo>
                    <a:pt x="6102" y="5710"/>
                    <a:pt x="5906" y="5603"/>
                    <a:pt x="5710" y="5478"/>
                  </a:cubicBezTo>
                  <a:cubicBezTo>
                    <a:pt x="5665" y="5442"/>
                    <a:pt x="5620" y="5415"/>
                    <a:pt x="5576" y="5380"/>
                  </a:cubicBezTo>
                  <a:cubicBezTo>
                    <a:pt x="5549" y="5371"/>
                    <a:pt x="5531" y="5353"/>
                    <a:pt x="5504" y="5335"/>
                  </a:cubicBezTo>
                  <a:cubicBezTo>
                    <a:pt x="5504" y="5335"/>
                    <a:pt x="5497" y="5330"/>
                    <a:pt x="5489" y="5324"/>
                  </a:cubicBezTo>
                  <a:lnTo>
                    <a:pt x="5489" y="5324"/>
                  </a:lnTo>
                  <a:cubicBezTo>
                    <a:pt x="5491" y="5324"/>
                    <a:pt x="5492" y="5325"/>
                    <a:pt x="5492" y="5325"/>
                  </a:cubicBezTo>
                  <a:cubicBezTo>
                    <a:pt x="5497" y="5325"/>
                    <a:pt x="5451" y="5290"/>
                    <a:pt x="5451" y="5290"/>
                  </a:cubicBezTo>
                  <a:cubicBezTo>
                    <a:pt x="5433" y="5273"/>
                    <a:pt x="5406" y="5255"/>
                    <a:pt x="5388" y="5237"/>
                  </a:cubicBezTo>
                  <a:cubicBezTo>
                    <a:pt x="5335" y="5201"/>
                    <a:pt x="5290" y="5157"/>
                    <a:pt x="5246" y="5112"/>
                  </a:cubicBezTo>
                  <a:cubicBezTo>
                    <a:pt x="5076" y="4960"/>
                    <a:pt x="4916" y="4800"/>
                    <a:pt x="4764" y="4621"/>
                  </a:cubicBezTo>
                  <a:cubicBezTo>
                    <a:pt x="4746" y="4604"/>
                    <a:pt x="4728" y="4577"/>
                    <a:pt x="4710" y="4559"/>
                  </a:cubicBezTo>
                  <a:cubicBezTo>
                    <a:pt x="4710" y="4559"/>
                    <a:pt x="4679" y="4517"/>
                    <a:pt x="4680" y="4517"/>
                  </a:cubicBezTo>
                  <a:lnTo>
                    <a:pt x="4680" y="4517"/>
                  </a:lnTo>
                  <a:cubicBezTo>
                    <a:pt x="4681" y="4517"/>
                    <a:pt x="4684" y="4522"/>
                    <a:pt x="4693" y="4532"/>
                  </a:cubicBezTo>
                  <a:cubicBezTo>
                    <a:pt x="4700" y="4539"/>
                    <a:pt x="4703" y="4542"/>
                    <a:pt x="4704" y="4542"/>
                  </a:cubicBezTo>
                  <a:cubicBezTo>
                    <a:pt x="4706" y="4542"/>
                    <a:pt x="4666" y="4496"/>
                    <a:pt x="4666" y="4496"/>
                  </a:cubicBezTo>
                  <a:cubicBezTo>
                    <a:pt x="4657" y="4479"/>
                    <a:pt x="4639" y="4452"/>
                    <a:pt x="4621" y="4434"/>
                  </a:cubicBezTo>
                  <a:cubicBezTo>
                    <a:pt x="4550" y="4336"/>
                    <a:pt x="4487" y="4238"/>
                    <a:pt x="4425" y="4140"/>
                  </a:cubicBezTo>
                  <a:cubicBezTo>
                    <a:pt x="4363" y="4041"/>
                    <a:pt x="4309" y="3943"/>
                    <a:pt x="4264" y="3854"/>
                  </a:cubicBezTo>
                  <a:cubicBezTo>
                    <a:pt x="4238" y="3801"/>
                    <a:pt x="4211" y="3756"/>
                    <a:pt x="4193" y="3702"/>
                  </a:cubicBezTo>
                  <a:cubicBezTo>
                    <a:pt x="4175" y="3676"/>
                    <a:pt x="4166" y="3649"/>
                    <a:pt x="4157" y="3631"/>
                  </a:cubicBezTo>
                  <a:cubicBezTo>
                    <a:pt x="4152" y="3626"/>
                    <a:pt x="4133" y="3587"/>
                    <a:pt x="4126" y="3568"/>
                  </a:cubicBezTo>
                  <a:lnTo>
                    <a:pt x="4126" y="3568"/>
                  </a:lnTo>
                  <a:cubicBezTo>
                    <a:pt x="4130" y="3578"/>
                    <a:pt x="4134" y="3587"/>
                    <a:pt x="4135" y="3587"/>
                  </a:cubicBezTo>
                  <a:cubicBezTo>
                    <a:pt x="4136" y="3587"/>
                    <a:pt x="4135" y="3582"/>
                    <a:pt x="4131" y="3569"/>
                  </a:cubicBezTo>
                  <a:cubicBezTo>
                    <a:pt x="4126" y="3560"/>
                    <a:pt x="4123" y="3557"/>
                    <a:pt x="4122" y="3557"/>
                  </a:cubicBezTo>
                  <a:lnTo>
                    <a:pt x="4122" y="3557"/>
                  </a:lnTo>
                  <a:cubicBezTo>
                    <a:pt x="4122" y="3557"/>
                    <a:pt x="4123" y="3561"/>
                    <a:pt x="4126" y="3568"/>
                  </a:cubicBezTo>
                  <a:lnTo>
                    <a:pt x="4126" y="3568"/>
                  </a:lnTo>
                  <a:cubicBezTo>
                    <a:pt x="4119" y="3554"/>
                    <a:pt x="4113" y="3537"/>
                    <a:pt x="4113" y="3533"/>
                  </a:cubicBezTo>
                  <a:cubicBezTo>
                    <a:pt x="4104" y="3515"/>
                    <a:pt x="4095" y="3488"/>
                    <a:pt x="4086" y="3462"/>
                  </a:cubicBezTo>
                  <a:cubicBezTo>
                    <a:pt x="4068" y="3408"/>
                    <a:pt x="4050" y="3355"/>
                    <a:pt x="4032" y="3310"/>
                  </a:cubicBezTo>
                  <a:cubicBezTo>
                    <a:pt x="4006" y="3221"/>
                    <a:pt x="3979" y="3140"/>
                    <a:pt x="3961" y="3051"/>
                  </a:cubicBezTo>
                  <a:cubicBezTo>
                    <a:pt x="3934" y="2980"/>
                    <a:pt x="3925" y="2909"/>
                    <a:pt x="3908" y="2828"/>
                  </a:cubicBezTo>
                  <a:cubicBezTo>
                    <a:pt x="3899" y="2793"/>
                    <a:pt x="3890" y="2748"/>
                    <a:pt x="3890" y="2712"/>
                  </a:cubicBezTo>
                  <a:cubicBezTo>
                    <a:pt x="3886" y="2692"/>
                    <a:pt x="3884" y="2685"/>
                    <a:pt x="3884" y="2685"/>
                  </a:cubicBezTo>
                  <a:lnTo>
                    <a:pt x="3884" y="2685"/>
                  </a:lnTo>
                  <a:cubicBezTo>
                    <a:pt x="3882" y="2685"/>
                    <a:pt x="3888" y="2732"/>
                    <a:pt x="3887" y="2732"/>
                  </a:cubicBezTo>
                  <a:cubicBezTo>
                    <a:pt x="3887" y="2732"/>
                    <a:pt x="3885" y="2721"/>
                    <a:pt x="3881" y="2685"/>
                  </a:cubicBezTo>
                  <a:cubicBezTo>
                    <a:pt x="3863" y="2507"/>
                    <a:pt x="3854" y="2338"/>
                    <a:pt x="3863" y="2168"/>
                  </a:cubicBezTo>
                  <a:cubicBezTo>
                    <a:pt x="3863" y="2079"/>
                    <a:pt x="3872" y="1999"/>
                    <a:pt x="3881" y="1918"/>
                  </a:cubicBezTo>
                  <a:lnTo>
                    <a:pt x="3881" y="1918"/>
                  </a:lnTo>
                  <a:cubicBezTo>
                    <a:pt x="3877" y="1960"/>
                    <a:pt x="3875" y="1976"/>
                    <a:pt x="3875" y="1976"/>
                  </a:cubicBezTo>
                  <a:cubicBezTo>
                    <a:pt x="3875" y="1976"/>
                    <a:pt x="3879" y="1945"/>
                    <a:pt x="3890" y="1909"/>
                  </a:cubicBezTo>
                  <a:cubicBezTo>
                    <a:pt x="3899" y="1856"/>
                    <a:pt x="3908" y="1811"/>
                    <a:pt x="3916" y="1767"/>
                  </a:cubicBezTo>
                  <a:cubicBezTo>
                    <a:pt x="3932" y="1706"/>
                    <a:pt x="3953" y="1640"/>
                    <a:pt x="3975" y="1577"/>
                  </a:cubicBezTo>
                  <a:lnTo>
                    <a:pt x="3975" y="1577"/>
                  </a:lnTo>
                  <a:cubicBezTo>
                    <a:pt x="3983" y="1563"/>
                    <a:pt x="3990" y="1549"/>
                    <a:pt x="3997" y="1535"/>
                  </a:cubicBezTo>
                  <a:cubicBezTo>
                    <a:pt x="4015" y="1499"/>
                    <a:pt x="4041" y="1463"/>
                    <a:pt x="4059" y="1419"/>
                  </a:cubicBezTo>
                  <a:cubicBezTo>
                    <a:pt x="4078" y="1390"/>
                    <a:pt x="4095" y="1372"/>
                    <a:pt x="4097" y="1372"/>
                  </a:cubicBezTo>
                  <a:lnTo>
                    <a:pt x="4097" y="1372"/>
                  </a:lnTo>
                  <a:cubicBezTo>
                    <a:pt x="4098" y="1372"/>
                    <a:pt x="4088" y="1386"/>
                    <a:pt x="4059" y="1419"/>
                  </a:cubicBezTo>
                  <a:cubicBezTo>
                    <a:pt x="4086" y="1392"/>
                    <a:pt x="4113" y="1356"/>
                    <a:pt x="4139" y="1329"/>
                  </a:cubicBezTo>
                  <a:cubicBezTo>
                    <a:pt x="4150" y="1314"/>
                    <a:pt x="4167" y="1301"/>
                    <a:pt x="4185" y="1287"/>
                  </a:cubicBezTo>
                  <a:lnTo>
                    <a:pt x="4185" y="1287"/>
                  </a:lnTo>
                  <a:cubicBezTo>
                    <a:pt x="4181" y="1291"/>
                    <a:pt x="4180" y="1293"/>
                    <a:pt x="4181" y="1293"/>
                  </a:cubicBezTo>
                  <a:cubicBezTo>
                    <a:pt x="4182" y="1293"/>
                    <a:pt x="4194" y="1284"/>
                    <a:pt x="4220" y="1258"/>
                  </a:cubicBezTo>
                  <a:lnTo>
                    <a:pt x="4220" y="1258"/>
                  </a:lnTo>
                  <a:cubicBezTo>
                    <a:pt x="4209" y="1269"/>
                    <a:pt x="4197" y="1278"/>
                    <a:pt x="4185" y="1287"/>
                  </a:cubicBezTo>
                  <a:lnTo>
                    <a:pt x="4185" y="1287"/>
                  </a:lnTo>
                  <a:cubicBezTo>
                    <a:pt x="4194" y="1277"/>
                    <a:pt x="4218" y="1257"/>
                    <a:pt x="4247" y="1240"/>
                  </a:cubicBezTo>
                  <a:cubicBezTo>
                    <a:pt x="4276" y="1225"/>
                    <a:pt x="4306" y="1211"/>
                    <a:pt x="4336" y="1196"/>
                  </a:cubicBezTo>
                  <a:lnTo>
                    <a:pt x="4336" y="1196"/>
                  </a:lnTo>
                  <a:cubicBezTo>
                    <a:pt x="4354" y="1190"/>
                    <a:pt x="4371" y="1184"/>
                    <a:pt x="4389" y="1178"/>
                  </a:cubicBezTo>
                  <a:cubicBezTo>
                    <a:pt x="4514" y="1133"/>
                    <a:pt x="4541" y="1133"/>
                    <a:pt x="4639" y="1133"/>
                  </a:cubicBezTo>
                  <a:close/>
                  <a:moveTo>
                    <a:pt x="4646" y="1"/>
                  </a:moveTo>
                  <a:cubicBezTo>
                    <a:pt x="4590" y="1"/>
                    <a:pt x="4534" y="4"/>
                    <a:pt x="4478" y="9"/>
                  </a:cubicBezTo>
                  <a:cubicBezTo>
                    <a:pt x="3934" y="72"/>
                    <a:pt x="3470" y="313"/>
                    <a:pt x="3149" y="759"/>
                  </a:cubicBezTo>
                  <a:cubicBezTo>
                    <a:pt x="2882" y="1115"/>
                    <a:pt x="2775" y="1561"/>
                    <a:pt x="2739" y="1999"/>
                  </a:cubicBezTo>
                  <a:cubicBezTo>
                    <a:pt x="2650" y="2909"/>
                    <a:pt x="2944" y="3854"/>
                    <a:pt x="3399" y="4639"/>
                  </a:cubicBezTo>
                  <a:cubicBezTo>
                    <a:pt x="3943" y="5567"/>
                    <a:pt x="4782" y="6352"/>
                    <a:pt x="5763" y="6798"/>
                  </a:cubicBezTo>
                  <a:cubicBezTo>
                    <a:pt x="5935" y="6878"/>
                    <a:pt x="6111" y="6948"/>
                    <a:pt x="6291" y="7009"/>
                  </a:cubicBezTo>
                  <a:lnTo>
                    <a:pt x="6291" y="7009"/>
                  </a:lnTo>
                  <a:cubicBezTo>
                    <a:pt x="6242" y="7093"/>
                    <a:pt x="6191" y="7174"/>
                    <a:pt x="6138" y="7253"/>
                  </a:cubicBezTo>
                  <a:cubicBezTo>
                    <a:pt x="6102" y="7298"/>
                    <a:pt x="6066" y="7351"/>
                    <a:pt x="6031" y="7396"/>
                  </a:cubicBezTo>
                  <a:cubicBezTo>
                    <a:pt x="6018" y="7415"/>
                    <a:pt x="6014" y="7422"/>
                    <a:pt x="6015" y="7422"/>
                  </a:cubicBezTo>
                  <a:cubicBezTo>
                    <a:pt x="6016" y="7422"/>
                    <a:pt x="6020" y="7418"/>
                    <a:pt x="6024" y="7413"/>
                  </a:cubicBezTo>
                  <a:lnTo>
                    <a:pt x="6024" y="7413"/>
                  </a:lnTo>
                  <a:cubicBezTo>
                    <a:pt x="6012" y="7428"/>
                    <a:pt x="5999" y="7446"/>
                    <a:pt x="5986" y="7458"/>
                  </a:cubicBezTo>
                  <a:cubicBezTo>
                    <a:pt x="5906" y="7556"/>
                    <a:pt x="5817" y="7646"/>
                    <a:pt x="5736" y="7735"/>
                  </a:cubicBezTo>
                  <a:cubicBezTo>
                    <a:pt x="5406" y="8056"/>
                    <a:pt x="5023" y="8288"/>
                    <a:pt x="4577" y="8431"/>
                  </a:cubicBezTo>
                  <a:cubicBezTo>
                    <a:pt x="4212" y="8541"/>
                    <a:pt x="3890" y="8595"/>
                    <a:pt x="3530" y="8595"/>
                  </a:cubicBezTo>
                  <a:cubicBezTo>
                    <a:pt x="3398" y="8595"/>
                    <a:pt x="3260" y="8588"/>
                    <a:pt x="3114" y="8573"/>
                  </a:cubicBezTo>
                  <a:cubicBezTo>
                    <a:pt x="2971" y="8564"/>
                    <a:pt x="2944" y="8564"/>
                    <a:pt x="2801" y="8538"/>
                  </a:cubicBezTo>
                  <a:cubicBezTo>
                    <a:pt x="2668" y="8511"/>
                    <a:pt x="2525" y="8484"/>
                    <a:pt x="2382" y="8448"/>
                  </a:cubicBezTo>
                  <a:cubicBezTo>
                    <a:pt x="2123" y="8377"/>
                    <a:pt x="1856" y="8288"/>
                    <a:pt x="1606" y="8181"/>
                  </a:cubicBezTo>
                  <a:cubicBezTo>
                    <a:pt x="1427" y="8109"/>
                    <a:pt x="1142" y="7976"/>
                    <a:pt x="928" y="7860"/>
                  </a:cubicBezTo>
                  <a:cubicBezTo>
                    <a:pt x="838" y="7812"/>
                    <a:pt x="739" y="7788"/>
                    <a:pt x="641" y="7788"/>
                  </a:cubicBezTo>
                  <a:cubicBezTo>
                    <a:pt x="448" y="7788"/>
                    <a:pt x="258" y="7881"/>
                    <a:pt x="152" y="8065"/>
                  </a:cubicBezTo>
                  <a:cubicBezTo>
                    <a:pt x="0" y="8324"/>
                    <a:pt x="89" y="8689"/>
                    <a:pt x="357" y="8841"/>
                  </a:cubicBezTo>
                  <a:cubicBezTo>
                    <a:pt x="1314" y="9354"/>
                    <a:pt x="2390" y="9729"/>
                    <a:pt x="3482" y="9729"/>
                  </a:cubicBezTo>
                  <a:cubicBezTo>
                    <a:pt x="3662" y="9729"/>
                    <a:pt x="3843" y="9719"/>
                    <a:pt x="4024" y="9697"/>
                  </a:cubicBezTo>
                  <a:cubicBezTo>
                    <a:pt x="4675" y="9617"/>
                    <a:pt x="5308" y="9430"/>
                    <a:pt x="5861" y="9073"/>
                  </a:cubicBezTo>
                  <a:cubicBezTo>
                    <a:pt x="6370" y="8752"/>
                    <a:pt x="6780" y="8324"/>
                    <a:pt x="7110" y="7824"/>
                  </a:cubicBezTo>
                  <a:cubicBezTo>
                    <a:pt x="7233" y="7644"/>
                    <a:pt x="7345" y="7455"/>
                    <a:pt x="7445" y="7260"/>
                  </a:cubicBezTo>
                  <a:lnTo>
                    <a:pt x="7445" y="7260"/>
                  </a:lnTo>
                  <a:cubicBezTo>
                    <a:pt x="7610" y="7277"/>
                    <a:pt x="7776" y="7285"/>
                    <a:pt x="7942" y="7285"/>
                  </a:cubicBezTo>
                  <a:cubicBezTo>
                    <a:pt x="8442" y="7285"/>
                    <a:pt x="8942" y="7209"/>
                    <a:pt x="9421" y="7048"/>
                  </a:cubicBezTo>
                  <a:cubicBezTo>
                    <a:pt x="10500" y="6673"/>
                    <a:pt x="11464" y="5879"/>
                    <a:pt x="11928" y="4818"/>
                  </a:cubicBezTo>
                  <a:cubicBezTo>
                    <a:pt x="12052" y="4550"/>
                    <a:pt x="12151" y="4282"/>
                    <a:pt x="12204" y="3997"/>
                  </a:cubicBezTo>
                  <a:cubicBezTo>
                    <a:pt x="12267" y="3702"/>
                    <a:pt x="12124" y="3363"/>
                    <a:pt x="11812" y="3292"/>
                  </a:cubicBezTo>
                  <a:cubicBezTo>
                    <a:pt x="11769" y="3283"/>
                    <a:pt x="11725" y="3278"/>
                    <a:pt x="11681" y="3278"/>
                  </a:cubicBezTo>
                  <a:cubicBezTo>
                    <a:pt x="11427" y="3278"/>
                    <a:pt x="11160" y="3428"/>
                    <a:pt x="11107" y="3694"/>
                  </a:cubicBezTo>
                  <a:cubicBezTo>
                    <a:pt x="11089" y="3801"/>
                    <a:pt x="11062" y="3908"/>
                    <a:pt x="11027" y="4015"/>
                  </a:cubicBezTo>
                  <a:cubicBezTo>
                    <a:pt x="11018" y="4068"/>
                    <a:pt x="11000" y="4122"/>
                    <a:pt x="10973" y="4175"/>
                  </a:cubicBezTo>
                  <a:cubicBezTo>
                    <a:pt x="10964" y="4202"/>
                    <a:pt x="10955" y="4229"/>
                    <a:pt x="10946" y="4256"/>
                  </a:cubicBezTo>
                  <a:cubicBezTo>
                    <a:pt x="10946" y="4256"/>
                    <a:pt x="10946" y="4256"/>
                    <a:pt x="10946" y="4257"/>
                  </a:cubicBezTo>
                  <a:lnTo>
                    <a:pt x="10946" y="4257"/>
                  </a:lnTo>
                  <a:cubicBezTo>
                    <a:pt x="10943" y="4261"/>
                    <a:pt x="10941" y="4267"/>
                    <a:pt x="10937" y="4273"/>
                  </a:cubicBezTo>
                  <a:cubicBezTo>
                    <a:pt x="10839" y="4479"/>
                    <a:pt x="10723" y="4675"/>
                    <a:pt x="10589" y="4871"/>
                  </a:cubicBezTo>
                  <a:cubicBezTo>
                    <a:pt x="10570" y="4901"/>
                    <a:pt x="10567" y="4907"/>
                    <a:pt x="10568" y="4907"/>
                  </a:cubicBezTo>
                  <a:cubicBezTo>
                    <a:pt x="10568" y="4907"/>
                    <a:pt x="10568" y="4907"/>
                    <a:pt x="10568" y="4907"/>
                  </a:cubicBezTo>
                  <a:lnTo>
                    <a:pt x="10568" y="4907"/>
                  </a:lnTo>
                  <a:cubicBezTo>
                    <a:pt x="10564" y="4911"/>
                    <a:pt x="10557" y="4919"/>
                    <a:pt x="10545" y="4934"/>
                  </a:cubicBezTo>
                  <a:cubicBezTo>
                    <a:pt x="10509" y="4978"/>
                    <a:pt x="10473" y="5023"/>
                    <a:pt x="10438" y="5058"/>
                  </a:cubicBezTo>
                  <a:cubicBezTo>
                    <a:pt x="10357" y="5148"/>
                    <a:pt x="10268" y="5237"/>
                    <a:pt x="10179" y="5317"/>
                  </a:cubicBezTo>
                  <a:cubicBezTo>
                    <a:pt x="10143" y="5353"/>
                    <a:pt x="10099" y="5397"/>
                    <a:pt x="10054" y="5433"/>
                  </a:cubicBezTo>
                  <a:cubicBezTo>
                    <a:pt x="10041" y="5446"/>
                    <a:pt x="10024" y="5459"/>
                    <a:pt x="10009" y="5471"/>
                  </a:cubicBezTo>
                  <a:lnTo>
                    <a:pt x="10009" y="5471"/>
                  </a:lnTo>
                  <a:cubicBezTo>
                    <a:pt x="10014" y="5466"/>
                    <a:pt x="10019" y="5462"/>
                    <a:pt x="10017" y="5462"/>
                  </a:cubicBezTo>
                  <a:lnTo>
                    <a:pt x="10017" y="5462"/>
                  </a:lnTo>
                  <a:cubicBezTo>
                    <a:pt x="10016" y="5462"/>
                    <a:pt x="10009" y="5466"/>
                    <a:pt x="9992" y="5478"/>
                  </a:cubicBezTo>
                  <a:cubicBezTo>
                    <a:pt x="9894" y="5549"/>
                    <a:pt x="9795" y="5620"/>
                    <a:pt x="9697" y="5683"/>
                  </a:cubicBezTo>
                  <a:cubicBezTo>
                    <a:pt x="9465" y="5817"/>
                    <a:pt x="9305" y="5888"/>
                    <a:pt x="9091" y="5959"/>
                  </a:cubicBezTo>
                  <a:cubicBezTo>
                    <a:pt x="8966" y="6004"/>
                    <a:pt x="8841" y="6040"/>
                    <a:pt x="8725" y="6067"/>
                  </a:cubicBezTo>
                  <a:cubicBezTo>
                    <a:pt x="8662" y="6075"/>
                    <a:pt x="8600" y="6093"/>
                    <a:pt x="8538" y="6102"/>
                  </a:cubicBezTo>
                  <a:cubicBezTo>
                    <a:pt x="8516" y="6109"/>
                    <a:pt x="8407" y="6123"/>
                    <a:pt x="8394" y="6123"/>
                  </a:cubicBezTo>
                  <a:cubicBezTo>
                    <a:pt x="8391" y="6123"/>
                    <a:pt x="8394" y="6122"/>
                    <a:pt x="8404" y="6120"/>
                  </a:cubicBezTo>
                  <a:lnTo>
                    <a:pt x="8404" y="6120"/>
                  </a:lnTo>
                  <a:cubicBezTo>
                    <a:pt x="8242" y="6141"/>
                    <a:pt x="8080" y="6150"/>
                    <a:pt x="7920" y="6150"/>
                  </a:cubicBezTo>
                  <a:cubicBezTo>
                    <a:pt x="7905" y="6150"/>
                    <a:pt x="7889" y="6150"/>
                    <a:pt x="7875" y="6149"/>
                  </a:cubicBezTo>
                  <a:lnTo>
                    <a:pt x="7875" y="6149"/>
                  </a:lnTo>
                  <a:cubicBezTo>
                    <a:pt x="8270" y="4691"/>
                    <a:pt x="8105" y="3065"/>
                    <a:pt x="7289" y="1793"/>
                  </a:cubicBezTo>
                  <a:cubicBezTo>
                    <a:pt x="6994" y="1329"/>
                    <a:pt x="6628" y="937"/>
                    <a:pt x="6191" y="607"/>
                  </a:cubicBezTo>
                  <a:cubicBezTo>
                    <a:pt x="5753" y="274"/>
                    <a:pt x="5205" y="1"/>
                    <a:pt x="46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6" name="Google Shape;1106;p32"/>
          <p:cNvGrpSpPr/>
          <p:nvPr/>
        </p:nvGrpSpPr>
        <p:grpSpPr>
          <a:xfrm>
            <a:off x="-147003" y="237146"/>
            <a:ext cx="9053447" cy="4866660"/>
            <a:chOff x="-147003" y="237146"/>
            <a:chExt cx="9053447" cy="4866660"/>
          </a:xfrm>
        </p:grpSpPr>
        <p:sp>
          <p:nvSpPr>
            <p:cNvPr id="1107" name="Google Shape;1107;p32"/>
            <p:cNvSpPr/>
            <p:nvPr/>
          </p:nvSpPr>
          <p:spPr>
            <a:xfrm>
              <a:off x="8430772" y="237146"/>
              <a:ext cx="475672" cy="501133"/>
            </a:xfrm>
            <a:custGeom>
              <a:avLst/>
              <a:gdLst/>
              <a:ahLst/>
              <a:cxnLst/>
              <a:rect l="l" t="t" r="r" b="b"/>
              <a:pathLst>
                <a:path w="7174" h="7558" extrusionOk="0">
                  <a:moveTo>
                    <a:pt x="3708" y="1020"/>
                  </a:moveTo>
                  <a:cubicBezTo>
                    <a:pt x="3965" y="1020"/>
                    <a:pt x="4234" y="1070"/>
                    <a:pt x="4515" y="1173"/>
                  </a:cubicBezTo>
                  <a:cubicBezTo>
                    <a:pt x="5184" y="1414"/>
                    <a:pt x="5612" y="1824"/>
                    <a:pt x="5817" y="2413"/>
                  </a:cubicBezTo>
                  <a:cubicBezTo>
                    <a:pt x="6013" y="2993"/>
                    <a:pt x="5969" y="3697"/>
                    <a:pt x="5665" y="4536"/>
                  </a:cubicBezTo>
                  <a:cubicBezTo>
                    <a:pt x="5362" y="5383"/>
                    <a:pt x="4943" y="5963"/>
                    <a:pt x="4425" y="6275"/>
                  </a:cubicBezTo>
                  <a:cubicBezTo>
                    <a:pt x="4133" y="6452"/>
                    <a:pt x="3816" y="6540"/>
                    <a:pt x="3474" y="6540"/>
                  </a:cubicBezTo>
                  <a:cubicBezTo>
                    <a:pt x="3210" y="6540"/>
                    <a:pt x="2933" y="6487"/>
                    <a:pt x="2641" y="6383"/>
                  </a:cubicBezTo>
                  <a:cubicBezTo>
                    <a:pt x="1963" y="6142"/>
                    <a:pt x="1535" y="5731"/>
                    <a:pt x="1339" y="5151"/>
                  </a:cubicBezTo>
                  <a:cubicBezTo>
                    <a:pt x="1134" y="4572"/>
                    <a:pt x="1187" y="3867"/>
                    <a:pt x="1490" y="3028"/>
                  </a:cubicBezTo>
                  <a:cubicBezTo>
                    <a:pt x="1794" y="2199"/>
                    <a:pt x="2204" y="1619"/>
                    <a:pt x="2730" y="1298"/>
                  </a:cubicBezTo>
                  <a:cubicBezTo>
                    <a:pt x="3033" y="1113"/>
                    <a:pt x="3360" y="1020"/>
                    <a:pt x="3708" y="1020"/>
                  </a:cubicBezTo>
                  <a:close/>
                  <a:moveTo>
                    <a:pt x="3592" y="1"/>
                  </a:moveTo>
                  <a:cubicBezTo>
                    <a:pt x="3392" y="1"/>
                    <a:pt x="3194" y="20"/>
                    <a:pt x="2998" y="58"/>
                  </a:cubicBezTo>
                  <a:cubicBezTo>
                    <a:pt x="2400" y="174"/>
                    <a:pt x="1874" y="450"/>
                    <a:pt x="1419" y="887"/>
                  </a:cubicBezTo>
                  <a:cubicBezTo>
                    <a:pt x="955" y="1324"/>
                    <a:pt x="598" y="1904"/>
                    <a:pt x="349" y="2609"/>
                  </a:cubicBezTo>
                  <a:cubicBezTo>
                    <a:pt x="90" y="3323"/>
                    <a:pt x="1" y="3992"/>
                    <a:pt x="72" y="4625"/>
                  </a:cubicBezTo>
                  <a:cubicBezTo>
                    <a:pt x="143" y="5258"/>
                    <a:pt x="375" y="5812"/>
                    <a:pt x="759" y="6275"/>
                  </a:cubicBezTo>
                  <a:cubicBezTo>
                    <a:pt x="1143" y="6739"/>
                    <a:pt x="1660" y="7087"/>
                    <a:pt x="2302" y="7319"/>
                  </a:cubicBezTo>
                  <a:cubicBezTo>
                    <a:pt x="2742" y="7478"/>
                    <a:pt x="3173" y="7557"/>
                    <a:pt x="3593" y="7557"/>
                  </a:cubicBezTo>
                  <a:cubicBezTo>
                    <a:pt x="3787" y="7557"/>
                    <a:pt x="3978" y="7540"/>
                    <a:pt x="4167" y="7507"/>
                  </a:cubicBezTo>
                  <a:cubicBezTo>
                    <a:pt x="4764" y="7391"/>
                    <a:pt x="5291" y="7114"/>
                    <a:pt x="5755" y="6677"/>
                  </a:cubicBezTo>
                  <a:cubicBezTo>
                    <a:pt x="6210" y="6231"/>
                    <a:pt x="6575" y="5660"/>
                    <a:pt x="6825" y="4955"/>
                  </a:cubicBezTo>
                  <a:cubicBezTo>
                    <a:pt x="7084" y="4241"/>
                    <a:pt x="7173" y="3572"/>
                    <a:pt x="7102" y="2939"/>
                  </a:cubicBezTo>
                  <a:cubicBezTo>
                    <a:pt x="7030" y="2306"/>
                    <a:pt x="6798" y="1753"/>
                    <a:pt x="6406" y="1289"/>
                  </a:cubicBezTo>
                  <a:cubicBezTo>
                    <a:pt x="6013" y="816"/>
                    <a:pt x="5496" y="468"/>
                    <a:pt x="4854" y="236"/>
                  </a:cubicBezTo>
                  <a:cubicBezTo>
                    <a:pt x="4422" y="80"/>
                    <a:pt x="4002" y="1"/>
                    <a:pt x="3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2"/>
            <p:cNvSpPr/>
            <p:nvPr/>
          </p:nvSpPr>
          <p:spPr>
            <a:xfrm>
              <a:off x="-147003" y="3379492"/>
              <a:ext cx="596878" cy="626317"/>
            </a:xfrm>
            <a:custGeom>
              <a:avLst/>
              <a:gdLst/>
              <a:ahLst/>
              <a:cxnLst/>
              <a:rect l="l" t="t" r="r" b="b"/>
              <a:pathLst>
                <a:path w="9002" h="9446" extrusionOk="0">
                  <a:moveTo>
                    <a:pt x="3892" y="1"/>
                  </a:moveTo>
                  <a:cubicBezTo>
                    <a:pt x="3772" y="1"/>
                    <a:pt x="3640" y="14"/>
                    <a:pt x="3497" y="40"/>
                  </a:cubicBezTo>
                  <a:cubicBezTo>
                    <a:pt x="3096" y="120"/>
                    <a:pt x="2703" y="272"/>
                    <a:pt x="2302" y="504"/>
                  </a:cubicBezTo>
                  <a:cubicBezTo>
                    <a:pt x="1909" y="727"/>
                    <a:pt x="1543" y="1003"/>
                    <a:pt x="1222" y="1342"/>
                  </a:cubicBezTo>
                  <a:cubicBezTo>
                    <a:pt x="767" y="1806"/>
                    <a:pt x="437" y="2297"/>
                    <a:pt x="250" y="2823"/>
                  </a:cubicBezTo>
                  <a:cubicBezTo>
                    <a:pt x="54" y="3349"/>
                    <a:pt x="0" y="3849"/>
                    <a:pt x="80" y="4340"/>
                  </a:cubicBezTo>
                  <a:cubicBezTo>
                    <a:pt x="161" y="4821"/>
                    <a:pt x="384" y="5241"/>
                    <a:pt x="758" y="5606"/>
                  </a:cubicBezTo>
                  <a:cubicBezTo>
                    <a:pt x="1182" y="6014"/>
                    <a:pt x="1656" y="6221"/>
                    <a:pt x="2174" y="6221"/>
                  </a:cubicBezTo>
                  <a:cubicBezTo>
                    <a:pt x="2234" y="6221"/>
                    <a:pt x="2294" y="6219"/>
                    <a:pt x="2355" y="6213"/>
                  </a:cubicBezTo>
                  <a:cubicBezTo>
                    <a:pt x="2953" y="6151"/>
                    <a:pt x="3702" y="5829"/>
                    <a:pt x="4603" y="5232"/>
                  </a:cubicBezTo>
                  <a:cubicBezTo>
                    <a:pt x="5130" y="4875"/>
                    <a:pt x="5558" y="4625"/>
                    <a:pt x="5879" y="4482"/>
                  </a:cubicBezTo>
                  <a:cubicBezTo>
                    <a:pt x="6157" y="4356"/>
                    <a:pt x="6399" y="4292"/>
                    <a:pt x="6593" y="4292"/>
                  </a:cubicBezTo>
                  <a:cubicBezTo>
                    <a:pt x="6618" y="4292"/>
                    <a:pt x="6641" y="4293"/>
                    <a:pt x="6664" y="4295"/>
                  </a:cubicBezTo>
                  <a:cubicBezTo>
                    <a:pt x="6869" y="4313"/>
                    <a:pt x="7075" y="4411"/>
                    <a:pt x="7262" y="4598"/>
                  </a:cubicBezTo>
                  <a:cubicBezTo>
                    <a:pt x="7565" y="4902"/>
                    <a:pt x="7681" y="5259"/>
                    <a:pt x="7592" y="5678"/>
                  </a:cubicBezTo>
                  <a:cubicBezTo>
                    <a:pt x="7503" y="6097"/>
                    <a:pt x="7226" y="6534"/>
                    <a:pt x="6780" y="6998"/>
                  </a:cubicBezTo>
                  <a:cubicBezTo>
                    <a:pt x="6405" y="7382"/>
                    <a:pt x="6058" y="7649"/>
                    <a:pt x="5719" y="7819"/>
                  </a:cubicBezTo>
                  <a:cubicBezTo>
                    <a:pt x="5380" y="7979"/>
                    <a:pt x="5005" y="8122"/>
                    <a:pt x="4594" y="8220"/>
                  </a:cubicBezTo>
                  <a:cubicBezTo>
                    <a:pt x="4273" y="8292"/>
                    <a:pt x="4068" y="8381"/>
                    <a:pt x="3961" y="8488"/>
                  </a:cubicBezTo>
                  <a:cubicBezTo>
                    <a:pt x="3863" y="8586"/>
                    <a:pt x="3818" y="8711"/>
                    <a:pt x="3827" y="8845"/>
                  </a:cubicBezTo>
                  <a:cubicBezTo>
                    <a:pt x="3836" y="8979"/>
                    <a:pt x="3899" y="9103"/>
                    <a:pt x="4015" y="9211"/>
                  </a:cubicBezTo>
                  <a:cubicBezTo>
                    <a:pt x="4140" y="9335"/>
                    <a:pt x="4282" y="9416"/>
                    <a:pt x="4434" y="9434"/>
                  </a:cubicBezTo>
                  <a:cubicBezTo>
                    <a:pt x="4481" y="9442"/>
                    <a:pt x="4533" y="9446"/>
                    <a:pt x="4590" y="9446"/>
                  </a:cubicBezTo>
                  <a:cubicBezTo>
                    <a:pt x="4718" y="9446"/>
                    <a:pt x="4871" y="9426"/>
                    <a:pt x="5049" y="9389"/>
                  </a:cubicBezTo>
                  <a:cubicBezTo>
                    <a:pt x="5487" y="9282"/>
                    <a:pt x="5924" y="9103"/>
                    <a:pt x="6370" y="8836"/>
                  </a:cubicBezTo>
                  <a:cubicBezTo>
                    <a:pt x="6816" y="8568"/>
                    <a:pt x="7226" y="8238"/>
                    <a:pt x="7619" y="7846"/>
                  </a:cubicBezTo>
                  <a:cubicBezTo>
                    <a:pt x="8350" y="7096"/>
                    <a:pt x="8770" y="6338"/>
                    <a:pt x="8886" y="5553"/>
                  </a:cubicBezTo>
                  <a:cubicBezTo>
                    <a:pt x="9001" y="4777"/>
                    <a:pt x="8787" y="4126"/>
                    <a:pt x="8243" y="3590"/>
                  </a:cubicBezTo>
                  <a:cubicBezTo>
                    <a:pt x="7895" y="3260"/>
                    <a:pt x="7547" y="3046"/>
                    <a:pt x="7191" y="2966"/>
                  </a:cubicBezTo>
                  <a:cubicBezTo>
                    <a:pt x="7076" y="2940"/>
                    <a:pt x="6955" y="2927"/>
                    <a:pt x="6828" y="2927"/>
                  </a:cubicBezTo>
                  <a:cubicBezTo>
                    <a:pt x="6560" y="2927"/>
                    <a:pt x="6265" y="2985"/>
                    <a:pt x="5950" y="3100"/>
                  </a:cubicBezTo>
                  <a:cubicBezTo>
                    <a:pt x="5478" y="3278"/>
                    <a:pt x="4898" y="3590"/>
                    <a:pt x="4193" y="4045"/>
                  </a:cubicBezTo>
                  <a:cubicBezTo>
                    <a:pt x="3720" y="4357"/>
                    <a:pt x="3337" y="4572"/>
                    <a:pt x="3042" y="4696"/>
                  </a:cubicBezTo>
                  <a:cubicBezTo>
                    <a:pt x="2797" y="4800"/>
                    <a:pt x="2583" y="4855"/>
                    <a:pt x="2400" y="4855"/>
                  </a:cubicBezTo>
                  <a:cubicBezTo>
                    <a:pt x="2363" y="4855"/>
                    <a:pt x="2327" y="4853"/>
                    <a:pt x="2293" y="4848"/>
                  </a:cubicBezTo>
                  <a:cubicBezTo>
                    <a:pt x="2088" y="4821"/>
                    <a:pt x="1891" y="4723"/>
                    <a:pt x="1704" y="4536"/>
                  </a:cubicBezTo>
                  <a:cubicBezTo>
                    <a:pt x="1401" y="4242"/>
                    <a:pt x="1276" y="3885"/>
                    <a:pt x="1338" y="3465"/>
                  </a:cubicBezTo>
                  <a:cubicBezTo>
                    <a:pt x="1401" y="3037"/>
                    <a:pt x="1624" y="2627"/>
                    <a:pt x="2016" y="2225"/>
                  </a:cubicBezTo>
                  <a:cubicBezTo>
                    <a:pt x="2329" y="1904"/>
                    <a:pt x="2632" y="1681"/>
                    <a:pt x="2926" y="1547"/>
                  </a:cubicBezTo>
                  <a:cubicBezTo>
                    <a:pt x="3230" y="1422"/>
                    <a:pt x="3569" y="1307"/>
                    <a:pt x="3961" y="1217"/>
                  </a:cubicBezTo>
                  <a:cubicBezTo>
                    <a:pt x="4309" y="1155"/>
                    <a:pt x="4532" y="1075"/>
                    <a:pt x="4630" y="968"/>
                  </a:cubicBezTo>
                  <a:cubicBezTo>
                    <a:pt x="4719" y="878"/>
                    <a:pt x="4764" y="753"/>
                    <a:pt x="4755" y="611"/>
                  </a:cubicBezTo>
                  <a:cubicBezTo>
                    <a:pt x="4746" y="468"/>
                    <a:pt x="4684" y="343"/>
                    <a:pt x="4568" y="236"/>
                  </a:cubicBezTo>
                  <a:cubicBezTo>
                    <a:pt x="4410" y="78"/>
                    <a:pt x="4185" y="1"/>
                    <a:pt x="38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2"/>
            <p:cNvSpPr/>
            <p:nvPr/>
          </p:nvSpPr>
          <p:spPr>
            <a:xfrm>
              <a:off x="3848175" y="4547175"/>
              <a:ext cx="338421" cy="556630"/>
            </a:xfrm>
            <a:custGeom>
              <a:avLst/>
              <a:gdLst/>
              <a:ahLst/>
              <a:cxnLst/>
              <a:rect l="l" t="t" r="r" b="b"/>
              <a:pathLst>
                <a:path w="5104" h="8395" extrusionOk="0">
                  <a:moveTo>
                    <a:pt x="4327" y="0"/>
                  </a:moveTo>
                  <a:cubicBezTo>
                    <a:pt x="4282" y="0"/>
                    <a:pt x="4247" y="0"/>
                    <a:pt x="4202" y="9"/>
                  </a:cubicBezTo>
                  <a:cubicBezTo>
                    <a:pt x="4104" y="27"/>
                    <a:pt x="4006" y="63"/>
                    <a:pt x="3925" y="125"/>
                  </a:cubicBezTo>
                  <a:cubicBezTo>
                    <a:pt x="3836" y="179"/>
                    <a:pt x="3765" y="250"/>
                    <a:pt x="3711" y="330"/>
                  </a:cubicBezTo>
                  <a:lnTo>
                    <a:pt x="152" y="5130"/>
                  </a:lnTo>
                  <a:cubicBezTo>
                    <a:pt x="107" y="5192"/>
                    <a:pt x="72" y="5255"/>
                    <a:pt x="45" y="5335"/>
                  </a:cubicBezTo>
                  <a:cubicBezTo>
                    <a:pt x="18" y="5406"/>
                    <a:pt x="0" y="5487"/>
                    <a:pt x="0" y="5558"/>
                  </a:cubicBezTo>
                  <a:cubicBezTo>
                    <a:pt x="0" y="5612"/>
                    <a:pt x="9" y="5656"/>
                    <a:pt x="18" y="5701"/>
                  </a:cubicBezTo>
                  <a:cubicBezTo>
                    <a:pt x="36" y="5790"/>
                    <a:pt x="72" y="5888"/>
                    <a:pt x="125" y="5968"/>
                  </a:cubicBezTo>
                  <a:cubicBezTo>
                    <a:pt x="179" y="6049"/>
                    <a:pt x="241" y="6111"/>
                    <a:pt x="321" y="6165"/>
                  </a:cubicBezTo>
                  <a:lnTo>
                    <a:pt x="3105" y="8225"/>
                  </a:lnTo>
                  <a:cubicBezTo>
                    <a:pt x="3167" y="8279"/>
                    <a:pt x="3239" y="8315"/>
                    <a:pt x="3310" y="8350"/>
                  </a:cubicBezTo>
                  <a:cubicBezTo>
                    <a:pt x="3390" y="8377"/>
                    <a:pt x="3470" y="8395"/>
                    <a:pt x="3560" y="8395"/>
                  </a:cubicBezTo>
                  <a:lnTo>
                    <a:pt x="3622" y="8395"/>
                  </a:lnTo>
                  <a:cubicBezTo>
                    <a:pt x="3720" y="8377"/>
                    <a:pt x="3827" y="8350"/>
                    <a:pt x="3908" y="8297"/>
                  </a:cubicBezTo>
                  <a:cubicBezTo>
                    <a:pt x="3988" y="8243"/>
                    <a:pt x="4059" y="8172"/>
                    <a:pt x="4113" y="8101"/>
                  </a:cubicBezTo>
                  <a:cubicBezTo>
                    <a:pt x="4157" y="8038"/>
                    <a:pt x="4193" y="7976"/>
                    <a:pt x="4220" y="7904"/>
                  </a:cubicBezTo>
                  <a:cubicBezTo>
                    <a:pt x="4247" y="7833"/>
                    <a:pt x="4256" y="7753"/>
                    <a:pt x="4256" y="7672"/>
                  </a:cubicBezTo>
                  <a:cubicBezTo>
                    <a:pt x="4256" y="7637"/>
                    <a:pt x="4256" y="7592"/>
                    <a:pt x="4247" y="7547"/>
                  </a:cubicBezTo>
                  <a:cubicBezTo>
                    <a:pt x="4229" y="7449"/>
                    <a:pt x="4184" y="7360"/>
                    <a:pt x="4131" y="7289"/>
                  </a:cubicBezTo>
                  <a:cubicBezTo>
                    <a:pt x="4077" y="7208"/>
                    <a:pt x="4015" y="7155"/>
                    <a:pt x="3943" y="7101"/>
                  </a:cubicBezTo>
                  <a:lnTo>
                    <a:pt x="1775" y="5496"/>
                  </a:lnTo>
                  <a:lnTo>
                    <a:pt x="4934" y="1231"/>
                  </a:lnTo>
                  <a:cubicBezTo>
                    <a:pt x="5032" y="1106"/>
                    <a:pt x="5103" y="937"/>
                    <a:pt x="5094" y="759"/>
                  </a:cubicBezTo>
                  <a:cubicBezTo>
                    <a:pt x="5094" y="732"/>
                    <a:pt x="5094" y="696"/>
                    <a:pt x="5094" y="669"/>
                  </a:cubicBezTo>
                  <a:cubicBezTo>
                    <a:pt x="5076" y="562"/>
                    <a:pt x="5041" y="464"/>
                    <a:pt x="4987" y="375"/>
                  </a:cubicBezTo>
                  <a:cubicBezTo>
                    <a:pt x="4934" y="286"/>
                    <a:pt x="4862" y="214"/>
                    <a:pt x="4782" y="161"/>
                  </a:cubicBezTo>
                  <a:cubicBezTo>
                    <a:pt x="4719" y="116"/>
                    <a:pt x="4648" y="72"/>
                    <a:pt x="4568" y="45"/>
                  </a:cubicBezTo>
                  <a:cubicBezTo>
                    <a:pt x="4496" y="18"/>
                    <a:pt x="4407" y="0"/>
                    <a:pt x="4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1" name="Google Shape;1111;p33"/>
          <p:cNvGrpSpPr/>
          <p:nvPr/>
        </p:nvGrpSpPr>
        <p:grpSpPr>
          <a:xfrm>
            <a:off x="201075" y="-111555"/>
            <a:ext cx="3323144" cy="603840"/>
            <a:chOff x="201075" y="-111555"/>
            <a:chExt cx="3323144" cy="603840"/>
          </a:xfrm>
        </p:grpSpPr>
        <p:sp>
          <p:nvSpPr>
            <p:cNvPr id="1112" name="Google Shape;1112;p33"/>
            <p:cNvSpPr/>
            <p:nvPr/>
          </p:nvSpPr>
          <p:spPr>
            <a:xfrm>
              <a:off x="2958637" y="-111555"/>
              <a:ext cx="565582" cy="603840"/>
            </a:xfrm>
            <a:custGeom>
              <a:avLst/>
              <a:gdLst/>
              <a:ahLst/>
              <a:cxnLst/>
              <a:rect l="l" t="t" r="r" b="b"/>
              <a:pathLst>
                <a:path w="8530" h="9107" extrusionOk="0">
                  <a:moveTo>
                    <a:pt x="5122" y="1"/>
                  </a:moveTo>
                  <a:cubicBezTo>
                    <a:pt x="5055" y="1"/>
                    <a:pt x="4987" y="19"/>
                    <a:pt x="4916" y="57"/>
                  </a:cubicBezTo>
                  <a:cubicBezTo>
                    <a:pt x="4800" y="120"/>
                    <a:pt x="4729" y="200"/>
                    <a:pt x="4693" y="307"/>
                  </a:cubicBezTo>
                  <a:cubicBezTo>
                    <a:pt x="4657" y="405"/>
                    <a:pt x="4675" y="521"/>
                    <a:pt x="4738" y="637"/>
                  </a:cubicBezTo>
                  <a:lnTo>
                    <a:pt x="6031" y="3179"/>
                  </a:lnTo>
                  <a:lnTo>
                    <a:pt x="2124" y="5169"/>
                  </a:lnTo>
                  <a:lnTo>
                    <a:pt x="830" y="2626"/>
                  </a:lnTo>
                  <a:cubicBezTo>
                    <a:pt x="768" y="2510"/>
                    <a:pt x="688" y="2430"/>
                    <a:pt x="580" y="2394"/>
                  </a:cubicBezTo>
                  <a:cubicBezTo>
                    <a:pt x="543" y="2381"/>
                    <a:pt x="502" y="2374"/>
                    <a:pt x="460" y="2374"/>
                  </a:cubicBezTo>
                  <a:cubicBezTo>
                    <a:pt x="393" y="2374"/>
                    <a:pt x="322" y="2392"/>
                    <a:pt x="250" y="2430"/>
                  </a:cubicBezTo>
                  <a:cubicBezTo>
                    <a:pt x="134" y="2493"/>
                    <a:pt x="63" y="2573"/>
                    <a:pt x="36" y="2680"/>
                  </a:cubicBezTo>
                  <a:cubicBezTo>
                    <a:pt x="1" y="2778"/>
                    <a:pt x="18" y="2894"/>
                    <a:pt x="81" y="3010"/>
                  </a:cubicBezTo>
                  <a:lnTo>
                    <a:pt x="3052" y="8844"/>
                  </a:lnTo>
                  <a:cubicBezTo>
                    <a:pt x="3114" y="8969"/>
                    <a:pt x="3194" y="9041"/>
                    <a:pt x="3292" y="9085"/>
                  </a:cubicBezTo>
                  <a:cubicBezTo>
                    <a:pt x="3330" y="9099"/>
                    <a:pt x="3371" y="9106"/>
                    <a:pt x="3413" y="9106"/>
                  </a:cubicBezTo>
                  <a:cubicBezTo>
                    <a:pt x="3480" y="9106"/>
                    <a:pt x="3551" y="9088"/>
                    <a:pt x="3623" y="9049"/>
                  </a:cubicBezTo>
                  <a:cubicBezTo>
                    <a:pt x="3739" y="8987"/>
                    <a:pt x="3810" y="8907"/>
                    <a:pt x="3846" y="8800"/>
                  </a:cubicBezTo>
                  <a:cubicBezTo>
                    <a:pt x="3872" y="8693"/>
                    <a:pt x="3863" y="8586"/>
                    <a:pt x="3801" y="8470"/>
                  </a:cubicBezTo>
                  <a:lnTo>
                    <a:pt x="2454" y="5820"/>
                  </a:lnTo>
                  <a:lnTo>
                    <a:pt x="6361" y="3831"/>
                  </a:lnTo>
                  <a:lnTo>
                    <a:pt x="7708" y="6480"/>
                  </a:lnTo>
                  <a:cubicBezTo>
                    <a:pt x="7771" y="6596"/>
                    <a:pt x="7851" y="6668"/>
                    <a:pt x="7949" y="6712"/>
                  </a:cubicBezTo>
                  <a:cubicBezTo>
                    <a:pt x="7987" y="6725"/>
                    <a:pt x="8026" y="6731"/>
                    <a:pt x="8066" y="6731"/>
                  </a:cubicBezTo>
                  <a:cubicBezTo>
                    <a:pt x="8138" y="6731"/>
                    <a:pt x="8213" y="6711"/>
                    <a:pt x="8288" y="6676"/>
                  </a:cubicBezTo>
                  <a:cubicBezTo>
                    <a:pt x="8404" y="6614"/>
                    <a:pt x="8476" y="6534"/>
                    <a:pt x="8502" y="6427"/>
                  </a:cubicBezTo>
                  <a:cubicBezTo>
                    <a:pt x="8529" y="6320"/>
                    <a:pt x="8520" y="6213"/>
                    <a:pt x="8458" y="6097"/>
                  </a:cubicBezTo>
                  <a:lnTo>
                    <a:pt x="5487" y="253"/>
                  </a:lnTo>
                  <a:cubicBezTo>
                    <a:pt x="5425" y="137"/>
                    <a:pt x="5344" y="57"/>
                    <a:pt x="5246" y="21"/>
                  </a:cubicBezTo>
                  <a:cubicBezTo>
                    <a:pt x="5205" y="8"/>
                    <a:pt x="5164" y="1"/>
                    <a:pt x="5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3"/>
            <p:cNvSpPr/>
            <p:nvPr/>
          </p:nvSpPr>
          <p:spPr>
            <a:xfrm>
              <a:off x="201075" y="-64350"/>
              <a:ext cx="338421" cy="556630"/>
            </a:xfrm>
            <a:custGeom>
              <a:avLst/>
              <a:gdLst/>
              <a:ahLst/>
              <a:cxnLst/>
              <a:rect l="l" t="t" r="r" b="b"/>
              <a:pathLst>
                <a:path w="5104" h="8395" extrusionOk="0">
                  <a:moveTo>
                    <a:pt x="4327" y="0"/>
                  </a:moveTo>
                  <a:cubicBezTo>
                    <a:pt x="4282" y="0"/>
                    <a:pt x="4247" y="0"/>
                    <a:pt x="4202" y="9"/>
                  </a:cubicBezTo>
                  <a:cubicBezTo>
                    <a:pt x="4104" y="27"/>
                    <a:pt x="4006" y="63"/>
                    <a:pt x="3925" y="125"/>
                  </a:cubicBezTo>
                  <a:cubicBezTo>
                    <a:pt x="3836" y="179"/>
                    <a:pt x="3765" y="250"/>
                    <a:pt x="3711" y="330"/>
                  </a:cubicBezTo>
                  <a:lnTo>
                    <a:pt x="152" y="5130"/>
                  </a:lnTo>
                  <a:cubicBezTo>
                    <a:pt x="107" y="5192"/>
                    <a:pt x="72" y="5255"/>
                    <a:pt x="45" y="5335"/>
                  </a:cubicBezTo>
                  <a:cubicBezTo>
                    <a:pt x="18" y="5406"/>
                    <a:pt x="0" y="5487"/>
                    <a:pt x="0" y="5558"/>
                  </a:cubicBezTo>
                  <a:cubicBezTo>
                    <a:pt x="0" y="5612"/>
                    <a:pt x="9" y="5656"/>
                    <a:pt x="18" y="5701"/>
                  </a:cubicBezTo>
                  <a:cubicBezTo>
                    <a:pt x="36" y="5790"/>
                    <a:pt x="72" y="5888"/>
                    <a:pt x="125" y="5968"/>
                  </a:cubicBezTo>
                  <a:cubicBezTo>
                    <a:pt x="179" y="6049"/>
                    <a:pt x="241" y="6111"/>
                    <a:pt x="321" y="6165"/>
                  </a:cubicBezTo>
                  <a:lnTo>
                    <a:pt x="3105" y="8225"/>
                  </a:lnTo>
                  <a:cubicBezTo>
                    <a:pt x="3167" y="8279"/>
                    <a:pt x="3239" y="8315"/>
                    <a:pt x="3310" y="8350"/>
                  </a:cubicBezTo>
                  <a:cubicBezTo>
                    <a:pt x="3390" y="8377"/>
                    <a:pt x="3470" y="8395"/>
                    <a:pt x="3560" y="8395"/>
                  </a:cubicBezTo>
                  <a:lnTo>
                    <a:pt x="3622" y="8395"/>
                  </a:lnTo>
                  <a:cubicBezTo>
                    <a:pt x="3720" y="8377"/>
                    <a:pt x="3827" y="8350"/>
                    <a:pt x="3908" y="8297"/>
                  </a:cubicBezTo>
                  <a:cubicBezTo>
                    <a:pt x="3988" y="8243"/>
                    <a:pt x="4059" y="8172"/>
                    <a:pt x="4113" y="8101"/>
                  </a:cubicBezTo>
                  <a:cubicBezTo>
                    <a:pt x="4157" y="8038"/>
                    <a:pt x="4193" y="7976"/>
                    <a:pt x="4220" y="7904"/>
                  </a:cubicBezTo>
                  <a:cubicBezTo>
                    <a:pt x="4247" y="7833"/>
                    <a:pt x="4256" y="7753"/>
                    <a:pt x="4256" y="7672"/>
                  </a:cubicBezTo>
                  <a:cubicBezTo>
                    <a:pt x="4256" y="7637"/>
                    <a:pt x="4256" y="7592"/>
                    <a:pt x="4247" y="7547"/>
                  </a:cubicBezTo>
                  <a:cubicBezTo>
                    <a:pt x="4229" y="7449"/>
                    <a:pt x="4184" y="7360"/>
                    <a:pt x="4131" y="7289"/>
                  </a:cubicBezTo>
                  <a:cubicBezTo>
                    <a:pt x="4077" y="7208"/>
                    <a:pt x="4015" y="7155"/>
                    <a:pt x="3943" y="7101"/>
                  </a:cubicBezTo>
                  <a:lnTo>
                    <a:pt x="1775" y="5496"/>
                  </a:lnTo>
                  <a:lnTo>
                    <a:pt x="4934" y="1231"/>
                  </a:lnTo>
                  <a:cubicBezTo>
                    <a:pt x="5032" y="1106"/>
                    <a:pt x="5103" y="937"/>
                    <a:pt x="5094" y="759"/>
                  </a:cubicBezTo>
                  <a:cubicBezTo>
                    <a:pt x="5094" y="732"/>
                    <a:pt x="5094" y="696"/>
                    <a:pt x="5094" y="669"/>
                  </a:cubicBezTo>
                  <a:cubicBezTo>
                    <a:pt x="5076" y="562"/>
                    <a:pt x="5041" y="464"/>
                    <a:pt x="4987" y="375"/>
                  </a:cubicBezTo>
                  <a:cubicBezTo>
                    <a:pt x="4934" y="286"/>
                    <a:pt x="4862" y="214"/>
                    <a:pt x="4782" y="161"/>
                  </a:cubicBezTo>
                  <a:cubicBezTo>
                    <a:pt x="4719" y="116"/>
                    <a:pt x="4648" y="72"/>
                    <a:pt x="4568" y="45"/>
                  </a:cubicBezTo>
                  <a:cubicBezTo>
                    <a:pt x="4496" y="18"/>
                    <a:pt x="4407" y="0"/>
                    <a:pt x="4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4" name="Google Shape;1114;p33"/>
          <p:cNvGrpSpPr/>
          <p:nvPr/>
        </p:nvGrpSpPr>
        <p:grpSpPr>
          <a:xfrm>
            <a:off x="84388" y="1155135"/>
            <a:ext cx="9326740" cy="4116764"/>
            <a:chOff x="84388" y="1155135"/>
            <a:chExt cx="9326740" cy="4116764"/>
          </a:xfrm>
        </p:grpSpPr>
        <p:sp>
          <p:nvSpPr>
            <p:cNvPr id="1115" name="Google Shape;1115;p33"/>
            <p:cNvSpPr/>
            <p:nvPr/>
          </p:nvSpPr>
          <p:spPr>
            <a:xfrm>
              <a:off x="84388" y="1155135"/>
              <a:ext cx="250181" cy="245878"/>
            </a:xfrm>
            <a:custGeom>
              <a:avLst/>
              <a:gdLst/>
              <a:ahLst/>
              <a:cxnLst/>
              <a:rect l="l" t="t" r="r" b="b"/>
              <a:pathLst>
                <a:path w="3721" h="3657" extrusionOk="0">
                  <a:moveTo>
                    <a:pt x="1856" y="1"/>
                  </a:moveTo>
                  <a:cubicBezTo>
                    <a:pt x="1802" y="1"/>
                    <a:pt x="1749" y="34"/>
                    <a:pt x="1731" y="101"/>
                  </a:cubicBezTo>
                  <a:lnTo>
                    <a:pt x="1401" y="1279"/>
                  </a:lnTo>
                  <a:cubicBezTo>
                    <a:pt x="1383" y="1323"/>
                    <a:pt x="1347" y="1359"/>
                    <a:pt x="1303" y="1368"/>
                  </a:cubicBezTo>
                  <a:lnTo>
                    <a:pt x="125" y="1698"/>
                  </a:lnTo>
                  <a:cubicBezTo>
                    <a:pt x="0" y="1734"/>
                    <a:pt x="0" y="1921"/>
                    <a:pt x="125" y="1957"/>
                  </a:cubicBezTo>
                  <a:lnTo>
                    <a:pt x="1303" y="2287"/>
                  </a:lnTo>
                  <a:cubicBezTo>
                    <a:pt x="1347" y="2296"/>
                    <a:pt x="1383" y="2331"/>
                    <a:pt x="1401" y="2376"/>
                  </a:cubicBezTo>
                  <a:lnTo>
                    <a:pt x="1731" y="3563"/>
                  </a:lnTo>
                  <a:cubicBezTo>
                    <a:pt x="1749" y="3625"/>
                    <a:pt x="1802" y="3656"/>
                    <a:pt x="1856" y="3656"/>
                  </a:cubicBezTo>
                  <a:cubicBezTo>
                    <a:pt x="1909" y="3656"/>
                    <a:pt x="1963" y="3625"/>
                    <a:pt x="1981" y="3563"/>
                  </a:cubicBezTo>
                  <a:lnTo>
                    <a:pt x="2311" y="2376"/>
                  </a:lnTo>
                  <a:cubicBezTo>
                    <a:pt x="2328" y="2331"/>
                    <a:pt x="2364" y="2296"/>
                    <a:pt x="2409" y="2287"/>
                  </a:cubicBezTo>
                  <a:lnTo>
                    <a:pt x="3586" y="1957"/>
                  </a:lnTo>
                  <a:cubicBezTo>
                    <a:pt x="3720" y="1921"/>
                    <a:pt x="3720" y="1734"/>
                    <a:pt x="3586" y="1698"/>
                  </a:cubicBezTo>
                  <a:lnTo>
                    <a:pt x="2409" y="1368"/>
                  </a:lnTo>
                  <a:cubicBezTo>
                    <a:pt x="2364" y="1359"/>
                    <a:pt x="2328" y="1323"/>
                    <a:pt x="2311" y="1279"/>
                  </a:cubicBezTo>
                  <a:lnTo>
                    <a:pt x="1981" y="101"/>
                  </a:lnTo>
                  <a:cubicBezTo>
                    <a:pt x="1963" y="34"/>
                    <a:pt x="1909" y="1"/>
                    <a:pt x="18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3"/>
            <p:cNvSpPr/>
            <p:nvPr/>
          </p:nvSpPr>
          <p:spPr>
            <a:xfrm>
              <a:off x="6925330" y="4491197"/>
              <a:ext cx="764298" cy="755612"/>
            </a:xfrm>
            <a:custGeom>
              <a:avLst/>
              <a:gdLst/>
              <a:ahLst/>
              <a:cxnLst/>
              <a:rect l="l" t="t" r="r" b="b"/>
              <a:pathLst>
                <a:path w="11527" h="11396" extrusionOk="0">
                  <a:moveTo>
                    <a:pt x="6941" y="0"/>
                  </a:moveTo>
                  <a:cubicBezTo>
                    <a:pt x="6914" y="0"/>
                    <a:pt x="6896" y="9"/>
                    <a:pt x="6878" y="27"/>
                  </a:cubicBezTo>
                  <a:lnTo>
                    <a:pt x="5451" y="2632"/>
                  </a:lnTo>
                  <a:lnTo>
                    <a:pt x="2748" y="90"/>
                  </a:lnTo>
                  <a:cubicBezTo>
                    <a:pt x="2737" y="79"/>
                    <a:pt x="2724" y="75"/>
                    <a:pt x="2709" y="75"/>
                  </a:cubicBezTo>
                  <a:cubicBezTo>
                    <a:pt x="2699" y="75"/>
                    <a:pt x="2688" y="77"/>
                    <a:pt x="2676" y="81"/>
                  </a:cubicBezTo>
                  <a:cubicBezTo>
                    <a:pt x="2659" y="90"/>
                    <a:pt x="2650" y="116"/>
                    <a:pt x="2650" y="143"/>
                  </a:cubicBezTo>
                  <a:lnTo>
                    <a:pt x="3453" y="3489"/>
                  </a:lnTo>
                  <a:lnTo>
                    <a:pt x="54" y="3676"/>
                  </a:lnTo>
                  <a:cubicBezTo>
                    <a:pt x="27" y="3685"/>
                    <a:pt x="9" y="3694"/>
                    <a:pt x="0" y="3720"/>
                  </a:cubicBezTo>
                  <a:cubicBezTo>
                    <a:pt x="0" y="3738"/>
                    <a:pt x="0" y="3765"/>
                    <a:pt x="27" y="3783"/>
                  </a:cubicBezTo>
                  <a:lnTo>
                    <a:pt x="2775" y="5879"/>
                  </a:lnTo>
                  <a:lnTo>
                    <a:pt x="384" y="7467"/>
                  </a:lnTo>
                  <a:cubicBezTo>
                    <a:pt x="366" y="7485"/>
                    <a:pt x="357" y="7512"/>
                    <a:pt x="366" y="7530"/>
                  </a:cubicBezTo>
                  <a:cubicBezTo>
                    <a:pt x="375" y="7556"/>
                    <a:pt x="393" y="7574"/>
                    <a:pt x="419" y="7574"/>
                  </a:cubicBezTo>
                  <a:lnTo>
                    <a:pt x="3435" y="7548"/>
                  </a:lnTo>
                  <a:lnTo>
                    <a:pt x="2828" y="10697"/>
                  </a:lnTo>
                  <a:cubicBezTo>
                    <a:pt x="2819" y="10723"/>
                    <a:pt x="2837" y="10750"/>
                    <a:pt x="2855" y="10759"/>
                  </a:cubicBezTo>
                  <a:cubicBezTo>
                    <a:pt x="2866" y="10763"/>
                    <a:pt x="2877" y="10765"/>
                    <a:pt x="2888" y="10765"/>
                  </a:cubicBezTo>
                  <a:cubicBezTo>
                    <a:pt x="2902" y="10765"/>
                    <a:pt x="2916" y="10761"/>
                    <a:pt x="2926" y="10750"/>
                  </a:cubicBezTo>
                  <a:lnTo>
                    <a:pt x="5157" y="8386"/>
                  </a:lnTo>
                  <a:lnTo>
                    <a:pt x="6932" y="11366"/>
                  </a:lnTo>
                  <a:cubicBezTo>
                    <a:pt x="6939" y="11386"/>
                    <a:pt x="6955" y="11396"/>
                    <a:pt x="6974" y="11396"/>
                  </a:cubicBezTo>
                  <a:cubicBezTo>
                    <a:pt x="6981" y="11396"/>
                    <a:pt x="6988" y="11395"/>
                    <a:pt x="6994" y="11393"/>
                  </a:cubicBezTo>
                  <a:cubicBezTo>
                    <a:pt x="7021" y="11384"/>
                    <a:pt x="7039" y="11366"/>
                    <a:pt x="7039" y="11339"/>
                  </a:cubicBezTo>
                  <a:lnTo>
                    <a:pt x="7182" y="7637"/>
                  </a:lnTo>
                  <a:lnTo>
                    <a:pt x="10509" y="8582"/>
                  </a:lnTo>
                  <a:cubicBezTo>
                    <a:pt x="10516" y="8585"/>
                    <a:pt x="10524" y="8586"/>
                    <a:pt x="10530" y="8586"/>
                  </a:cubicBezTo>
                  <a:cubicBezTo>
                    <a:pt x="10549" y="8586"/>
                    <a:pt x="10565" y="8578"/>
                    <a:pt x="10572" y="8565"/>
                  </a:cubicBezTo>
                  <a:lnTo>
                    <a:pt x="10572" y="8493"/>
                  </a:lnTo>
                  <a:lnTo>
                    <a:pt x="8680" y="5879"/>
                  </a:lnTo>
                  <a:lnTo>
                    <a:pt x="11482" y="5023"/>
                  </a:lnTo>
                  <a:cubicBezTo>
                    <a:pt x="11508" y="5023"/>
                    <a:pt x="11526" y="4996"/>
                    <a:pt x="11526" y="4969"/>
                  </a:cubicBezTo>
                  <a:cubicBezTo>
                    <a:pt x="11526" y="4943"/>
                    <a:pt x="11499" y="4925"/>
                    <a:pt x="11482" y="4916"/>
                  </a:cubicBezTo>
                  <a:lnTo>
                    <a:pt x="8457" y="4274"/>
                  </a:lnTo>
                  <a:lnTo>
                    <a:pt x="10027" y="1660"/>
                  </a:lnTo>
                  <a:cubicBezTo>
                    <a:pt x="10045" y="1633"/>
                    <a:pt x="10045" y="1606"/>
                    <a:pt x="10027" y="1588"/>
                  </a:cubicBezTo>
                  <a:cubicBezTo>
                    <a:pt x="10012" y="1578"/>
                    <a:pt x="9996" y="1574"/>
                    <a:pt x="9982" y="1574"/>
                  </a:cubicBezTo>
                  <a:cubicBezTo>
                    <a:pt x="9972" y="1574"/>
                    <a:pt x="9963" y="1576"/>
                    <a:pt x="9956" y="1579"/>
                  </a:cubicBezTo>
                  <a:lnTo>
                    <a:pt x="7378" y="3185"/>
                  </a:lnTo>
                  <a:lnTo>
                    <a:pt x="6985" y="54"/>
                  </a:lnTo>
                  <a:cubicBezTo>
                    <a:pt x="6985" y="27"/>
                    <a:pt x="6968" y="9"/>
                    <a:pt x="69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3"/>
            <p:cNvSpPr/>
            <p:nvPr/>
          </p:nvSpPr>
          <p:spPr>
            <a:xfrm>
              <a:off x="8597765" y="3704800"/>
              <a:ext cx="813363" cy="645148"/>
            </a:xfrm>
            <a:custGeom>
              <a:avLst/>
              <a:gdLst/>
              <a:ahLst/>
              <a:cxnLst/>
              <a:rect l="l" t="t" r="r" b="b"/>
              <a:pathLst>
                <a:path w="12267" h="9730" extrusionOk="0">
                  <a:moveTo>
                    <a:pt x="4314" y="1203"/>
                  </a:moveTo>
                  <a:cubicBezTo>
                    <a:pt x="4312" y="1204"/>
                    <a:pt x="4310" y="1205"/>
                    <a:pt x="4309" y="1205"/>
                  </a:cubicBezTo>
                  <a:cubicBezTo>
                    <a:pt x="4311" y="1204"/>
                    <a:pt x="4313" y="1203"/>
                    <a:pt x="4314" y="1203"/>
                  </a:cubicBezTo>
                  <a:close/>
                  <a:moveTo>
                    <a:pt x="6912" y="4022"/>
                  </a:moveTo>
                  <a:cubicBezTo>
                    <a:pt x="6913" y="4031"/>
                    <a:pt x="6914" y="4039"/>
                    <a:pt x="6914" y="4041"/>
                  </a:cubicBezTo>
                  <a:cubicBezTo>
                    <a:pt x="6914" y="4034"/>
                    <a:pt x="6913" y="4028"/>
                    <a:pt x="6912" y="4022"/>
                  </a:cubicBezTo>
                  <a:close/>
                  <a:moveTo>
                    <a:pt x="4639" y="1133"/>
                  </a:moveTo>
                  <a:cubicBezTo>
                    <a:pt x="4817" y="1133"/>
                    <a:pt x="5041" y="1222"/>
                    <a:pt x="5219" y="1321"/>
                  </a:cubicBezTo>
                  <a:cubicBezTo>
                    <a:pt x="5317" y="1374"/>
                    <a:pt x="5406" y="1437"/>
                    <a:pt x="5495" y="1490"/>
                  </a:cubicBezTo>
                  <a:cubicBezTo>
                    <a:pt x="5508" y="1503"/>
                    <a:pt x="5569" y="1549"/>
                    <a:pt x="5573" y="1549"/>
                  </a:cubicBezTo>
                  <a:cubicBezTo>
                    <a:pt x="5573" y="1549"/>
                    <a:pt x="5573" y="1549"/>
                    <a:pt x="5573" y="1549"/>
                  </a:cubicBezTo>
                  <a:lnTo>
                    <a:pt x="5573" y="1549"/>
                  </a:lnTo>
                  <a:cubicBezTo>
                    <a:pt x="5610" y="1583"/>
                    <a:pt x="5646" y="1612"/>
                    <a:pt x="5683" y="1642"/>
                  </a:cubicBezTo>
                  <a:cubicBezTo>
                    <a:pt x="5843" y="1784"/>
                    <a:pt x="5995" y="1945"/>
                    <a:pt x="6129" y="2106"/>
                  </a:cubicBezTo>
                  <a:cubicBezTo>
                    <a:pt x="6135" y="2112"/>
                    <a:pt x="6139" y="2117"/>
                    <a:pt x="6143" y="2122"/>
                  </a:cubicBezTo>
                  <a:lnTo>
                    <a:pt x="6143" y="2122"/>
                  </a:lnTo>
                  <a:cubicBezTo>
                    <a:pt x="6145" y="2125"/>
                    <a:pt x="6151" y="2133"/>
                    <a:pt x="6165" y="2150"/>
                  </a:cubicBezTo>
                  <a:cubicBezTo>
                    <a:pt x="6200" y="2195"/>
                    <a:pt x="6227" y="2239"/>
                    <a:pt x="6254" y="2275"/>
                  </a:cubicBezTo>
                  <a:cubicBezTo>
                    <a:pt x="6316" y="2373"/>
                    <a:pt x="6379" y="2462"/>
                    <a:pt x="6432" y="2561"/>
                  </a:cubicBezTo>
                  <a:cubicBezTo>
                    <a:pt x="6477" y="2650"/>
                    <a:pt x="6521" y="2739"/>
                    <a:pt x="6566" y="2828"/>
                  </a:cubicBezTo>
                  <a:cubicBezTo>
                    <a:pt x="6579" y="2848"/>
                    <a:pt x="6613" y="2919"/>
                    <a:pt x="6617" y="2934"/>
                  </a:cubicBezTo>
                  <a:lnTo>
                    <a:pt x="6617" y="2934"/>
                  </a:lnTo>
                  <a:cubicBezTo>
                    <a:pt x="6611" y="2921"/>
                    <a:pt x="6605" y="2907"/>
                    <a:pt x="6605" y="2907"/>
                  </a:cubicBezTo>
                  <a:lnTo>
                    <a:pt x="6605" y="2907"/>
                  </a:lnTo>
                  <a:cubicBezTo>
                    <a:pt x="6604" y="2907"/>
                    <a:pt x="6606" y="2912"/>
                    <a:pt x="6611" y="2926"/>
                  </a:cubicBezTo>
                  <a:cubicBezTo>
                    <a:pt x="6615" y="2933"/>
                    <a:pt x="6617" y="2936"/>
                    <a:pt x="6618" y="2936"/>
                  </a:cubicBezTo>
                  <a:cubicBezTo>
                    <a:pt x="6618" y="2936"/>
                    <a:pt x="6618" y="2935"/>
                    <a:pt x="6617" y="2934"/>
                  </a:cubicBezTo>
                  <a:lnTo>
                    <a:pt x="6617" y="2934"/>
                  </a:lnTo>
                  <a:cubicBezTo>
                    <a:pt x="6622" y="2942"/>
                    <a:pt x="6626" y="2950"/>
                    <a:pt x="6628" y="2953"/>
                  </a:cubicBezTo>
                  <a:cubicBezTo>
                    <a:pt x="6637" y="2989"/>
                    <a:pt x="6646" y="3016"/>
                    <a:pt x="6664" y="3051"/>
                  </a:cubicBezTo>
                  <a:cubicBezTo>
                    <a:pt x="6736" y="3248"/>
                    <a:pt x="6798" y="3453"/>
                    <a:pt x="6843" y="3667"/>
                  </a:cubicBezTo>
                  <a:cubicBezTo>
                    <a:pt x="6869" y="3765"/>
                    <a:pt x="6887" y="3863"/>
                    <a:pt x="6905" y="3970"/>
                  </a:cubicBezTo>
                  <a:cubicBezTo>
                    <a:pt x="6905" y="3990"/>
                    <a:pt x="6910" y="4005"/>
                    <a:pt x="6912" y="4022"/>
                  </a:cubicBezTo>
                  <a:lnTo>
                    <a:pt x="6912" y="4022"/>
                  </a:lnTo>
                  <a:cubicBezTo>
                    <a:pt x="6911" y="4009"/>
                    <a:pt x="6910" y="3994"/>
                    <a:pt x="6910" y="3994"/>
                  </a:cubicBezTo>
                  <a:lnTo>
                    <a:pt x="6910" y="3994"/>
                  </a:lnTo>
                  <a:cubicBezTo>
                    <a:pt x="6910" y="3994"/>
                    <a:pt x="6911" y="4002"/>
                    <a:pt x="6914" y="4024"/>
                  </a:cubicBezTo>
                  <a:cubicBezTo>
                    <a:pt x="6914" y="4077"/>
                    <a:pt x="6923" y="4140"/>
                    <a:pt x="6932" y="4202"/>
                  </a:cubicBezTo>
                  <a:cubicBezTo>
                    <a:pt x="6950" y="4416"/>
                    <a:pt x="6950" y="4630"/>
                    <a:pt x="6941" y="4844"/>
                  </a:cubicBezTo>
                  <a:cubicBezTo>
                    <a:pt x="6941" y="4951"/>
                    <a:pt x="6932" y="5050"/>
                    <a:pt x="6923" y="5157"/>
                  </a:cubicBezTo>
                  <a:cubicBezTo>
                    <a:pt x="6916" y="5170"/>
                    <a:pt x="6914" y="5189"/>
                    <a:pt x="6914" y="5209"/>
                  </a:cubicBezTo>
                  <a:lnTo>
                    <a:pt x="6914" y="5209"/>
                  </a:lnTo>
                  <a:cubicBezTo>
                    <a:pt x="6914" y="5210"/>
                    <a:pt x="6914" y="5210"/>
                    <a:pt x="6914" y="5210"/>
                  </a:cubicBezTo>
                  <a:cubicBezTo>
                    <a:pt x="6905" y="5264"/>
                    <a:pt x="6896" y="5326"/>
                    <a:pt x="6887" y="5380"/>
                  </a:cubicBezTo>
                  <a:cubicBezTo>
                    <a:pt x="6847" y="5580"/>
                    <a:pt x="6800" y="5781"/>
                    <a:pt x="6745" y="5975"/>
                  </a:cubicBezTo>
                  <a:lnTo>
                    <a:pt x="6745" y="5975"/>
                  </a:lnTo>
                  <a:cubicBezTo>
                    <a:pt x="6680" y="5955"/>
                    <a:pt x="6616" y="5932"/>
                    <a:pt x="6548" y="5906"/>
                  </a:cubicBezTo>
                  <a:cubicBezTo>
                    <a:pt x="6504" y="5888"/>
                    <a:pt x="6450" y="5870"/>
                    <a:pt x="6397" y="5852"/>
                  </a:cubicBezTo>
                  <a:cubicBezTo>
                    <a:pt x="6376" y="5844"/>
                    <a:pt x="6369" y="5841"/>
                    <a:pt x="6369" y="5841"/>
                  </a:cubicBezTo>
                  <a:lnTo>
                    <a:pt x="6369" y="5841"/>
                  </a:lnTo>
                  <a:cubicBezTo>
                    <a:pt x="6370" y="5841"/>
                    <a:pt x="6399" y="5852"/>
                    <a:pt x="6405" y="5852"/>
                  </a:cubicBezTo>
                  <a:cubicBezTo>
                    <a:pt x="6370" y="5844"/>
                    <a:pt x="6343" y="5826"/>
                    <a:pt x="6307" y="5808"/>
                  </a:cubicBezTo>
                  <a:cubicBezTo>
                    <a:pt x="6102" y="5710"/>
                    <a:pt x="5906" y="5603"/>
                    <a:pt x="5710" y="5478"/>
                  </a:cubicBezTo>
                  <a:cubicBezTo>
                    <a:pt x="5665" y="5442"/>
                    <a:pt x="5620" y="5415"/>
                    <a:pt x="5576" y="5380"/>
                  </a:cubicBezTo>
                  <a:cubicBezTo>
                    <a:pt x="5549" y="5371"/>
                    <a:pt x="5531" y="5353"/>
                    <a:pt x="5504" y="5335"/>
                  </a:cubicBezTo>
                  <a:cubicBezTo>
                    <a:pt x="5504" y="5335"/>
                    <a:pt x="5497" y="5330"/>
                    <a:pt x="5489" y="5324"/>
                  </a:cubicBezTo>
                  <a:lnTo>
                    <a:pt x="5489" y="5324"/>
                  </a:lnTo>
                  <a:cubicBezTo>
                    <a:pt x="5491" y="5324"/>
                    <a:pt x="5492" y="5325"/>
                    <a:pt x="5492" y="5325"/>
                  </a:cubicBezTo>
                  <a:cubicBezTo>
                    <a:pt x="5497" y="5325"/>
                    <a:pt x="5451" y="5290"/>
                    <a:pt x="5451" y="5290"/>
                  </a:cubicBezTo>
                  <a:cubicBezTo>
                    <a:pt x="5433" y="5273"/>
                    <a:pt x="5406" y="5255"/>
                    <a:pt x="5388" y="5237"/>
                  </a:cubicBezTo>
                  <a:cubicBezTo>
                    <a:pt x="5335" y="5201"/>
                    <a:pt x="5290" y="5157"/>
                    <a:pt x="5246" y="5112"/>
                  </a:cubicBezTo>
                  <a:cubicBezTo>
                    <a:pt x="5076" y="4960"/>
                    <a:pt x="4916" y="4800"/>
                    <a:pt x="4764" y="4621"/>
                  </a:cubicBezTo>
                  <a:cubicBezTo>
                    <a:pt x="4746" y="4604"/>
                    <a:pt x="4728" y="4577"/>
                    <a:pt x="4710" y="4559"/>
                  </a:cubicBezTo>
                  <a:cubicBezTo>
                    <a:pt x="4710" y="4559"/>
                    <a:pt x="4679" y="4517"/>
                    <a:pt x="4680" y="4517"/>
                  </a:cubicBezTo>
                  <a:lnTo>
                    <a:pt x="4680" y="4517"/>
                  </a:lnTo>
                  <a:cubicBezTo>
                    <a:pt x="4681" y="4517"/>
                    <a:pt x="4684" y="4522"/>
                    <a:pt x="4693" y="4532"/>
                  </a:cubicBezTo>
                  <a:cubicBezTo>
                    <a:pt x="4700" y="4539"/>
                    <a:pt x="4703" y="4542"/>
                    <a:pt x="4704" y="4542"/>
                  </a:cubicBezTo>
                  <a:cubicBezTo>
                    <a:pt x="4706" y="4542"/>
                    <a:pt x="4666" y="4496"/>
                    <a:pt x="4666" y="4496"/>
                  </a:cubicBezTo>
                  <a:cubicBezTo>
                    <a:pt x="4657" y="4479"/>
                    <a:pt x="4639" y="4452"/>
                    <a:pt x="4621" y="4434"/>
                  </a:cubicBezTo>
                  <a:cubicBezTo>
                    <a:pt x="4550" y="4336"/>
                    <a:pt x="4487" y="4238"/>
                    <a:pt x="4425" y="4140"/>
                  </a:cubicBezTo>
                  <a:cubicBezTo>
                    <a:pt x="4363" y="4041"/>
                    <a:pt x="4309" y="3943"/>
                    <a:pt x="4264" y="3854"/>
                  </a:cubicBezTo>
                  <a:cubicBezTo>
                    <a:pt x="4238" y="3801"/>
                    <a:pt x="4211" y="3756"/>
                    <a:pt x="4193" y="3702"/>
                  </a:cubicBezTo>
                  <a:cubicBezTo>
                    <a:pt x="4175" y="3676"/>
                    <a:pt x="4166" y="3649"/>
                    <a:pt x="4157" y="3631"/>
                  </a:cubicBezTo>
                  <a:cubicBezTo>
                    <a:pt x="4152" y="3626"/>
                    <a:pt x="4133" y="3587"/>
                    <a:pt x="4126" y="3568"/>
                  </a:cubicBezTo>
                  <a:lnTo>
                    <a:pt x="4126" y="3568"/>
                  </a:lnTo>
                  <a:cubicBezTo>
                    <a:pt x="4130" y="3578"/>
                    <a:pt x="4134" y="3587"/>
                    <a:pt x="4135" y="3587"/>
                  </a:cubicBezTo>
                  <a:cubicBezTo>
                    <a:pt x="4136" y="3587"/>
                    <a:pt x="4135" y="3582"/>
                    <a:pt x="4131" y="3569"/>
                  </a:cubicBezTo>
                  <a:cubicBezTo>
                    <a:pt x="4126" y="3560"/>
                    <a:pt x="4123" y="3557"/>
                    <a:pt x="4122" y="3557"/>
                  </a:cubicBezTo>
                  <a:lnTo>
                    <a:pt x="4122" y="3557"/>
                  </a:lnTo>
                  <a:cubicBezTo>
                    <a:pt x="4122" y="3557"/>
                    <a:pt x="4123" y="3561"/>
                    <a:pt x="4126" y="3568"/>
                  </a:cubicBezTo>
                  <a:lnTo>
                    <a:pt x="4126" y="3568"/>
                  </a:lnTo>
                  <a:cubicBezTo>
                    <a:pt x="4119" y="3554"/>
                    <a:pt x="4113" y="3537"/>
                    <a:pt x="4113" y="3533"/>
                  </a:cubicBezTo>
                  <a:cubicBezTo>
                    <a:pt x="4104" y="3515"/>
                    <a:pt x="4095" y="3488"/>
                    <a:pt x="4086" y="3462"/>
                  </a:cubicBezTo>
                  <a:cubicBezTo>
                    <a:pt x="4068" y="3408"/>
                    <a:pt x="4050" y="3355"/>
                    <a:pt x="4032" y="3310"/>
                  </a:cubicBezTo>
                  <a:cubicBezTo>
                    <a:pt x="4006" y="3221"/>
                    <a:pt x="3979" y="3140"/>
                    <a:pt x="3961" y="3051"/>
                  </a:cubicBezTo>
                  <a:cubicBezTo>
                    <a:pt x="3934" y="2980"/>
                    <a:pt x="3925" y="2909"/>
                    <a:pt x="3908" y="2828"/>
                  </a:cubicBezTo>
                  <a:cubicBezTo>
                    <a:pt x="3899" y="2793"/>
                    <a:pt x="3890" y="2748"/>
                    <a:pt x="3890" y="2712"/>
                  </a:cubicBezTo>
                  <a:cubicBezTo>
                    <a:pt x="3886" y="2692"/>
                    <a:pt x="3884" y="2685"/>
                    <a:pt x="3884" y="2685"/>
                  </a:cubicBezTo>
                  <a:lnTo>
                    <a:pt x="3884" y="2685"/>
                  </a:lnTo>
                  <a:cubicBezTo>
                    <a:pt x="3882" y="2685"/>
                    <a:pt x="3888" y="2732"/>
                    <a:pt x="3887" y="2732"/>
                  </a:cubicBezTo>
                  <a:cubicBezTo>
                    <a:pt x="3887" y="2732"/>
                    <a:pt x="3885" y="2721"/>
                    <a:pt x="3881" y="2685"/>
                  </a:cubicBezTo>
                  <a:cubicBezTo>
                    <a:pt x="3863" y="2507"/>
                    <a:pt x="3854" y="2338"/>
                    <a:pt x="3863" y="2168"/>
                  </a:cubicBezTo>
                  <a:cubicBezTo>
                    <a:pt x="3863" y="2079"/>
                    <a:pt x="3872" y="1999"/>
                    <a:pt x="3881" y="1918"/>
                  </a:cubicBezTo>
                  <a:lnTo>
                    <a:pt x="3881" y="1918"/>
                  </a:lnTo>
                  <a:cubicBezTo>
                    <a:pt x="3877" y="1960"/>
                    <a:pt x="3875" y="1976"/>
                    <a:pt x="3875" y="1976"/>
                  </a:cubicBezTo>
                  <a:cubicBezTo>
                    <a:pt x="3875" y="1976"/>
                    <a:pt x="3879" y="1945"/>
                    <a:pt x="3890" y="1909"/>
                  </a:cubicBezTo>
                  <a:cubicBezTo>
                    <a:pt x="3899" y="1856"/>
                    <a:pt x="3908" y="1811"/>
                    <a:pt x="3916" y="1767"/>
                  </a:cubicBezTo>
                  <a:cubicBezTo>
                    <a:pt x="3932" y="1706"/>
                    <a:pt x="3953" y="1640"/>
                    <a:pt x="3975" y="1577"/>
                  </a:cubicBezTo>
                  <a:lnTo>
                    <a:pt x="3975" y="1577"/>
                  </a:lnTo>
                  <a:cubicBezTo>
                    <a:pt x="3983" y="1563"/>
                    <a:pt x="3990" y="1549"/>
                    <a:pt x="3997" y="1535"/>
                  </a:cubicBezTo>
                  <a:cubicBezTo>
                    <a:pt x="4015" y="1499"/>
                    <a:pt x="4041" y="1463"/>
                    <a:pt x="4059" y="1419"/>
                  </a:cubicBezTo>
                  <a:cubicBezTo>
                    <a:pt x="4078" y="1390"/>
                    <a:pt x="4095" y="1372"/>
                    <a:pt x="4097" y="1372"/>
                  </a:cubicBezTo>
                  <a:lnTo>
                    <a:pt x="4097" y="1372"/>
                  </a:lnTo>
                  <a:cubicBezTo>
                    <a:pt x="4098" y="1372"/>
                    <a:pt x="4088" y="1386"/>
                    <a:pt x="4059" y="1419"/>
                  </a:cubicBezTo>
                  <a:cubicBezTo>
                    <a:pt x="4086" y="1392"/>
                    <a:pt x="4113" y="1356"/>
                    <a:pt x="4139" y="1329"/>
                  </a:cubicBezTo>
                  <a:cubicBezTo>
                    <a:pt x="4150" y="1314"/>
                    <a:pt x="4167" y="1301"/>
                    <a:pt x="4185" y="1287"/>
                  </a:cubicBezTo>
                  <a:lnTo>
                    <a:pt x="4185" y="1287"/>
                  </a:lnTo>
                  <a:cubicBezTo>
                    <a:pt x="4181" y="1291"/>
                    <a:pt x="4180" y="1293"/>
                    <a:pt x="4181" y="1293"/>
                  </a:cubicBezTo>
                  <a:cubicBezTo>
                    <a:pt x="4182" y="1293"/>
                    <a:pt x="4194" y="1284"/>
                    <a:pt x="4220" y="1258"/>
                  </a:cubicBezTo>
                  <a:lnTo>
                    <a:pt x="4220" y="1258"/>
                  </a:lnTo>
                  <a:cubicBezTo>
                    <a:pt x="4209" y="1269"/>
                    <a:pt x="4197" y="1278"/>
                    <a:pt x="4185" y="1287"/>
                  </a:cubicBezTo>
                  <a:lnTo>
                    <a:pt x="4185" y="1287"/>
                  </a:lnTo>
                  <a:cubicBezTo>
                    <a:pt x="4194" y="1277"/>
                    <a:pt x="4218" y="1257"/>
                    <a:pt x="4247" y="1240"/>
                  </a:cubicBezTo>
                  <a:cubicBezTo>
                    <a:pt x="4276" y="1225"/>
                    <a:pt x="4306" y="1211"/>
                    <a:pt x="4336" y="1196"/>
                  </a:cubicBezTo>
                  <a:lnTo>
                    <a:pt x="4336" y="1196"/>
                  </a:lnTo>
                  <a:cubicBezTo>
                    <a:pt x="4354" y="1190"/>
                    <a:pt x="4371" y="1184"/>
                    <a:pt x="4389" y="1178"/>
                  </a:cubicBezTo>
                  <a:cubicBezTo>
                    <a:pt x="4514" y="1133"/>
                    <a:pt x="4541" y="1133"/>
                    <a:pt x="4639" y="1133"/>
                  </a:cubicBezTo>
                  <a:close/>
                  <a:moveTo>
                    <a:pt x="4646" y="1"/>
                  </a:moveTo>
                  <a:cubicBezTo>
                    <a:pt x="4590" y="1"/>
                    <a:pt x="4534" y="4"/>
                    <a:pt x="4478" y="9"/>
                  </a:cubicBezTo>
                  <a:cubicBezTo>
                    <a:pt x="3934" y="72"/>
                    <a:pt x="3470" y="313"/>
                    <a:pt x="3149" y="759"/>
                  </a:cubicBezTo>
                  <a:cubicBezTo>
                    <a:pt x="2882" y="1115"/>
                    <a:pt x="2775" y="1561"/>
                    <a:pt x="2739" y="1999"/>
                  </a:cubicBezTo>
                  <a:cubicBezTo>
                    <a:pt x="2650" y="2909"/>
                    <a:pt x="2944" y="3854"/>
                    <a:pt x="3399" y="4639"/>
                  </a:cubicBezTo>
                  <a:cubicBezTo>
                    <a:pt x="3943" y="5567"/>
                    <a:pt x="4782" y="6352"/>
                    <a:pt x="5763" y="6798"/>
                  </a:cubicBezTo>
                  <a:cubicBezTo>
                    <a:pt x="5935" y="6878"/>
                    <a:pt x="6111" y="6948"/>
                    <a:pt x="6291" y="7009"/>
                  </a:cubicBezTo>
                  <a:lnTo>
                    <a:pt x="6291" y="7009"/>
                  </a:lnTo>
                  <a:cubicBezTo>
                    <a:pt x="6242" y="7093"/>
                    <a:pt x="6191" y="7174"/>
                    <a:pt x="6138" y="7253"/>
                  </a:cubicBezTo>
                  <a:cubicBezTo>
                    <a:pt x="6102" y="7298"/>
                    <a:pt x="6066" y="7351"/>
                    <a:pt x="6031" y="7396"/>
                  </a:cubicBezTo>
                  <a:cubicBezTo>
                    <a:pt x="6018" y="7415"/>
                    <a:pt x="6014" y="7422"/>
                    <a:pt x="6015" y="7422"/>
                  </a:cubicBezTo>
                  <a:cubicBezTo>
                    <a:pt x="6016" y="7422"/>
                    <a:pt x="6020" y="7418"/>
                    <a:pt x="6024" y="7413"/>
                  </a:cubicBezTo>
                  <a:lnTo>
                    <a:pt x="6024" y="7413"/>
                  </a:lnTo>
                  <a:cubicBezTo>
                    <a:pt x="6012" y="7428"/>
                    <a:pt x="5999" y="7446"/>
                    <a:pt x="5986" y="7458"/>
                  </a:cubicBezTo>
                  <a:cubicBezTo>
                    <a:pt x="5906" y="7556"/>
                    <a:pt x="5817" y="7646"/>
                    <a:pt x="5736" y="7735"/>
                  </a:cubicBezTo>
                  <a:cubicBezTo>
                    <a:pt x="5406" y="8056"/>
                    <a:pt x="5023" y="8288"/>
                    <a:pt x="4577" y="8431"/>
                  </a:cubicBezTo>
                  <a:cubicBezTo>
                    <a:pt x="4212" y="8541"/>
                    <a:pt x="3890" y="8595"/>
                    <a:pt x="3530" y="8595"/>
                  </a:cubicBezTo>
                  <a:cubicBezTo>
                    <a:pt x="3398" y="8595"/>
                    <a:pt x="3260" y="8588"/>
                    <a:pt x="3114" y="8573"/>
                  </a:cubicBezTo>
                  <a:cubicBezTo>
                    <a:pt x="2971" y="8564"/>
                    <a:pt x="2944" y="8564"/>
                    <a:pt x="2801" y="8538"/>
                  </a:cubicBezTo>
                  <a:cubicBezTo>
                    <a:pt x="2668" y="8511"/>
                    <a:pt x="2525" y="8484"/>
                    <a:pt x="2382" y="8448"/>
                  </a:cubicBezTo>
                  <a:cubicBezTo>
                    <a:pt x="2123" y="8377"/>
                    <a:pt x="1856" y="8288"/>
                    <a:pt x="1606" y="8181"/>
                  </a:cubicBezTo>
                  <a:cubicBezTo>
                    <a:pt x="1427" y="8109"/>
                    <a:pt x="1142" y="7976"/>
                    <a:pt x="928" y="7860"/>
                  </a:cubicBezTo>
                  <a:cubicBezTo>
                    <a:pt x="838" y="7812"/>
                    <a:pt x="739" y="7788"/>
                    <a:pt x="641" y="7788"/>
                  </a:cubicBezTo>
                  <a:cubicBezTo>
                    <a:pt x="448" y="7788"/>
                    <a:pt x="258" y="7881"/>
                    <a:pt x="152" y="8065"/>
                  </a:cubicBezTo>
                  <a:cubicBezTo>
                    <a:pt x="0" y="8324"/>
                    <a:pt x="89" y="8689"/>
                    <a:pt x="357" y="8841"/>
                  </a:cubicBezTo>
                  <a:cubicBezTo>
                    <a:pt x="1314" y="9354"/>
                    <a:pt x="2390" y="9729"/>
                    <a:pt x="3482" y="9729"/>
                  </a:cubicBezTo>
                  <a:cubicBezTo>
                    <a:pt x="3662" y="9729"/>
                    <a:pt x="3843" y="9719"/>
                    <a:pt x="4024" y="9697"/>
                  </a:cubicBezTo>
                  <a:cubicBezTo>
                    <a:pt x="4675" y="9617"/>
                    <a:pt x="5308" y="9430"/>
                    <a:pt x="5861" y="9073"/>
                  </a:cubicBezTo>
                  <a:cubicBezTo>
                    <a:pt x="6370" y="8752"/>
                    <a:pt x="6780" y="8324"/>
                    <a:pt x="7110" y="7824"/>
                  </a:cubicBezTo>
                  <a:cubicBezTo>
                    <a:pt x="7233" y="7644"/>
                    <a:pt x="7345" y="7455"/>
                    <a:pt x="7445" y="7260"/>
                  </a:cubicBezTo>
                  <a:lnTo>
                    <a:pt x="7445" y="7260"/>
                  </a:lnTo>
                  <a:cubicBezTo>
                    <a:pt x="7610" y="7277"/>
                    <a:pt x="7776" y="7285"/>
                    <a:pt x="7942" y="7285"/>
                  </a:cubicBezTo>
                  <a:cubicBezTo>
                    <a:pt x="8442" y="7285"/>
                    <a:pt x="8942" y="7209"/>
                    <a:pt x="9421" y="7048"/>
                  </a:cubicBezTo>
                  <a:cubicBezTo>
                    <a:pt x="10500" y="6673"/>
                    <a:pt x="11464" y="5879"/>
                    <a:pt x="11928" y="4818"/>
                  </a:cubicBezTo>
                  <a:cubicBezTo>
                    <a:pt x="12052" y="4550"/>
                    <a:pt x="12151" y="4282"/>
                    <a:pt x="12204" y="3997"/>
                  </a:cubicBezTo>
                  <a:cubicBezTo>
                    <a:pt x="12267" y="3702"/>
                    <a:pt x="12124" y="3363"/>
                    <a:pt x="11812" y="3292"/>
                  </a:cubicBezTo>
                  <a:cubicBezTo>
                    <a:pt x="11769" y="3283"/>
                    <a:pt x="11725" y="3278"/>
                    <a:pt x="11681" y="3278"/>
                  </a:cubicBezTo>
                  <a:cubicBezTo>
                    <a:pt x="11427" y="3278"/>
                    <a:pt x="11160" y="3428"/>
                    <a:pt x="11107" y="3694"/>
                  </a:cubicBezTo>
                  <a:cubicBezTo>
                    <a:pt x="11089" y="3801"/>
                    <a:pt x="11062" y="3908"/>
                    <a:pt x="11027" y="4015"/>
                  </a:cubicBezTo>
                  <a:cubicBezTo>
                    <a:pt x="11018" y="4068"/>
                    <a:pt x="11000" y="4122"/>
                    <a:pt x="10973" y="4175"/>
                  </a:cubicBezTo>
                  <a:cubicBezTo>
                    <a:pt x="10964" y="4202"/>
                    <a:pt x="10955" y="4229"/>
                    <a:pt x="10946" y="4256"/>
                  </a:cubicBezTo>
                  <a:cubicBezTo>
                    <a:pt x="10946" y="4256"/>
                    <a:pt x="10946" y="4256"/>
                    <a:pt x="10946" y="4257"/>
                  </a:cubicBezTo>
                  <a:lnTo>
                    <a:pt x="10946" y="4257"/>
                  </a:lnTo>
                  <a:cubicBezTo>
                    <a:pt x="10943" y="4261"/>
                    <a:pt x="10941" y="4267"/>
                    <a:pt x="10937" y="4273"/>
                  </a:cubicBezTo>
                  <a:cubicBezTo>
                    <a:pt x="10839" y="4479"/>
                    <a:pt x="10723" y="4675"/>
                    <a:pt x="10589" y="4871"/>
                  </a:cubicBezTo>
                  <a:cubicBezTo>
                    <a:pt x="10570" y="4901"/>
                    <a:pt x="10567" y="4907"/>
                    <a:pt x="10568" y="4907"/>
                  </a:cubicBezTo>
                  <a:cubicBezTo>
                    <a:pt x="10568" y="4907"/>
                    <a:pt x="10568" y="4907"/>
                    <a:pt x="10568" y="4907"/>
                  </a:cubicBezTo>
                  <a:lnTo>
                    <a:pt x="10568" y="4907"/>
                  </a:lnTo>
                  <a:cubicBezTo>
                    <a:pt x="10564" y="4911"/>
                    <a:pt x="10557" y="4919"/>
                    <a:pt x="10545" y="4934"/>
                  </a:cubicBezTo>
                  <a:cubicBezTo>
                    <a:pt x="10509" y="4978"/>
                    <a:pt x="10473" y="5023"/>
                    <a:pt x="10438" y="5058"/>
                  </a:cubicBezTo>
                  <a:cubicBezTo>
                    <a:pt x="10357" y="5148"/>
                    <a:pt x="10268" y="5237"/>
                    <a:pt x="10179" y="5317"/>
                  </a:cubicBezTo>
                  <a:cubicBezTo>
                    <a:pt x="10143" y="5353"/>
                    <a:pt x="10099" y="5397"/>
                    <a:pt x="10054" y="5433"/>
                  </a:cubicBezTo>
                  <a:cubicBezTo>
                    <a:pt x="10041" y="5446"/>
                    <a:pt x="10024" y="5459"/>
                    <a:pt x="10009" y="5471"/>
                  </a:cubicBezTo>
                  <a:lnTo>
                    <a:pt x="10009" y="5471"/>
                  </a:lnTo>
                  <a:cubicBezTo>
                    <a:pt x="10014" y="5466"/>
                    <a:pt x="10019" y="5462"/>
                    <a:pt x="10017" y="5462"/>
                  </a:cubicBezTo>
                  <a:lnTo>
                    <a:pt x="10017" y="5462"/>
                  </a:lnTo>
                  <a:cubicBezTo>
                    <a:pt x="10016" y="5462"/>
                    <a:pt x="10009" y="5466"/>
                    <a:pt x="9992" y="5478"/>
                  </a:cubicBezTo>
                  <a:cubicBezTo>
                    <a:pt x="9894" y="5549"/>
                    <a:pt x="9795" y="5620"/>
                    <a:pt x="9697" y="5683"/>
                  </a:cubicBezTo>
                  <a:cubicBezTo>
                    <a:pt x="9465" y="5817"/>
                    <a:pt x="9305" y="5888"/>
                    <a:pt x="9091" y="5959"/>
                  </a:cubicBezTo>
                  <a:cubicBezTo>
                    <a:pt x="8966" y="6004"/>
                    <a:pt x="8841" y="6040"/>
                    <a:pt x="8725" y="6067"/>
                  </a:cubicBezTo>
                  <a:cubicBezTo>
                    <a:pt x="8662" y="6075"/>
                    <a:pt x="8600" y="6093"/>
                    <a:pt x="8538" y="6102"/>
                  </a:cubicBezTo>
                  <a:cubicBezTo>
                    <a:pt x="8516" y="6109"/>
                    <a:pt x="8407" y="6123"/>
                    <a:pt x="8394" y="6123"/>
                  </a:cubicBezTo>
                  <a:cubicBezTo>
                    <a:pt x="8391" y="6123"/>
                    <a:pt x="8394" y="6122"/>
                    <a:pt x="8404" y="6120"/>
                  </a:cubicBezTo>
                  <a:lnTo>
                    <a:pt x="8404" y="6120"/>
                  </a:lnTo>
                  <a:cubicBezTo>
                    <a:pt x="8242" y="6141"/>
                    <a:pt x="8080" y="6150"/>
                    <a:pt x="7920" y="6150"/>
                  </a:cubicBezTo>
                  <a:cubicBezTo>
                    <a:pt x="7905" y="6150"/>
                    <a:pt x="7889" y="6150"/>
                    <a:pt x="7875" y="6149"/>
                  </a:cubicBezTo>
                  <a:lnTo>
                    <a:pt x="7875" y="6149"/>
                  </a:lnTo>
                  <a:cubicBezTo>
                    <a:pt x="8270" y="4691"/>
                    <a:pt x="8105" y="3065"/>
                    <a:pt x="7289" y="1793"/>
                  </a:cubicBezTo>
                  <a:cubicBezTo>
                    <a:pt x="6994" y="1329"/>
                    <a:pt x="6628" y="937"/>
                    <a:pt x="6191" y="607"/>
                  </a:cubicBezTo>
                  <a:cubicBezTo>
                    <a:pt x="5753" y="274"/>
                    <a:pt x="5205" y="1"/>
                    <a:pt x="46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3"/>
            <p:cNvSpPr/>
            <p:nvPr/>
          </p:nvSpPr>
          <p:spPr>
            <a:xfrm rot="1288661">
              <a:off x="1171116" y="4706243"/>
              <a:ext cx="570835" cy="477741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3"/>
            <p:cNvSpPr/>
            <p:nvPr/>
          </p:nvSpPr>
          <p:spPr>
            <a:xfrm rot="-3124056">
              <a:off x="8509220" y="2062631"/>
              <a:ext cx="570823" cy="477730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0" name="Google Shape;1120;p33"/>
          <p:cNvGrpSpPr/>
          <p:nvPr/>
        </p:nvGrpSpPr>
        <p:grpSpPr>
          <a:xfrm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1121" name="Google Shape;1121;p33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22" name="Google Shape;1122;p33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3" name="Google Shape;1123;p33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4" name="Google Shape;1124;p33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5" name="Google Shape;1125;p33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6" name="Google Shape;1126;p33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7" name="Google Shape;1127;p33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33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33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33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33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33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33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33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33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33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33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33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39" name="Google Shape;1139;p33"/>
          <p:cNvGrpSpPr/>
          <p:nvPr/>
        </p:nvGrpSpPr>
        <p:grpSpPr>
          <a:xfrm>
            <a:off x="71842" y="2789117"/>
            <a:ext cx="5183814" cy="2269242"/>
            <a:chOff x="71842" y="2789117"/>
            <a:chExt cx="5183814" cy="2269242"/>
          </a:xfrm>
        </p:grpSpPr>
        <p:sp>
          <p:nvSpPr>
            <p:cNvPr id="1140" name="Google Shape;1140;p33"/>
            <p:cNvSpPr/>
            <p:nvPr/>
          </p:nvSpPr>
          <p:spPr>
            <a:xfrm>
              <a:off x="4779984" y="4557226"/>
              <a:ext cx="475672" cy="501133"/>
            </a:xfrm>
            <a:custGeom>
              <a:avLst/>
              <a:gdLst/>
              <a:ahLst/>
              <a:cxnLst/>
              <a:rect l="l" t="t" r="r" b="b"/>
              <a:pathLst>
                <a:path w="7174" h="7558" extrusionOk="0">
                  <a:moveTo>
                    <a:pt x="3708" y="1020"/>
                  </a:moveTo>
                  <a:cubicBezTo>
                    <a:pt x="3965" y="1020"/>
                    <a:pt x="4234" y="1070"/>
                    <a:pt x="4515" y="1173"/>
                  </a:cubicBezTo>
                  <a:cubicBezTo>
                    <a:pt x="5184" y="1414"/>
                    <a:pt x="5612" y="1824"/>
                    <a:pt x="5817" y="2413"/>
                  </a:cubicBezTo>
                  <a:cubicBezTo>
                    <a:pt x="6013" y="2993"/>
                    <a:pt x="5969" y="3697"/>
                    <a:pt x="5665" y="4536"/>
                  </a:cubicBezTo>
                  <a:cubicBezTo>
                    <a:pt x="5362" y="5383"/>
                    <a:pt x="4943" y="5963"/>
                    <a:pt x="4425" y="6275"/>
                  </a:cubicBezTo>
                  <a:cubicBezTo>
                    <a:pt x="4133" y="6452"/>
                    <a:pt x="3816" y="6540"/>
                    <a:pt x="3474" y="6540"/>
                  </a:cubicBezTo>
                  <a:cubicBezTo>
                    <a:pt x="3210" y="6540"/>
                    <a:pt x="2933" y="6487"/>
                    <a:pt x="2641" y="6383"/>
                  </a:cubicBezTo>
                  <a:cubicBezTo>
                    <a:pt x="1963" y="6142"/>
                    <a:pt x="1535" y="5731"/>
                    <a:pt x="1339" y="5151"/>
                  </a:cubicBezTo>
                  <a:cubicBezTo>
                    <a:pt x="1134" y="4572"/>
                    <a:pt x="1187" y="3867"/>
                    <a:pt x="1490" y="3028"/>
                  </a:cubicBezTo>
                  <a:cubicBezTo>
                    <a:pt x="1794" y="2199"/>
                    <a:pt x="2204" y="1619"/>
                    <a:pt x="2730" y="1298"/>
                  </a:cubicBezTo>
                  <a:cubicBezTo>
                    <a:pt x="3033" y="1113"/>
                    <a:pt x="3360" y="1020"/>
                    <a:pt x="3708" y="1020"/>
                  </a:cubicBezTo>
                  <a:close/>
                  <a:moveTo>
                    <a:pt x="3592" y="1"/>
                  </a:moveTo>
                  <a:cubicBezTo>
                    <a:pt x="3392" y="1"/>
                    <a:pt x="3194" y="20"/>
                    <a:pt x="2998" y="58"/>
                  </a:cubicBezTo>
                  <a:cubicBezTo>
                    <a:pt x="2400" y="174"/>
                    <a:pt x="1874" y="450"/>
                    <a:pt x="1419" y="887"/>
                  </a:cubicBezTo>
                  <a:cubicBezTo>
                    <a:pt x="955" y="1324"/>
                    <a:pt x="598" y="1904"/>
                    <a:pt x="349" y="2609"/>
                  </a:cubicBezTo>
                  <a:cubicBezTo>
                    <a:pt x="90" y="3323"/>
                    <a:pt x="1" y="3992"/>
                    <a:pt x="72" y="4625"/>
                  </a:cubicBezTo>
                  <a:cubicBezTo>
                    <a:pt x="143" y="5258"/>
                    <a:pt x="375" y="5812"/>
                    <a:pt x="759" y="6275"/>
                  </a:cubicBezTo>
                  <a:cubicBezTo>
                    <a:pt x="1143" y="6739"/>
                    <a:pt x="1660" y="7087"/>
                    <a:pt x="2302" y="7319"/>
                  </a:cubicBezTo>
                  <a:cubicBezTo>
                    <a:pt x="2742" y="7478"/>
                    <a:pt x="3173" y="7557"/>
                    <a:pt x="3593" y="7557"/>
                  </a:cubicBezTo>
                  <a:cubicBezTo>
                    <a:pt x="3787" y="7557"/>
                    <a:pt x="3978" y="7540"/>
                    <a:pt x="4167" y="7507"/>
                  </a:cubicBezTo>
                  <a:cubicBezTo>
                    <a:pt x="4764" y="7391"/>
                    <a:pt x="5291" y="7114"/>
                    <a:pt x="5755" y="6677"/>
                  </a:cubicBezTo>
                  <a:cubicBezTo>
                    <a:pt x="6210" y="6231"/>
                    <a:pt x="6575" y="5660"/>
                    <a:pt x="6825" y="4955"/>
                  </a:cubicBezTo>
                  <a:cubicBezTo>
                    <a:pt x="7084" y="4241"/>
                    <a:pt x="7173" y="3572"/>
                    <a:pt x="7102" y="2939"/>
                  </a:cubicBezTo>
                  <a:cubicBezTo>
                    <a:pt x="7030" y="2306"/>
                    <a:pt x="6798" y="1753"/>
                    <a:pt x="6406" y="1289"/>
                  </a:cubicBezTo>
                  <a:cubicBezTo>
                    <a:pt x="6013" y="816"/>
                    <a:pt x="5496" y="468"/>
                    <a:pt x="4854" y="236"/>
                  </a:cubicBezTo>
                  <a:cubicBezTo>
                    <a:pt x="4422" y="80"/>
                    <a:pt x="4002" y="1"/>
                    <a:pt x="3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3"/>
            <p:cNvSpPr/>
            <p:nvPr/>
          </p:nvSpPr>
          <p:spPr>
            <a:xfrm>
              <a:off x="71842" y="2789117"/>
              <a:ext cx="596878" cy="626317"/>
            </a:xfrm>
            <a:custGeom>
              <a:avLst/>
              <a:gdLst/>
              <a:ahLst/>
              <a:cxnLst/>
              <a:rect l="l" t="t" r="r" b="b"/>
              <a:pathLst>
                <a:path w="9002" h="9446" extrusionOk="0">
                  <a:moveTo>
                    <a:pt x="3892" y="1"/>
                  </a:moveTo>
                  <a:cubicBezTo>
                    <a:pt x="3772" y="1"/>
                    <a:pt x="3640" y="14"/>
                    <a:pt x="3497" y="40"/>
                  </a:cubicBezTo>
                  <a:cubicBezTo>
                    <a:pt x="3096" y="120"/>
                    <a:pt x="2703" y="272"/>
                    <a:pt x="2302" y="504"/>
                  </a:cubicBezTo>
                  <a:cubicBezTo>
                    <a:pt x="1909" y="727"/>
                    <a:pt x="1543" y="1003"/>
                    <a:pt x="1222" y="1342"/>
                  </a:cubicBezTo>
                  <a:cubicBezTo>
                    <a:pt x="767" y="1806"/>
                    <a:pt x="437" y="2297"/>
                    <a:pt x="250" y="2823"/>
                  </a:cubicBezTo>
                  <a:cubicBezTo>
                    <a:pt x="54" y="3349"/>
                    <a:pt x="0" y="3849"/>
                    <a:pt x="80" y="4340"/>
                  </a:cubicBezTo>
                  <a:cubicBezTo>
                    <a:pt x="161" y="4821"/>
                    <a:pt x="384" y="5241"/>
                    <a:pt x="758" y="5606"/>
                  </a:cubicBezTo>
                  <a:cubicBezTo>
                    <a:pt x="1182" y="6014"/>
                    <a:pt x="1656" y="6221"/>
                    <a:pt x="2174" y="6221"/>
                  </a:cubicBezTo>
                  <a:cubicBezTo>
                    <a:pt x="2234" y="6221"/>
                    <a:pt x="2294" y="6219"/>
                    <a:pt x="2355" y="6213"/>
                  </a:cubicBezTo>
                  <a:cubicBezTo>
                    <a:pt x="2953" y="6151"/>
                    <a:pt x="3702" y="5829"/>
                    <a:pt x="4603" y="5232"/>
                  </a:cubicBezTo>
                  <a:cubicBezTo>
                    <a:pt x="5130" y="4875"/>
                    <a:pt x="5558" y="4625"/>
                    <a:pt x="5879" y="4482"/>
                  </a:cubicBezTo>
                  <a:cubicBezTo>
                    <a:pt x="6157" y="4356"/>
                    <a:pt x="6399" y="4292"/>
                    <a:pt x="6593" y="4292"/>
                  </a:cubicBezTo>
                  <a:cubicBezTo>
                    <a:pt x="6618" y="4292"/>
                    <a:pt x="6641" y="4293"/>
                    <a:pt x="6664" y="4295"/>
                  </a:cubicBezTo>
                  <a:cubicBezTo>
                    <a:pt x="6869" y="4313"/>
                    <a:pt x="7075" y="4411"/>
                    <a:pt x="7262" y="4598"/>
                  </a:cubicBezTo>
                  <a:cubicBezTo>
                    <a:pt x="7565" y="4902"/>
                    <a:pt x="7681" y="5259"/>
                    <a:pt x="7592" y="5678"/>
                  </a:cubicBezTo>
                  <a:cubicBezTo>
                    <a:pt x="7503" y="6097"/>
                    <a:pt x="7226" y="6534"/>
                    <a:pt x="6780" y="6998"/>
                  </a:cubicBezTo>
                  <a:cubicBezTo>
                    <a:pt x="6405" y="7382"/>
                    <a:pt x="6058" y="7649"/>
                    <a:pt x="5719" y="7819"/>
                  </a:cubicBezTo>
                  <a:cubicBezTo>
                    <a:pt x="5380" y="7979"/>
                    <a:pt x="5005" y="8122"/>
                    <a:pt x="4594" y="8220"/>
                  </a:cubicBezTo>
                  <a:cubicBezTo>
                    <a:pt x="4273" y="8292"/>
                    <a:pt x="4068" y="8381"/>
                    <a:pt x="3961" y="8488"/>
                  </a:cubicBezTo>
                  <a:cubicBezTo>
                    <a:pt x="3863" y="8586"/>
                    <a:pt x="3818" y="8711"/>
                    <a:pt x="3827" y="8845"/>
                  </a:cubicBezTo>
                  <a:cubicBezTo>
                    <a:pt x="3836" y="8979"/>
                    <a:pt x="3899" y="9103"/>
                    <a:pt x="4015" y="9211"/>
                  </a:cubicBezTo>
                  <a:cubicBezTo>
                    <a:pt x="4140" y="9335"/>
                    <a:pt x="4282" y="9416"/>
                    <a:pt x="4434" y="9434"/>
                  </a:cubicBezTo>
                  <a:cubicBezTo>
                    <a:pt x="4481" y="9442"/>
                    <a:pt x="4533" y="9446"/>
                    <a:pt x="4590" y="9446"/>
                  </a:cubicBezTo>
                  <a:cubicBezTo>
                    <a:pt x="4718" y="9446"/>
                    <a:pt x="4871" y="9426"/>
                    <a:pt x="5049" y="9389"/>
                  </a:cubicBezTo>
                  <a:cubicBezTo>
                    <a:pt x="5487" y="9282"/>
                    <a:pt x="5924" y="9103"/>
                    <a:pt x="6370" y="8836"/>
                  </a:cubicBezTo>
                  <a:cubicBezTo>
                    <a:pt x="6816" y="8568"/>
                    <a:pt x="7226" y="8238"/>
                    <a:pt x="7619" y="7846"/>
                  </a:cubicBezTo>
                  <a:cubicBezTo>
                    <a:pt x="8350" y="7096"/>
                    <a:pt x="8770" y="6338"/>
                    <a:pt x="8886" y="5553"/>
                  </a:cubicBezTo>
                  <a:cubicBezTo>
                    <a:pt x="9001" y="4777"/>
                    <a:pt x="8787" y="4126"/>
                    <a:pt x="8243" y="3590"/>
                  </a:cubicBezTo>
                  <a:cubicBezTo>
                    <a:pt x="7895" y="3260"/>
                    <a:pt x="7547" y="3046"/>
                    <a:pt x="7191" y="2966"/>
                  </a:cubicBezTo>
                  <a:cubicBezTo>
                    <a:pt x="7076" y="2940"/>
                    <a:pt x="6955" y="2927"/>
                    <a:pt x="6828" y="2927"/>
                  </a:cubicBezTo>
                  <a:cubicBezTo>
                    <a:pt x="6560" y="2927"/>
                    <a:pt x="6265" y="2985"/>
                    <a:pt x="5950" y="3100"/>
                  </a:cubicBezTo>
                  <a:cubicBezTo>
                    <a:pt x="5478" y="3278"/>
                    <a:pt x="4898" y="3590"/>
                    <a:pt x="4193" y="4045"/>
                  </a:cubicBezTo>
                  <a:cubicBezTo>
                    <a:pt x="3720" y="4357"/>
                    <a:pt x="3337" y="4572"/>
                    <a:pt x="3042" y="4696"/>
                  </a:cubicBezTo>
                  <a:cubicBezTo>
                    <a:pt x="2797" y="4800"/>
                    <a:pt x="2583" y="4855"/>
                    <a:pt x="2400" y="4855"/>
                  </a:cubicBezTo>
                  <a:cubicBezTo>
                    <a:pt x="2363" y="4855"/>
                    <a:pt x="2327" y="4853"/>
                    <a:pt x="2293" y="4848"/>
                  </a:cubicBezTo>
                  <a:cubicBezTo>
                    <a:pt x="2088" y="4821"/>
                    <a:pt x="1891" y="4723"/>
                    <a:pt x="1704" y="4536"/>
                  </a:cubicBezTo>
                  <a:cubicBezTo>
                    <a:pt x="1401" y="4242"/>
                    <a:pt x="1276" y="3885"/>
                    <a:pt x="1338" y="3465"/>
                  </a:cubicBezTo>
                  <a:cubicBezTo>
                    <a:pt x="1401" y="3037"/>
                    <a:pt x="1624" y="2627"/>
                    <a:pt x="2016" y="2225"/>
                  </a:cubicBezTo>
                  <a:cubicBezTo>
                    <a:pt x="2329" y="1904"/>
                    <a:pt x="2632" y="1681"/>
                    <a:pt x="2926" y="1547"/>
                  </a:cubicBezTo>
                  <a:cubicBezTo>
                    <a:pt x="3230" y="1422"/>
                    <a:pt x="3569" y="1307"/>
                    <a:pt x="3961" y="1217"/>
                  </a:cubicBezTo>
                  <a:cubicBezTo>
                    <a:pt x="4309" y="1155"/>
                    <a:pt x="4532" y="1075"/>
                    <a:pt x="4630" y="968"/>
                  </a:cubicBezTo>
                  <a:cubicBezTo>
                    <a:pt x="4719" y="878"/>
                    <a:pt x="4764" y="753"/>
                    <a:pt x="4755" y="611"/>
                  </a:cubicBezTo>
                  <a:cubicBezTo>
                    <a:pt x="4746" y="468"/>
                    <a:pt x="4684" y="343"/>
                    <a:pt x="4568" y="236"/>
                  </a:cubicBezTo>
                  <a:cubicBezTo>
                    <a:pt x="4410" y="78"/>
                    <a:pt x="4185" y="1"/>
                    <a:pt x="38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2" name="Google Shape;1142;p33"/>
          <p:cNvGrpSpPr/>
          <p:nvPr/>
        </p:nvGrpSpPr>
        <p:grpSpPr>
          <a:xfrm>
            <a:off x="5429640" y="85157"/>
            <a:ext cx="3632431" cy="925502"/>
            <a:chOff x="5426215" y="63607"/>
            <a:chExt cx="3632431" cy="925502"/>
          </a:xfrm>
        </p:grpSpPr>
        <p:sp>
          <p:nvSpPr>
            <p:cNvPr id="1143" name="Google Shape;1143;p33"/>
            <p:cNvSpPr/>
            <p:nvPr/>
          </p:nvSpPr>
          <p:spPr>
            <a:xfrm>
              <a:off x="8593649" y="539495"/>
              <a:ext cx="464997" cy="449614"/>
            </a:xfrm>
            <a:custGeom>
              <a:avLst/>
              <a:gdLst/>
              <a:ahLst/>
              <a:cxnLst/>
              <a:rect l="l" t="t" r="r" b="b"/>
              <a:pathLst>
                <a:path w="7013" h="6781" extrusionOk="0">
                  <a:moveTo>
                    <a:pt x="2016" y="0"/>
                  </a:moveTo>
                  <a:cubicBezTo>
                    <a:pt x="1793" y="0"/>
                    <a:pt x="1561" y="63"/>
                    <a:pt x="1374" y="205"/>
                  </a:cubicBezTo>
                  <a:cubicBezTo>
                    <a:pt x="1213" y="321"/>
                    <a:pt x="1088" y="482"/>
                    <a:pt x="1017" y="660"/>
                  </a:cubicBezTo>
                  <a:cubicBezTo>
                    <a:pt x="946" y="830"/>
                    <a:pt x="910" y="1017"/>
                    <a:pt x="910" y="1213"/>
                  </a:cubicBezTo>
                  <a:cubicBezTo>
                    <a:pt x="910" y="1615"/>
                    <a:pt x="1044" y="2034"/>
                    <a:pt x="1294" y="2427"/>
                  </a:cubicBezTo>
                  <a:cubicBezTo>
                    <a:pt x="955" y="2561"/>
                    <a:pt x="660" y="2748"/>
                    <a:pt x="437" y="2980"/>
                  </a:cubicBezTo>
                  <a:cubicBezTo>
                    <a:pt x="312" y="3114"/>
                    <a:pt x="205" y="3265"/>
                    <a:pt x="125" y="3426"/>
                  </a:cubicBezTo>
                  <a:cubicBezTo>
                    <a:pt x="45" y="3586"/>
                    <a:pt x="0" y="3765"/>
                    <a:pt x="0" y="3943"/>
                  </a:cubicBezTo>
                  <a:cubicBezTo>
                    <a:pt x="0" y="4050"/>
                    <a:pt x="18" y="4157"/>
                    <a:pt x="54" y="4264"/>
                  </a:cubicBezTo>
                  <a:cubicBezTo>
                    <a:pt x="98" y="4416"/>
                    <a:pt x="179" y="4541"/>
                    <a:pt x="277" y="4648"/>
                  </a:cubicBezTo>
                  <a:cubicBezTo>
                    <a:pt x="428" y="4809"/>
                    <a:pt x="616" y="4925"/>
                    <a:pt x="821" y="4996"/>
                  </a:cubicBezTo>
                  <a:cubicBezTo>
                    <a:pt x="1026" y="5076"/>
                    <a:pt x="1258" y="5112"/>
                    <a:pt x="1490" y="5112"/>
                  </a:cubicBezTo>
                  <a:cubicBezTo>
                    <a:pt x="1704" y="5112"/>
                    <a:pt x="1918" y="5076"/>
                    <a:pt x="2141" y="5023"/>
                  </a:cubicBezTo>
                  <a:cubicBezTo>
                    <a:pt x="2168" y="5451"/>
                    <a:pt x="2284" y="5843"/>
                    <a:pt x="2489" y="6156"/>
                  </a:cubicBezTo>
                  <a:cubicBezTo>
                    <a:pt x="2605" y="6325"/>
                    <a:pt x="2739" y="6486"/>
                    <a:pt x="2917" y="6593"/>
                  </a:cubicBezTo>
                  <a:cubicBezTo>
                    <a:pt x="3087" y="6709"/>
                    <a:pt x="3292" y="6780"/>
                    <a:pt x="3506" y="6780"/>
                  </a:cubicBezTo>
                  <a:cubicBezTo>
                    <a:pt x="3720" y="6780"/>
                    <a:pt x="3925" y="6709"/>
                    <a:pt x="4095" y="6593"/>
                  </a:cubicBezTo>
                  <a:cubicBezTo>
                    <a:pt x="4354" y="6423"/>
                    <a:pt x="4541" y="6165"/>
                    <a:pt x="4675" y="5870"/>
                  </a:cubicBezTo>
                  <a:cubicBezTo>
                    <a:pt x="4782" y="5620"/>
                    <a:pt x="4853" y="5326"/>
                    <a:pt x="4871" y="5023"/>
                  </a:cubicBezTo>
                  <a:cubicBezTo>
                    <a:pt x="5094" y="5076"/>
                    <a:pt x="5308" y="5112"/>
                    <a:pt x="5522" y="5112"/>
                  </a:cubicBezTo>
                  <a:cubicBezTo>
                    <a:pt x="5834" y="5112"/>
                    <a:pt x="6138" y="5049"/>
                    <a:pt x="6388" y="4916"/>
                  </a:cubicBezTo>
                  <a:cubicBezTo>
                    <a:pt x="6521" y="4844"/>
                    <a:pt x="6637" y="4755"/>
                    <a:pt x="6735" y="4648"/>
                  </a:cubicBezTo>
                  <a:cubicBezTo>
                    <a:pt x="6834" y="4541"/>
                    <a:pt x="6914" y="4416"/>
                    <a:pt x="6959" y="4264"/>
                  </a:cubicBezTo>
                  <a:cubicBezTo>
                    <a:pt x="6994" y="4157"/>
                    <a:pt x="7012" y="4050"/>
                    <a:pt x="7012" y="3943"/>
                  </a:cubicBezTo>
                  <a:cubicBezTo>
                    <a:pt x="7012" y="3765"/>
                    <a:pt x="6967" y="3586"/>
                    <a:pt x="6887" y="3426"/>
                  </a:cubicBezTo>
                  <a:cubicBezTo>
                    <a:pt x="6771" y="3185"/>
                    <a:pt x="6593" y="2971"/>
                    <a:pt x="6361" y="2792"/>
                  </a:cubicBezTo>
                  <a:cubicBezTo>
                    <a:pt x="6173" y="2650"/>
                    <a:pt x="5959" y="2525"/>
                    <a:pt x="5718" y="2427"/>
                  </a:cubicBezTo>
                  <a:cubicBezTo>
                    <a:pt x="5968" y="2034"/>
                    <a:pt x="6102" y="1615"/>
                    <a:pt x="6102" y="1213"/>
                  </a:cubicBezTo>
                  <a:cubicBezTo>
                    <a:pt x="6102" y="1017"/>
                    <a:pt x="6066" y="830"/>
                    <a:pt x="5995" y="660"/>
                  </a:cubicBezTo>
                  <a:cubicBezTo>
                    <a:pt x="5924" y="482"/>
                    <a:pt x="5799" y="321"/>
                    <a:pt x="5638" y="205"/>
                  </a:cubicBezTo>
                  <a:cubicBezTo>
                    <a:pt x="5451" y="63"/>
                    <a:pt x="5219" y="0"/>
                    <a:pt x="4996" y="0"/>
                  </a:cubicBezTo>
                  <a:cubicBezTo>
                    <a:pt x="4701" y="0"/>
                    <a:pt x="4407" y="107"/>
                    <a:pt x="4131" y="268"/>
                  </a:cubicBezTo>
                  <a:cubicBezTo>
                    <a:pt x="3908" y="411"/>
                    <a:pt x="3693" y="598"/>
                    <a:pt x="3506" y="821"/>
                  </a:cubicBezTo>
                  <a:cubicBezTo>
                    <a:pt x="3319" y="598"/>
                    <a:pt x="3105" y="411"/>
                    <a:pt x="2882" y="268"/>
                  </a:cubicBezTo>
                  <a:cubicBezTo>
                    <a:pt x="2605" y="107"/>
                    <a:pt x="2311" y="0"/>
                    <a:pt x="2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3"/>
            <p:cNvSpPr/>
            <p:nvPr/>
          </p:nvSpPr>
          <p:spPr>
            <a:xfrm>
              <a:off x="5426215" y="63607"/>
              <a:ext cx="401079" cy="401079"/>
            </a:xfrm>
            <a:custGeom>
              <a:avLst/>
              <a:gdLst/>
              <a:ahLst/>
              <a:cxnLst/>
              <a:rect l="l" t="t" r="r" b="b"/>
              <a:pathLst>
                <a:path w="6049" h="6049" extrusionOk="0">
                  <a:moveTo>
                    <a:pt x="3274" y="0"/>
                  </a:moveTo>
                  <a:lnTo>
                    <a:pt x="2391" y="54"/>
                  </a:lnTo>
                  <a:lnTo>
                    <a:pt x="2364" y="63"/>
                  </a:lnTo>
                  <a:lnTo>
                    <a:pt x="2355" y="98"/>
                  </a:lnTo>
                  <a:lnTo>
                    <a:pt x="2471" y="1892"/>
                  </a:lnTo>
                  <a:lnTo>
                    <a:pt x="1115" y="705"/>
                  </a:lnTo>
                  <a:lnTo>
                    <a:pt x="1089" y="696"/>
                  </a:lnTo>
                  <a:lnTo>
                    <a:pt x="1062" y="705"/>
                  </a:lnTo>
                  <a:lnTo>
                    <a:pt x="473" y="1374"/>
                  </a:lnTo>
                  <a:lnTo>
                    <a:pt x="482" y="1428"/>
                  </a:lnTo>
                  <a:lnTo>
                    <a:pt x="1490" y="2320"/>
                  </a:lnTo>
                  <a:lnTo>
                    <a:pt x="1838" y="2614"/>
                  </a:lnTo>
                  <a:lnTo>
                    <a:pt x="1374" y="2650"/>
                  </a:lnTo>
                  <a:lnTo>
                    <a:pt x="36" y="2730"/>
                  </a:lnTo>
                  <a:lnTo>
                    <a:pt x="9" y="2748"/>
                  </a:lnTo>
                  <a:lnTo>
                    <a:pt x="0" y="2775"/>
                  </a:lnTo>
                  <a:lnTo>
                    <a:pt x="54" y="3658"/>
                  </a:lnTo>
                  <a:lnTo>
                    <a:pt x="98" y="3694"/>
                  </a:lnTo>
                  <a:lnTo>
                    <a:pt x="1901" y="3578"/>
                  </a:lnTo>
                  <a:lnTo>
                    <a:pt x="1901" y="3578"/>
                  </a:lnTo>
                  <a:lnTo>
                    <a:pt x="705" y="4934"/>
                  </a:lnTo>
                  <a:lnTo>
                    <a:pt x="705" y="4987"/>
                  </a:lnTo>
                  <a:lnTo>
                    <a:pt x="1374" y="5576"/>
                  </a:lnTo>
                  <a:lnTo>
                    <a:pt x="1428" y="5567"/>
                  </a:lnTo>
                  <a:lnTo>
                    <a:pt x="2320" y="4559"/>
                  </a:lnTo>
                  <a:lnTo>
                    <a:pt x="2623" y="4211"/>
                  </a:lnTo>
                  <a:lnTo>
                    <a:pt x="2650" y="4666"/>
                  </a:lnTo>
                  <a:lnTo>
                    <a:pt x="2730" y="6013"/>
                  </a:lnTo>
                  <a:lnTo>
                    <a:pt x="2775" y="6049"/>
                  </a:lnTo>
                  <a:lnTo>
                    <a:pt x="3658" y="5995"/>
                  </a:lnTo>
                  <a:lnTo>
                    <a:pt x="3694" y="5951"/>
                  </a:lnTo>
                  <a:lnTo>
                    <a:pt x="3578" y="4149"/>
                  </a:lnTo>
                  <a:lnTo>
                    <a:pt x="4934" y="5344"/>
                  </a:lnTo>
                  <a:lnTo>
                    <a:pt x="4987" y="5344"/>
                  </a:lnTo>
                  <a:lnTo>
                    <a:pt x="5576" y="4675"/>
                  </a:lnTo>
                  <a:lnTo>
                    <a:pt x="5585" y="4648"/>
                  </a:lnTo>
                  <a:lnTo>
                    <a:pt x="5567" y="4621"/>
                  </a:lnTo>
                  <a:lnTo>
                    <a:pt x="4559" y="3729"/>
                  </a:lnTo>
                  <a:lnTo>
                    <a:pt x="4211" y="3426"/>
                  </a:lnTo>
                  <a:lnTo>
                    <a:pt x="4675" y="3399"/>
                  </a:lnTo>
                  <a:lnTo>
                    <a:pt x="6013" y="3310"/>
                  </a:lnTo>
                  <a:lnTo>
                    <a:pt x="6049" y="3274"/>
                  </a:lnTo>
                  <a:lnTo>
                    <a:pt x="5995" y="2391"/>
                  </a:lnTo>
                  <a:lnTo>
                    <a:pt x="5977" y="2364"/>
                  </a:lnTo>
                  <a:lnTo>
                    <a:pt x="5951" y="2355"/>
                  </a:lnTo>
                  <a:lnTo>
                    <a:pt x="4158" y="2471"/>
                  </a:lnTo>
                  <a:lnTo>
                    <a:pt x="5344" y="1115"/>
                  </a:lnTo>
                  <a:lnTo>
                    <a:pt x="5353" y="1089"/>
                  </a:lnTo>
                  <a:lnTo>
                    <a:pt x="5344" y="1062"/>
                  </a:lnTo>
                  <a:lnTo>
                    <a:pt x="4675" y="473"/>
                  </a:lnTo>
                  <a:lnTo>
                    <a:pt x="4648" y="464"/>
                  </a:lnTo>
                  <a:lnTo>
                    <a:pt x="4621" y="482"/>
                  </a:lnTo>
                  <a:lnTo>
                    <a:pt x="3729" y="1490"/>
                  </a:lnTo>
                  <a:lnTo>
                    <a:pt x="3426" y="1838"/>
                  </a:lnTo>
                  <a:lnTo>
                    <a:pt x="3399" y="1374"/>
                  </a:lnTo>
                  <a:lnTo>
                    <a:pt x="3319" y="36"/>
                  </a:lnTo>
                  <a:lnTo>
                    <a:pt x="3301" y="9"/>
                  </a:lnTo>
                  <a:lnTo>
                    <a:pt x="32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" name="Google Shape;1146;p34"/>
          <p:cNvGrpSpPr/>
          <p:nvPr/>
        </p:nvGrpSpPr>
        <p:grpSpPr>
          <a:xfrm>
            <a:off x="-49107" y="-68187"/>
            <a:ext cx="6889228" cy="5267644"/>
            <a:chOff x="-49107" y="-68187"/>
            <a:chExt cx="6889228" cy="5267644"/>
          </a:xfrm>
        </p:grpSpPr>
        <p:sp>
          <p:nvSpPr>
            <p:cNvPr id="1147" name="Google Shape;1147;p34"/>
            <p:cNvSpPr/>
            <p:nvPr/>
          </p:nvSpPr>
          <p:spPr>
            <a:xfrm>
              <a:off x="6375124" y="-68187"/>
              <a:ext cx="464997" cy="449614"/>
            </a:xfrm>
            <a:custGeom>
              <a:avLst/>
              <a:gdLst/>
              <a:ahLst/>
              <a:cxnLst/>
              <a:rect l="l" t="t" r="r" b="b"/>
              <a:pathLst>
                <a:path w="7013" h="6781" extrusionOk="0">
                  <a:moveTo>
                    <a:pt x="2016" y="0"/>
                  </a:moveTo>
                  <a:cubicBezTo>
                    <a:pt x="1793" y="0"/>
                    <a:pt x="1561" y="63"/>
                    <a:pt x="1374" y="205"/>
                  </a:cubicBezTo>
                  <a:cubicBezTo>
                    <a:pt x="1213" y="321"/>
                    <a:pt x="1088" y="482"/>
                    <a:pt x="1017" y="660"/>
                  </a:cubicBezTo>
                  <a:cubicBezTo>
                    <a:pt x="946" y="830"/>
                    <a:pt x="910" y="1017"/>
                    <a:pt x="910" y="1213"/>
                  </a:cubicBezTo>
                  <a:cubicBezTo>
                    <a:pt x="910" y="1615"/>
                    <a:pt x="1044" y="2034"/>
                    <a:pt x="1294" y="2427"/>
                  </a:cubicBezTo>
                  <a:cubicBezTo>
                    <a:pt x="955" y="2561"/>
                    <a:pt x="660" y="2748"/>
                    <a:pt x="437" y="2980"/>
                  </a:cubicBezTo>
                  <a:cubicBezTo>
                    <a:pt x="312" y="3114"/>
                    <a:pt x="205" y="3265"/>
                    <a:pt x="125" y="3426"/>
                  </a:cubicBezTo>
                  <a:cubicBezTo>
                    <a:pt x="45" y="3586"/>
                    <a:pt x="0" y="3765"/>
                    <a:pt x="0" y="3943"/>
                  </a:cubicBezTo>
                  <a:cubicBezTo>
                    <a:pt x="0" y="4050"/>
                    <a:pt x="18" y="4157"/>
                    <a:pt x="54" y="4264"/>
                  </a:cubicBezTo>
                  <a:cubicBezTo>
                    <a:pt x="98" y="4416"/>
                    <a:pt x="179" y="4541"/>
                    <a:pt x="277" y="4648"/>
                  </a:cubicBezTo>
                  <a:cubicBezTo>
                    <a:pt x="428" y="4809"/>
                    <a:pt x="616" y="4925"/>
                    <a:pt x="821" y="4996"/>
                  </a:cubicBezTo>
                  <a:cubicBezTo>
                    <a:pt x="1026" y="5076"/>
                    <a:pt x="1258" y="5112"/>
                    <a:pt x="1490" y="5112"/>
                  </a:cubicBezTo>
                  <a:cubicBezTo>
                    <a:pt x="1704" y="5112"/>
                    <a:pt x="1918" y="5076"/>
                    <a:pt x="2141" y="5023"/>
                  </a:cubicBezTo>
                  <a:cubicBezTo>
                    <a:pt x="2168" y="5451"/>
                    <a:pt x="2284" y="5843"/>
                    <a:pt x="2489" y="6156"/>
                  </a:cubicBezTo>
                  <a:cubicBezTo>
                    <a:pt x="2605" y="6325"/>
                    <a:pt x="2739" y="6486"/>
                    <a:pt x="2917" y="6593"/>
                  </a:cubicBezTo>
                  <a:cubicBezTo>
                    <a:pt x="3087" y="6709"/>
                    <a:pt x="3292" y="6780"/>
                    <a:pt x="3506" y="6780"/>
                  </a:cubicBezTo>
                  <a:cubicBezTo>
                    <a:pt x="3720" y="6780"/>
                    <a:pt x="3925" y="6709"/>
                    <a:pt x="4095" y="6593"/>
                  </a:cubicBezTo>
                  <a:cubicBezTo>
                    <a:pt x="4354" y="6423"/>
                    <a:pt x="4541" y="6165"/>
                    <a:pt x="4675" y="5870"/>
                  </a:cubicBezTo>
                  <a:cubicBezTo>
                    <a:pt x="4782" y="5620"/>
                    <a:pt x="4853" y="5326"/>
                    <a:pt x="4871" y="5023"/>
                  </a:cubicBezTo>
                  <a:cubicBezTo>
                    <a:pt x="5094" y="5076"/>
                    <a:pt x="5308" y="5112"/>
                    <a:pt x="5522" y="5112"/>
                  </a:cubicBezTo>
                  <a:cubicBezTo>
                    <a:pt x="5834" y="5112"/>
                    <a:pt x="6138" y="5049"/>
                    <a:pt x="6388" y="4916"/>
                  </a:cubicBezTo>
                  <a:cubicBezTo>
                    <a:pt x="6521" y="4844"/>
                    <a:pt x="6637" y="4755"/>
                    <a:pt x="6735" y="4648"/>
                  </a:cubicBezTo>
                  <a:cubicBezTo>
                    <a:pt x="6834" y="4541"/>
                    <a:pt x="6914" y="4416"/>
                    <a:pt x="6959" y="4264"/>
                  </a:cubicBezTo>
                  <a:cubicBezTo>
                    <a:pt x="6994" y="4157"/>
                    <a:pt x="7012" y="4050"/>
                    <a:pt x="7012" y="3943"/>
                  </a:cubicBezTo>
                  <a:cubicBezTo>
                    <a:pt x="7012" y="3765"/>
                    <a:pt x="6967" y="3586"/>
                    <a:pt x="6887" y="3426"/>
                  </a:cubicBezTo>
                  <a:cubicBezTo>
                    <a:pt x="6771" y="3185"/>
                    <a:pt x="6593" y="2971"/>
                    <a:pt x="6361" y="2792"/>
                  </a:cubicBezTo>
                  <a:cubicBezTo>
                    <a:pt x="6173" y="2650"/>
                    <a:pt x="5959" y="2525"/>
                    <a:pt x="5718" y="2427"/>
                  </a:cubicBezTo>
                  <a:cubicBezTo>
                    <a:pt x="5968" y="2034"/>
                    <a:pt x="6102" y="1615"/>
                    <a:pt x="6102" y="1213"/>
                  </a:cubicBezTo>
                  <a:cubicBezTo>
                    <a:pt x="6102" y="1017"/>
                    <a:pt x="6066" y="830"/>
                    <a:pt x="5995" y="660"/>
                  </a:cubicBezTo>
                  <a:cubicBezTo>
                    <a:pt x="5924" y="482"/>
                    <a:pt x="5799" y="321"/>
                    <a:pt x="5638" y="205"/>
                  </a:cubicBezTo>
                  <a:cubicBezTo>
                    <a:pt x="5451" y="63"/>
                    <a:pt x="5219" y="0"/>
                    <a:pt x="4996" y="0"/>
                  </a:cubicBezTo>
                  <a:cubicBezTo>
                    <a:pt x="4701" y="0"/>
                    <a:pt x="4407" y="107"/>
                    <a:pt x="4131" y="268"/>
                  </a:cubicBezTo>
                  <a:cubicBezTo>
                    <a:pt x="3908" y="411"/>
                    <a:pt x="3693" y="598"/>
                    <a:pt x="3506" y="821"/>
                  </a:cubicBezTo>
                  <a:cubicBezTo>
                    <a:pt x="3319" y="598"/>
                    <a:pt x="3105" y="411"/>
                    <a:pt x="2882" y="268"/>
                  </a:cubicBezTo>
                  <a:cubicBezTo>
                    <a:pt x="2605" y="107"/>
                    <a:pt x="2311" y="0"/>
                    <a:pt x="2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1655347" y="4713626"/>
              <a:ext cx="401079" cy="401079"/>
            </a:xfrm>
            <a:custGeom>
              <a:avLst/>
              <a:gdLst/>
              <a:ahLst/>
              <a:cxnLst/>
              <a:rect l="l" t="t" r="r" b="b"/>
              <a:pathLst>
                <a:path w="6049" h="6049" extrusionOk="0">
                  <a:moveTo>
                    <a:pt x="3274" y="0"/>
                  </a:moveTo>
                  <a:lnTo>
                    <a:pt x="2391" y="54"/>
                  </a:lnTo>
                  <a:lnTo>
                    <a:pt x="2364" y="63"/>
                  </a:lnTo>
                  <a:lnTo>
                    <a:pt x="2355" y="98"/>
                  </a:lnTo>
                  <a:lnTo>
                    <a:pt x="2471" y="1892"/>
                  </a:lnTo>
                  <a:lnTo>
                    <a:pt x="1115" y="705"/>
                  </a:lnTo>
                  <a:lnTo>
                    <a:pt x="1089" y="696"/>
                  </a:lnTo>
                  <a:lnTo>
                    <a:pt x="1062" y="705"/>
                  </a:lnTo>
                  <a:lnTo>
                    <a:pt x="473" y="1374"/>
                  </a:lnTo>
                  <a:lnTo>
                    <a:pt x="482" y="1428"/>
                  </a:lnTo>
                  <a:lnTo>
                    <a:pt x="1490" y="2320"/>
                  </a:lnTo>
                  <a:lnTo>
                    <a:pt x="1838" y="2614"/>
                  </a:lnTo>
                  <a:lnTo>
                    <a:pt x="1374" y="2650"/>
                  </a:lnTo>
                  <a:lnTo>
                    <a:pt x="36" y="2730"/>
                  </a:lnTo>
                  <a:lnTo>
                    <a:pt x="9" y="2748"/>
                  </a:lnTo>
                  <a:lnTo>
                    <a:pt x="0" y="2775"/>
                  </a:lnTo>
                  <a:lnTo>
                    <a:pt x="54" y="3658"/>
                  </a:lnTo>
                  <a:lnTo>
                    <a:pt x="98" y="3694"/>
                  </a:lnTo>
                  <a:lnTo>
                    <a:pt x="1901" y="3578"/>
                  </a:lnTo>
                  <a:lnTo>
                    <a:pt x="1901" y="3578"/>
                  </a:lnTo>
                  <a:lnTo>
                    <a:pt x="705" y="4934"/>
                  </a:lnTo>
                  <a:lnTo>
                    <a:pt x="705" y="4987"/>
                  </a:lnTo>
                  <a:lnTo>
                    <a:pt x="1374" y="5576"/>
                  </a:lnTo>
                  <a:lnTo>
                    <a:pt x="1428" y="5567"/>
                  </a:lnTo>
                  <a:lnTo>
                    <a:pt x="2320" y="4559"/>
                  </a:lnTo>
                  <a:lnTo>
                    <a:pt x="2623" y="4211"/>
                  </a:lnTo>
                  <a:lnTo>
                    <a:pt x="2650" y="4666"/>
                  </a:lnTo>
                  <a:lnTo>
                    <a:pt x="2730" y="6013"/>
                  </a:lnTo>
                  <a:lnTo>
                    <a:pt x="2775" y="6049"/>
                  </a:lnTo>
                  <a:lnTo>
                    <a:pt x="3658" y="5995"/>
                  </a:lnTo>
                  <a:lnTo>
                    <a:pt x="3694" y="5951"/>
                  </a:lnTo>
                  <a:lnTo>
                    <a:pt x="3578" y="4149"/>
                  </a:lnTo>
                  <a:lnTo>
                    <a:pt x="4934" y="5344"/>
                  </a:lnTo>
                  <a:lnTo>
                    <a:pt x="4987" y="5344"/>
                  </a:lnTo>
                  <a:lnTo>
                    <a:pt x="5576" y="4675"/>
                  </a:lnTo>
                  <a:lnTo>
                    <a:pt x="5585" y="4648"/>
                  </a:lnTo>
                  <a:lnTo>
                    <a:pt x="5567" y="4621"/>
                  </a:lnTo>
                  <a:lnTo>
                    <a:pt x="4559" y="3729"/>
                  </a:lnTo>
                  <a:lnTo>
                    <a:pt x="4211" y="3426"/>
                  </a:lnTo>
                  <a:lnTo>
                    <a:pt x="4675" y="3399"/>
                  </a:lnTo>
                  <a:lnTo>
                    <a:pt x="6013" y="3310"/>
                  </a:lnTo>
                  <a:lnTo>
                    <a:pt x="6049" y="3274"/>
                  </a:lnTo>
                  <a:lnTo>
                    <a:pt x="5995" y="2391"/>
                  </a:lnTo>
                  <a:lnTo>
                    <a:pt x="5977" y="2364"/>
                  </a:lnTo>
                  <a:lnTo>
                    <a:pt x="5951" y="2355"/>
                  </a:lnTo>
                  <a:lnTo>
                    <a:pt x="4158" y="2471"/>
                  </a:lnTo>
                  <a:lnTo>
                    <a:pt x="5344" y="1115"/>
                  </a:lnTo>
                  <a:lnTo>
                    <a:pt x="5353" y="1089"/>
                  </a:lnTo>
                  <a:lnTo>
                    <a:pt x="5344" y="1062"/>
                  </a:lnTo>
                  <a:lnTo>
                    <a:pt x="4675" y="473"/>
                  </a:lnTo>
                  <a:lnTo>
                    <a:pt x="4648" y="464"/>
                  </a:lnTo>
                  <a:lnTo>
                    <a:pt x="4621" y="482"/>
                  </a:lnTo>
                  <a:lnTo>
                    <a:pt x="3729" y="1490"/>
                  </a:lnTo>
                  <a:lnTo>
                    <a:pt x="3426" y="1838"/>
                  </a:lnTo>
                  <a:lnTo>
                    <a:pt x="3399" y="1374"/>
                  </a:lnTo>
                  <a:lnTo>
                    <a:pt x="3319" y="36"/>
                  </a:lnTo>
                  <a:lnTo>
                    <a:pt x="3301" y="9"/>
                  </a:lnTo>
                  <a:lnTo>
                    <a:pt x="32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4571994" y="4781272"/>
              <a:ext cx="430717" cy="418186"/>
            </a:xfrm>
            <a:custGeom>
              <a:avLst/>
              <a:gdLst/>
              <a:ahLst/>
              <a:cxnLst/>
              <a:rect l="l" t="t" r="r" b="b"/>
              <a:pathLst>
                <a:path w="6496" h="6307" extrusionOk="0">
                  <a:moveTo>
                    <a:pt x="2900" y="1"/>
                  </a:moveTo>
                  <a:cubicBezTo>
                    <a:pt x="2889" y="1"/>
                    <a:pt x="2877" y="2"/>
                    <a:pt x="2865" y="5"/>
                  </a:cubicBezTo>
                  <a:lnTo>
                    <a:pt x="1990" y="237"/>
                  </a:lnTo>
                  <a:cubicBezTo>
                    <a:pt x="1910" y="263"/>
                    <a:pt x="1865" y="344"/>
                    <a:pt x="1883" y="424"/>
                  </a:cubicBezTo>
                  <a:lnTo>
                    <a:pt x="2508" y="2734"/>
                  </a:lnTo>
                  <a:lnTo>
                    <a:pt x="117" y="3377"/>
                  </a:lnTo>
                  <a:cubicBezTo>
                    <a:pt x="46" y="3404"/>
                    <a:pt x="1" y="3475"/>
                    <a:pt x="19" y="3555"/>
                  </a:cubicBezTo>
                  <a:lnTo>
                    <a:pt x="251" y="4429"/>
                  </a:lnTo>
                  <a:cubicBezTo>
                    <a:pt x="274" y="4498"/>
                    <a:pt x="335" y="4540"/>
                    <a:pt x="397" y="4540"/>
                  </a:cubicBezTo>
                  <a:cubicBezTo>
                    <a:pt x="408" y="4540"/>
                    <a:pt x="419" y="4539"/>
                    <a:pt x="429" y="4536"/>
                  </a:cubicBezTo>
                  <a:lnTo>
                    <a:pt x="2829" y="3885"/>
                  </a:lnTo>
                  <a:lnTo>
                    <a:pt x="3453" y="6196"/>
                  </a:lnTo>
                  <a:cubicBezTo>
                    <a:pt x="3469" y="6264"/>
                    <a:pt x="3529" y="6307"/>
                    <a:pt x="3596" y="6307"/>
                  </a:cubicBezTo>
                  <a:cubicBezTo>
                    <a:pt x="3608" y="6307"/>
                    <a:pt x="3620" y="6305"/>
                    <a:pt x="3632" y="6303"/>
                  </a:cubicBezTo>
                  <a:lnTo>
                    <a:pt x="4506" y="6062"/>
                  </a:lnTo>
                  <a:cubicBezTo>
                    <a:pt x="4577" y="6044"/>
                    <a:pt x="4631" y="5964"/>
                    <a:pt x="4604" y="5884"/>
                  </a:cubicBezTo>
                  <a:lnTo>
                    <a:pt x="3980" y="3573"/>
                  </a:lnTo>
                  <a:lnTo>
                    <a:pt x="6371" y="2922"/>
                  </a:lnTo>
                  <a:cubicBezTo>
                    <a:pt x="6451" y="2904"/>
                    <a:pt x="6495" y="2824"/>
                    <a:pt x="6478" y="2743"/>
                  </a:cubicBezTo>
                  <a:lnTo>
                    <a:pt x="6237" y="1869"/>
                  </a:lnTo>
                  <a:cubicBezTo>
                    <a:pt x="6222" y="1808"/>
                    <a:pt x="6161" y="1767"/>
                    <a:pt x="6094" y="1767"/>
                  </a:cubicBezTo>
                  <a:cubicBezTo>
                    <a:pt x="6082" y="1767"/>
                    <a:pt x="6070" y="1768"/>
                    <a:pt x="6058" y="1771"/>
                  </a:cubicBezTo>
                  <a:lnTo>
                    <a:pt x="3667" y="2422"/>
                  </a:lnTo>
                  <a:lnTo>
                    <a:pt x="3043" y="103"/>
                  </a:lnTo>
                  <a:cubicBezTo>
                    <a:pt x="3028" y="42"/>
                    <a:pt x="2967" y="1"/>
                    <a:pt x="29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4"/>
            <p:cNvSpPr/>
            <p:nvPr/>
          </p:nvSpPr>
          <p:spPr>
            <a:xfrm rot="6527575">
              <a:off x="2726375" y="108292"/>
              <a:ext cx="570818" cy="477726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4"/>
            <p:cNvSpPr/>
            <p:nvPr/>
          </p:nvSpPr>
          <p:spPr>
            <a:xfrm>
              <a:off x="-49107" y="1467735"/>
              <a:ext cx="250181" cy="245878"/>
            </a:xfrm>
            <a:custGeom>
              <a:avLst/>
              <a:gdLst/>
              <a:ahLst/>
              <a:cxnLst/>
              <a:rect l="l" t="t" r="r" b="b"/>
              <a:pathLst>
                <a:path w="3721" h="3657" extrusionOk="0">
                  <a:moveTo>
                    <a:pt x="1856" y="1"/>
                  </a:moveTo>
                  <a:cubicBezTo>
                    <a:pt x="1802" y="1"/>
                    <a:pt x="1749" y="34"/>
                    <a:pt x="1731" y="101"/>
                  </a:cubicBezTo>
                  <a:lnTo>
                    <a:pt x="1401" y="1279"/>
                  </a:lnTo>
                  <a:cubicBezTo>
                    <a:pt x="1383" y="1323"/>
                    <a:pt x="1347" y="1359"/>
                    <a:pt x="1303" y="1368"/>
                  </a:cubicBezTo>
                  <a:lnTo>
                    <a:pt x="125" y="1698"/>
                  </a:lnTo>
                  <a:cubicBezTo>
                    <a:pt x="0" y="1734"/>
                    <a:pt x="0" y="1921"/>
                    <a:pt x="125" y="1957"/>
                  </a:cubicBezTo>
                  <a:lnTo>
                    <a:pt x="1303" y="2287"/>
                  </a:lnTo>
                  <a:cubicBezTo>
                    <a:pt x="1347" y="2296"/>
                    <a:pt x="1383" y="2331"/>
                    <a:pt x="1401" y="2376"/>
                  </a:cubicBezTo>
                  <a:lnTo>
                    <a:pt x="1731" y="3563"/>
                  </a:lnTo>
                  <a:cubicBezTo>
                    <a:pt x="1749" y="3625"/>
                    <a:pt x="1802" y="3656"/>
                    <a:pt x="1856" y="3656"/>
                  </a:cubicBezTo>
                  <a:cubicBezTo>
                    <a:pt x="1909" y="3656"/>
                    <a:pt x="1963" y="3625"/>
                    <a:pt x="1981" y="3563"/>
                  </a:cubicBezTo>
                  <a:lnTo>
                    <a:pt x="2311" y="2376"/>
                  </a:lnTo>
                  <a:cubicBezTo>
                    <a:pt x="2328" y="2331"/>
                    <a:pt x="2364" y="2296"/>
                    <a:pt x="2409" y="2287"/>
                  </a:cubicBezTo>
                  <a:lnTo>
                    <a:pt x="3586" y="1957"/>
                  </a:lnTo>
                  <a:cubicBezTo>
                    <a:pt x="3720" y="1921"/>
                    <a:pt x="3720" y="1734"/>
                    <a:pt x="3586" y="1698"/>
                  </a:cubicBezTo>
                  <a:lnTo>
                    <a:pt x="2409" y="1368"/>
                  </a:lnTo>
                  <a:cubicBezTo>
                    <a:pt x="2364" y="1359"/>
                    <a:pt x="2328" y="1323"/>
                    <a:pt x="2311" y="1279"/>
                  </a:cubicBezTo>
                  <a:lnTo>
                    <a:pt x="1981" y="101"/>
                  </a:lnTo>
                  <a:cubicBezTo>
                    <a:pt x="1963" y="34"/>
                    <a:pt x="1909" y="1"/>
                    <a:pt x="18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2" name="Google Shape;1152;p34"/>
          <p:cNvSpPr/>
          <p:nvPr/>
        </p:nvSpPr>
        <p:spPr>
          <a:xfrm rot="-2327342">
            <a:off x="6840426" y="4598186"/>
            <a:ext cx="338424" cy="556636"/>
          </a:xfrm>
          <a:custGeom>
            <a:avLst/>
            <a:gdLst/>
            <a:ahLst/>
            <a:cxnLst/>
            <a:rect l="l" t="t" r="r" b="b"/>
            <a:pathLst>
              <a:path w="5104" h="8395" extrusionOk="0">
                <a:moveTo>
                  <a:pt x="4327" y="0"/>
                </a:moveTo>
                <a:cubicBezTo>
                  <a:pt x="4282" y="0"/>
                  <a:pt x="4247" y="0"/>
                  <a:pt x="4202" y="9"/>
                </a:cubicBezTo>
                <a:cubicBezTo>
                  <a:pt x="4104" y="27"/>
                  <a:pt x="4006" y="63"/>
                  <a:pt x="3925" y="125"/>
                </a:cubicBezTo>
                <a:cubicBezTo>
                  <a:pt x="3836" y="179"/>
                  <a:pt x="3765" y="250"/>
                  <a:pt x="3711" y="330"/>
                </a:cubicBezTo>
                <a:lnTo>
                  <a:pt x="152" y="5130"/>
                </a:lnTo>
                <a:cubicBezTo>
                  <a:pt x="107" y="5192"/>
                  <a:pt x="72" y="5255"/>
                  <a:pt x="45" y="5335"/>
                </a:cubicBezTo>
                <a:cubicBezTo>
                  <a:pt x="18" y="5406"/>
                  <a:pt x="0" y="5487"/>
                  <a:pt x="0" y="5558"/>
                </a:cubicBezTo>
                <a:cubicBezTo>
                  <a:pt x="0" y="5612"/>
                  <a:pt x="9" y="5656"/>
                  <a:pt x="18" y="5701"/>
                </a:cubicBezTo>
                <a:cubicBezTo>
                  <a:pt x="36" y="5790"/>
                  <a:pt x="72" y="5888"/>
                  <a:pt x="125" y="5968"/>
                </a:cubicBezTo>
                <a:cubicBezTo>
                  <a:pt x="179" y="6049"/>
                  <a:pt x="241" y="6111"/>
                  <a:pt x="321" y="6165"/>
                </a:cubicBezTo>
                <a:lnTo>
                  <a:pt x="3105" y="8225"/>
                </a:lnTo>
                <a:cubicBezTo>
                  <a:pt x="3167" y="8279"/>
                  <a:pt x="3239" y="8315"/>
                  <a:pt x="3310" y="8350"/>
                </a:cubicBezTo>
                <a:cubicBezTo>
                  <a:pt x="3390" y="8377"/>
                  <a:pt x="3470" y="8395"/>
                  <a:pt x="3560" y="8395"/>
                </a:cubicBezTo>
                <a:lnTo>
                  <a:pt x="3622" y="8395"/>
                </a:lnTo>
                <a:cubicBezTo>
                  <a:pt x="3720" y="8377"/>
                  <a:pt x="3827" y="8350"/>
                  <a:pt x="3908" y="8297"/>
                </a:cubicBezTo>
                <a:cubicBezTo>
                  <a:pt x="3988" y="8243"/>
                  <a:pt x="4059" y="8172"/>
                  <a:pt x="4113" y="8101"/>
                </a:cubicBezTo>
                <a:cubicBezTo>
                  <a:pt x="4157" y="8038"/>
                  <a:pt x="4193" y="7976"/>
                  <a:pt x="4220" y="7904"/>
                </a:cubicBezTo>
                <a:cubicBezTo>
                  <a:pt x="4247" y="7833"/>
                  <a:pt x="4256" y="7753"/>
                  <a:pt x="4256" y="7672"/>
                </a:cubicBezTo>
                <a:cubicBezTo>
                  <a:pt x="4256" y="7637"/>
                  <a:pt x="4256" y="7592"/>
                  <a:pt x="4247" y="7547"/>
                </a:cubicBezTo>
                <a:cubicBezTo>
                  <a:pt x="4229" y="7449"/>
                  <a:pt x="4184" y="7360"/>
                  <a:pt x="4131" y="7289"/>
                </a:cubicBezTo>
                <a:cubicBezTo>
                  <a:pt x="4077" y="7208"/>
                  <a:pt x="4015" y="7155"/>
                  <a:pt x="3943" y="7101"/>
                </a:cubicBezTo>
                <a:lnTo>
                  <a:pt x="1775" y="5496"/>
                </a:lnTo>
                <a:lnTo>
                  <a:pt x="4934" y="1231"/>
                </a:lnTo>
                <a:cubicBezTo>
                  <a:pt x="5032" y="1106"/>
                  <a:pt x="5103" y="937"/>
                  <a:pt x="5094" y="759"/>
                </a:cubicBezTo>
                <a:cubicBezTo>
                  <a:pt x="5094" y="732"/>
                  <a:pt x="5094" y="696"/>
                  <a:pt x="5094" y="669"/>
                </a:cubicBezTo>
                <a:cubicBezTo>
                  <a:pt x="5076" y="562"/>
                  <a:pt x="5041" y="464"/>
                  <a:pt x="4987" y="375"/>
                </a:cubicBezTo>
                <a:cubicBezTo>
                  <a:pt x="4934" y="286"/>
                  <a:pt x="4862" y="214"/>
                  <a:pt x="4782" y="161"/>
                </a:cubicBezTo>
                <a:cubicBezTo>
                  <a:pt x="4719" y="116"/>
                  <a:pt x="4648" y="72"/>
                  <a:pt x="4568" y="45"/>
                </a:cubicBezTo>
                <a:cubicBezTo>
                  <a:pt x="4496" y="18"/>
                  <a:pt x="4407" y="0"/>
                  <a:pt x="43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3" name="Google Shape;1153;p34"/>
          <p:cNvGrpSpPr/>
          <p:nvPr/>
        </p:nvGrpSpPr>
        <p:grpSpPr>
          <a:xfrm rot="10800000"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1154" name="Google Shape;1154;p34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55" name="Google Shape;1155;p34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34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34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34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34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34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34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34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34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34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34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34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34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34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34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34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1" name="Google Shape;1171;p34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72" name="Google Shape;1172;p34"/>
          <p:cNvGrpSpPr/>
          <p:nvPr/>
        </p:nvGrpSpPr>
        <p:grpSpPr>
          <a:xfrm>
            <a:off x="-40460" y="85150"/>
            <a:ext cx="9503873" cy="4279271"/>
            <a:chOff x="-46610" y="66750"/>
            <a:chExt cx="9503873" cy="4279271"/>
          </a:xfrm>
        </p:grpSpPr>
        <p:sp>
          <p:nvSpPr>
            <p:cNvPr id="1173" name="Google Shape;1173;p34"/>
            <p:cNvSpPr/>
            <p:nvPr/>
          </p:nvSpPr>
          <p:spPr>
            <a:xfrm>
              <a:off x="-46610" y="66750"/>
              <a:ext cx="813363" cy="645148"/>
            </a:xfrm>
            <a:custGeom>
              <a:avLst/>
              <a:gdLst/>
              <a:ahLst/>
              <a:cxnLst/>
              <a:rect l="l" t="t" r="r" b="b"/>
              <a:pathLst>
                <a:path w="12267" h="9730" extrusionOk="0">
                  <a:moveTo>
                    <a:pt x="4314" y="1203"/>
                  </a:moveTo>
                  <a:cubicBezTo>
                    <a:pt x="4312" y="1204"/>
                    <a:pt x="4310" y="1205"/>
                    <a:pt x="4309" y="1205"/>
                  </a:cubicBezTo>
                  <a:cubicBezTo>
                    <a:pt x="4311" y="1204"/>
                    <a:pt x="4313" y="1203"/>
                    <a:pt x="4314" y="1203"/>
                  </a:cubicBezTo>
                  <a:close/>
                  <a:moveTo>
                    <a:pt x="6912" y="4022"/>
                  </a:moveTo>
                  <a:cubicBezTo>
                    <a:pt x="6913" y="4031"/>
                    <a:pt x="6914" y="4039"/>
                    <a:pt x="6914" y="4041"/>
                  </a:cubicBezTo>
                  <a:cubicBezTo>
                    <a:pt x="6914" y="4034"/>
                    <a:pt x="6913" y="4028"/>
                    <a:pt x="6912" y="4022"/>
                  </a:cubicBezTo>
                  <a:close/>
                  <a:moveTo>
                    <a:pt x="4639" y="1133"/>
                  </a:moveTo>
                  <a:cubicBezTo>
                    <a:pt x="4817" y="1133"/>
                    <a:pt x="5041" y="1222"/>
                    <a:pt x="5219" y="1321"/>
                  </a:cubicBezTo>
                  <a:cubicBezTo>
                    <a:pt x="5317" y="1374"/>
                    <a:pt x="5406" y="1437"/>
                    <a:pt x="5495" y="1490"/>
                  </a:cubicBezTo>
                  <a:cubicBezTo>
                    <a:pt x="5508" y="1503"/>
                    <a:pt x="5569" y="1549"/>
                    <a:pt x="5573" y="1549"/>
                  </a:cubicBezTo>
                  <a:cubicBezTo>
                    <a:pt x="5573" y="1549"/>
                    <a:pt x="5573" y="1549"/>
                    <a:pt x="5573" y="1549"/>
                  </a:cubicBezTo>
                  <a:lnTo>
                    <a:pt x="5573" y="1549"/>
                  </a:lnTo>
                  <a:cubicBezTo>
                    <a:pt x="5610" y="1583"/>
                    <a:pt x="5646" y="1612"/>
                    <a:pt x="5683" y="1642"/>
                  </a:cubicBezTo>
                  <a:cubicBezTo>
                    <a:pt x="5843" y="1784"/>
                    <a:pt x="5995" y="1945"/>
                    <a:pt x="6129" y="2106"/>
                  </a:cubicBezTo>
                  <a:cubicBezTo>
                    <a:pt x="6135" y="2112"/>
                    <a:pt x="6139" y="2117"/>
                    <a:pt x="6143" y="2122"/>
                  </a:cubicBezTo>
                  <a:lnTo>
                    <a:pt x="6143" y="2122"/>
                  </a:lnTo>
                  <a:cubicBezTo>
                    <a:pt x="6145" y="2125"/>
                    <a:pt x="6151" y="2133"/>
                    <a:pt x="6165" y="2150"/>
                  </a:cubicBezTo>
                  <a:cubicBezTo>
                    <a:pt x="6200" y="2195"/>
                    <a:pt x="6227" y="2239"/>
                    <a:pt x="6254" y="2275"/>
                  </a:cubicBezTo>
                  <a:cubicBezTo>
                    <a:pt x="6316" y="2373"/>
                    <a:pt x="6379" y="2462"/>
                    <a:pt x="6432" y="2561"/>
                  </a:cubicBezTo>
                  <a:cubicBezTo>
                    <a:pt x="6477" y="2650"/>
                    <a:pt x="6521" y="2739"/>
                    <a:pt x="6566" y="2828"/>
                  </a:cubicBezTo>
                  <a:cubicBezTo>
                    <a:pt x="6579" y="2848"/>
                    <a:pt x="6613" y="2919"/>
                    <a:pt x="6617" y="2934"/>
                  </a:cubicBezTo>
                  <a:lnTo>
                    <a:pt x="6617" y="2934"/>
                  </a:lnTo>
                  <a:cubicBezTo>
                    <a:pt x="6611" y="2921"/>
                    <a:pt x="6605" y="2907"/>
                    <a:pt x="6605" y="2907"/>
                  </a:cubicBezTo>
                  <a:lnTo>
                    <a:pt x="6605" y="2907"/>
                  </a:lnTo>
                  <a:cubicBezTo>
                    <a:pt x="6604" y="2907"/>
                    <a:pt x="6606" y="2912"/>
                    <a:pt x="6611" y="2926"/>
                  </a:cubicBezTo>
                  <a:cubicBezTo>
                    <a:pt x="6615" y="2933"/>
                    <a:pt x="6617" y="2936"/>
                    <a:pt x="6618" y="2936"/>
                  </a:cubicBezTo>
                  <a:cubicBezTo>
                    <a:pt x="6618" y="2936"/>
                    <a:pt x="6618" y="2935"/>
                    <a:pt x="6617" y="2934"/>
                  </a:cubicBezTo>
                  <a:lnTo>
                    <a:pt x="6617" y="2934"/>
                  </a:lnTo>
                  <a:cubicBezTo>
                    <a:pt x="6622" y="2942"/>
                    <a:pt x="6626" y="2950"/>
                    <a:pt x="6628" y="2953"/>
                  </a:cubicBezTo>
                  <a:cubicBezTo>
                    <a:pt x="6637" y="2989"/>
                    <a:pt x="6646" y="3016"/>
                    <a:pt x="6664" y="3051"/>
                  </a:cubicBezTo>
                  <a:cubicBezTo>
                    <a:pt x="6736" y="3248"/>
                    <a:pt x="6798" y="3453"/>
                    <a:pt x="6843" y="3667"/>
                  </a:cubicBezTo>
                  <a:cubicBezTo>
                    <a:pt x="6869" y="3765"/>
                    <a:pt x="6887" y="3863"/>
                    <a:pt x="6905" y="3970"/>
                  </a:cubicBezTo>
                  <a:cubicBezTo>
                    <a:pt x="6905" y="3990"/>
                    <a:pt x="6910" y="4005"/>
                    <a:pt x="6912" y="4022"/>
                  </a:cubicBezTo>
                  <a:lnTo>
                    <a:pt x="6912" y="4022"/>
                  </a:lnTo>
                  <a:cubicBezTo>
                    <a:pt x="6911" y="4009"/>
                    <a:pt x="6910" y="3994"/>
                    <a:pt x="6910" y="3994"/>
                  </a:cubicBezTo>
                  <a:lnTo>
                    <a:pt x="6910" y="3994"/>
                  </a:lnTo>
                  <a:cubicBezTo>
                    <a:pt x="6910" y="3994"/>
                    <a:pt x="6911" y="4002"/>
                    <a:pt x="6914" y="4024"/>
                  </a:cubicBezTo>
                  <a:cubicBezTo>
                    <a:pt x="6914" y="4077"/>
                    <a:pt x="6923" y="4140"/>
                    <a:pt x="6932" y="4202"/>
                  </a:cubicBezTo>
                  <a:cubicBezTo>
                    <a:pt x="6950" y="4416"/>
                    <a:pt x="6950" y="4630"/>
                    <a:pt x="6941" y="4844"/>
                  </a:cubicBezTo>
                  <a:cubicBezTo>
                    <a:pt x="6941" y="4951"/>
                    <a:pt x="6932" y="5050"/>
                    <a:pt x="6923" y="5157"/>
                  </a:cubicBezTo>
                  <a:cubicBezTo>
                    <a:pt x="6916" y="5170"/>
                    <a:pt x="6914" y="5189"/>
                    <a:pt x="6914" y="5209"/>
                  </a:cubicBezTo>
                  <a:lnTo>
                    <a:pt x="6914" y="5209"/>
                  </a:lnTo>
                  <a:cubicBezTo>
                    <a:pt x="6914" y="5210"/>
                    <a:pt x="6914" y="5210"/>
                    <a:pt x="6914" y="5210"/>
                  </a:cubicBezTo>
                  <a:cubicBezTo>
                    <a:pt x="6905" y="5264"/>
                    <a:pt x="6896" y="5326"/>
                    <a:pt x="6887" y="5380"/>
                  </a:cubicBezTo>
                  <a:cubicBezTo>
                    <a:pt x="6847" y="5580"/>
                    <a:pt x="6800" y="5781"/>
                    <a:pt x="6745" y="5975"/>
                  </a:cubicBezTo>
                  <a:lnTo>
                    <a:pt x="6745" y="5975"/>
                  </a:lnTo>
                  <a:cubicBezTo>
                    <a:pt x="6680" y="5955"/>
                    <a:pt x="6616" y="5932"/>
                    <a:pt x="6548" y="5906"/>
                  </a:cubicBezTo>
                  <a:cubicBezTo>
                    <a:pt x="6504" y="5888"/>
                    <a:pt x="6450" y="5870"/>
                    <a:pt x="6397" y="5852"/>
                  </a:cubicBezTo>
                  <a:cubicBezTo>
                    <a:pt x="6376" y="5844"/>
                    <a:pt x="6369" y="5841"/>
                    <a:pt x="6369" y="5841"/>
                  </a:cubicBezTo>
                  <a:lnTo>
                    <a:pt x="6369" y="5841"/>
                  </a:lnTo>
                  <a:cubicBezTo>
                    <a:pt x="6370" y="5841"/>
                    <a:pt x="6399" y="5852"/>
                    <a:pt x="6405" y="5852"/>
                  </a:cubicBezTo>
                  <a:cubicBezTo>
                    <a:pt x="6370" y="5844"/>
                    <a:pt x="6343" y="5826"/>
                    <a:pt x="6307" y="5808"/>
                  </a:cubicBezTo>
                  <a:cubicBezTo>
                    <a:pt x="6102" y="5710"/>
                    <a:pt x="5906" y="5603"/>
                    <a:pt x="5710" y="5478"/>
                  </a:cubicBezTo>
                  <a:cubicBezTo>
                    <a:pt x="5665" y="5442"/>
                    <a:pt x="5620" y="5415"/>
                    <a:pt x="5576" y="5380"/>
                  </a:cubicBezTo>
                  <a:cubicBezTo>
                    <a:pt x="5549" y="5371"/>
                    <a:pt x="5531" y="5353"/>
                    <a:pt x="5504" y="5335"/>
                  </a:cubicBezTo>
                  <a:cubicBezTo>
                    <a:pt x="5504" y="5335"/>
                    <a:pt x="5497" y="5330"/>
                    <a:pt x="5489" y="5324"/>
                  </a:cubicBezTo>
                  <a:lnTo>
                    <a:pt x="5489" y="5324"/>
                  </a:lnTo>
                  <a:cubicBezTo>
                    <a:pt x="5491" y="5324"/>
                    <a:pt x="5492" y="5325"/>
                    <a:pt x="5492" y="5325"/>
                  </a:cubicBezTo>
                  <a:cubicBezTo>
                    <a:pt x="5497" y="5325"/>
                    <a:pt x="5451" y="5290"/>
                    <a:pt x="5451" y="5290"/>
                  </a:cubicBezTo>
                  <a:cubicBezTo>
                    <a:pt x="5433" y="5273"/>
                    <a:pt x="5406" y="5255"/>
                    <a:pt x="5388" y="5237"/>
                  </a:cubicBezTo>
                  <a:cubicBezTo>
                    <a:pt x="5335" y="5201"/>
                    <a:pt x="5290" y="5157"/>
                    <a:pt x="5246" y="5112"/>
                  </a:cubicBezTo>
                  <a:cubicBezTo>
                    <a:pt x="5076" y="4960"/>
                    <a:pt x="4916" y="4800"/>
                    <a:pt x="4764" y="4621"/>
                  </a:cubicBezTo>
                  <a:cubicBezTo>
                    <a:pt x="4746" y="4604"/>
                    <a:pt x="4728" y="4577"/>
                    <a:pt x="4710" y="4559"/>
                  </a:cubicBezTo>
                  <a:cubicBezTo>
                    <a:pt x="4710" y="4559"/>
                    <a:pt x="4679" y="4517"/>
                    <a:pt x="4680" y="4517"/>
                  </a:cubicBezTo>
                  <a:lnTo>
                    <a:pt x="4680" y="4517"/>
                  </a:lnTo>
                  <a:cubicBezTo>
                    <a:pt x="4681" y="4517"/>
                    <a:pt x="4684" y="4522"/>
                    <a:pt x="4693" y="4532"/>
                  </a:cubicBezTo>
                  <a:cubicBezTo>
                    <a:pt x="4700" y="4539"/>
                    <a:pt x="4703" y="4542"/>
                    <a:pt x="4704" y="4542"/>
                  </a:cubicBezTo>
                  <a:cubicBezTo>
                    <a:pt x="4706" y="4542"/>
                    <a:pt x="4666" y="4496"/>
                    <a:pt x="4666" y="4496"/>
                  </a:cubicBezTo>
                  <a:cubicBezTo>
                    <a:pt x="4657" y="4479"/>
                    <a:pt x="4639" y="4452"/>
                    <a:pt x="4621" y="4434"/>
                  </a:cubicBezTo>
                  <a:cubicBezTo>
                    <a:pt x="4550" y="4336"/>
                    <a:pt x="4487" y="4238"/>
                    <a:pt x="4425" y="4140"/>
                  </a:cubicBezTo>
                  <a:cubicBezTo>
                    <a:pt x="4363" y="4041"/>
                    <a:pt x="4309" y="3943"/>
                    <a:pt x="4264" y="3854"/>
                  </a:cubicBezTo>
                  <a:cubicBezTo>
                    <a:pt x="4238" y="3801"/>
                    <a:pt x="4211" y="3756"/>
                    <a:pt x="4193" y="3702"/>
                  </a:cubicBezTo>
                  <a:cubicBezTo>
                    <a:pt x="4175" y="3676"/>
                    <a:pt x="4166" y="3649"/>
                    <a:pt x="4157" y="3631"/>
                  </a:cubicBezTo>
                  <a:cubicBezTo>
                    <a:pt x="4152" y="3626"/>
                    <a:pt x="4133" y="3587"/>
                    <a:pt x="4126" y="3568"/>
                  </a:cubicBezTo>
                  <a:lnTo>
                    <a:pt x="4126" y="3568"/>
                  </a:lnTo>
                  <a:cubicBezTo>
                    <a:pt x="4130" y="3578"/>
                    <a:pt x="4134" y="3587"/>
                    <a:pt x="4135" y="3587"/>
                  </a:cubicBezTo>
                  <a:cubicBezTo>
                    <a:pt x="4136" y="3587"/>
                    <a:pt x="4135" y="3582"/>
                    <a:pt x="4131" y="3569"/>
                  </a:cubicBezTo>
                  <a:cubicBezTo>
                    <a:pt x="4126" y="3560"/>
                    <a:pt x="4123" y="3557"/>
                    <a:pt x="4122" y="3557"/>
                  </a:cubicBezTo>
                  <a:lnTo>
                    <a:pt x="4122" y="3557"/>
                  </a:lnTo>
                  <a:cubicBezTo>
                    <a:pt x="4122" y="3557"/>
                    <a:pt x="4123" y="3561"/>
                    <a:pt x="4126" y="3568"/>
                  </a:cubicBezTo>
                  <a:lnTo>
                    <a:pt x="4126" y="3568"/>
                  </a:lnTo>
                  <a:cubicBezTo>
                    <a:pt x="4119" y="3554"/>
                    <a:pt x="4113" y="3537"/>
                    <a:pt x="4113" y="3533"/>
                  </a:cubicBezTo>
                  <a:cubicBezTo>
                    <a:pt x="4104" y="3515"/>
                    <a:pt x="4095" y="3488"/>
                    <a:pt x="4086" y="3462"/>
                  </a:cubicBezTo>
                  <a:cubicBezTo>
                    <a:pt x="4068" y="3408"/>
                    <a:pt x="4050" y="3355"/>
                    <a:pt x="4032" y="3310"/>
                  </a:cubicBezTo>
                  <a:cubicBezTo>
                    <a:pt x="4006" y="3221"/>
                    <a:pt x="3979" y="3140"/>
                    <a:pt x="3961" y="3051"/>
                  </a:cubicBezTo>
                  <a:cubicBezTo>
                    <a:pt x="3934" y="2980"/>
                    <a:pt x="3925" y="2909"/>
                    <a:pt x="3908" y="2828"/>
                  </a:cubicBezTo>
                  <a:cubicBezTo>
                    <a:pt x="3899" y="2793"/>
                    <a:pt x="3890" y="2748"/>
                    <a:pt x="3890" y="2712"/>
                  </a:cubicBezTo>
                  <a:cubicBezTo>
                    <a:pt x="3886" y="2692"/>
                    <a:pt x="3884" y="2685"/>
                    <a:pt x="3884" y="2685"/>
                  </a:cubicBezTo>
                  <a:lnTo>
                    <a:pt x="3884" y="2685"/>
                  </a:lnTo>
                  <a:cubicBezTo>
                    <a:pt x="3882" y="2685"/>
                    <a:pt x="3888" y="2732"/>
                    <a:pt x="3887" y="2732"/>
                  </a:cubicBezTo>
                  <a:cubicBezTo>
                    <a:pt x="3887" y="2732"/>
                    <a:pt x="3885" y="2721"/>
                    <a:pt x="3881" y="2685"/>
                  </a:cubicBezTo>
                  <a:cubicBezTo>
                    <a:pt x="3863" y="2507"/>
                    <a:pt x="3854" y="2338"/>
                    <a:pt x="3863" y="2168"/>
                  </a:cubicBezTo>
                  <a:cubicBezTo>
                    <a:pt x="3863" y="2079"/>
                    <a:pt x="3872" y="1999"/>
                    <a:pt x="3881" y="1918"/>
                  </a:cubicBezTo>
                  <a:lnTo>
                    <a:pt x="3881" y="1918"/>
                  </a:lnTo>
                  <a:cubicBezTo>
                    <a:pt x="3877" y="1960"/>
                    <a:pt x="3875" y="1976"/>
                    <a:pt x="3875" y="1976"/>
                  </a:cubicBezTo>
                  <a:cubicBezTo>
                    <a:pt x="3875" y="1976"/>
                    <a:pt x="3879" y="1945"/>
                    <a:pt x="3890" y="1909"/>
                  </a:cubicBezTo>
                  <a:cubicBezTo>
                    <a:pt x="3899" y="1856"/>
                    <a:pt x="3908" y="1811"/>
                    <a:pt x="3916" y="1767"/>
                  </a:cubicBezTo>
                  <a:cubicBezTo>
                    <a:pt x="3932" y="1706"/>
                    <a:pt x="3953" y="1640"/>
                    <a:pt x="3975" y="1577"/>
                  </a:cubicBezTo>
                  <a:lnTo>
                    <a:pt x="3975" y="1577"/>
                  </a:lnTo>
                  <a:cubicBezTo>
                    <a:pt x="3983" y="1563"/>
                    <a:pt x="3990" y="1549"/>
                    <a:pt x="3997" y="1535"/>
                  </a:cubicBezTo>
                  <a:cubicBezTo>
                    <a:pt x="4015" y="1499"/>
                    <a:pt x="4041" y="1463"/>
                    <a:pt x="4059" y="1419"/>
                  </a:cubicBezTo>
                  <a:cubicBezTo>
                    <a:pt x="4078" y="1390"/>
                    <a:pt x="4095" y="1372"/>
                    <a:pt x="4097" y="1372"/>
                  </a:cubicBezTo>
                  <a:lnTo>
                    <a:pt x="4097" y="1372"/>
                  </a:lnTo>
                  <a:cubicBezTo>
                    <a:pt x="4098" y="1372"/>
                    <a:pt x="4088" y="1386"/>
                    <a:pt x="4059" y="1419"/>
                  </a:cubicBezTo>
                  <a:cubicBezTo>
                    <a:pt x="4086" y="1392"/>
                    <a:pt x="4113" y="1356"/>
                    <a:pt x="4139" y="1329"/>
                  </a:cubicBezTo>
                  <a:cubicBezTo>
                    <a:pt x="4150" y="1314"/>
                    <a:pt x="4167" y="1301"/>
                    <a:pt x="4185" y="1287"/>
                  </a:cubicBezTo>
                  <a:lnTo>
                    <a:pt x="4185" y="1287"/>
                  </a:lnTo>
                  <a:cubicBezTo>
                    <a:pt x="4181" y="1291"/>
                    <a:pt x="4180" y="1293"/>
                    <a:pt x="4181" y="1293"/>
                  </a:cubicBezTo>
                  <a:cubicBezTo>
                    <a:pt x="4182" y="1293"/>
                    <a:pt x="4194" y="1284"/>
                    <a:pt x="4220" y="1258"/>
                  </a:cubicBezTo>
                  <a:lnTo>
                    <a:pt x="4220" y="1258"/>
                  </a:lnTo>
                  <a:cubicBezTo>
                    <a:pt x="4209" y="1269"/>
                    <a:pt x="4197" y="1278"/>
                    <a:pt x="4185" y="1287"/>
                  </a:cubicBezTo>
                  <a:lnTo>
                    <a:pt x="4185" y="1287"/>
                  </a:lnTo>
                  <a:cubicBezTo>
                    <a:pt x="4194" y="1277"/>
                    <a:pt x="4218" y="1257"/>
                    <a:pt x="4247" y="1240"/>
                  </a:cubicBezTo>
                  <a:cubicBezTo>
                    <a:pt x="4276" y="1225"/>
                    <a:pt x="4306" y="1211"/>
                    <a:pt x="4336" y="1196"/>
                  </a:cubicBezTo>
                  <a:lnTo>
                    <a:pt x="4336" y="1196"/>
                  </a:lnTo>
                  <a:cubicBezTo>
                    <a:pt x="4354" y="1190"/>
                    <a:pt x="4371" y="1184"/>
                    <a:pt x="4389" y="1178"/>
                  </a:cubicBezTo>
                  <a:cubicBezTo>
                    <a:pt x="4514" y="1133"/>
                    <a:pt x="4541" y="1133"/>
                    <a:pt x="4639" y="1133"/>
                  </a:cubicBezTo>
                  <a:close/>
                  <a:moveTo>
                    <a:pt x="4646" y="1"/>
                  </a:moveTo>
                  <a:cubicBezTo>
                    <a:pt x="4590" y="1"/>
                    <a:pt x="4534" y="4"/>
                    <a:pt x="4478" y="9"/>
                  </a:cubicBezTo>
                  <a:cubicBezTo>
                    <a:pt x="3934" y="72"/>
                    <a:pt x="3470" y="313"/>
                    <a:pt x="3149" y="759"/>
                  </a:cubicBezTo>
                  <a:cubicBezTo>
                    <a:pt x="2882" y="1115"/>
                    <a:pt x="2775" y="1561"/>
                    <a:pt x="2739" y="1999"/>
                  </a:cubicBezTo>
                  <a:cubicBezTo>
                    <a:pt x="2650" y="2909"/>
                    <a:pt x="2944" y="3854"/>
                    <a:pt x="3399" y="4639"/>
                  </a:cubicBezTo>
                  <a:cubicBezTo>
                    <a:pt x="3943" y="5567"/>
                    <a:pt x="4782" y="6352"/>
                    <a:pt x="5763" y="6798"/>
                  </a:cubicBezTo>
                  <a:cubicBezTo>
                    <a:pt x="5935" y="6878"/>
                    <a:pt x="6111" y="6948"/>
                    <a:pt x="6291" y="7009"/>
                  </a:cubicBezTo>
                  <a:lnTo>
                    <a:pt x="6291" y="7009"/>
                  </a:lnTo>
                  <a:cubicBezTo>
                    <a:pt x="6242" y="7093"/>
                    <a:pt x="6191" y="7174"/>
                    <a:pt x="6138" y="7253"/>
                  </a:cubicBezTo>
                  <a:cubicBezTo>
                    <a:pt x="6102" y="7298"/>
                    <a:pt x="6066" y="7351"/>
                    <a:pt x="6031" y="7396"/>
                  </a:cubicBezTo>
                  <a:cubicBezTo>
                    <a:pt x="6018" y="7415"/>
                    <a:pt x="6014" y="7422"/>
                    <a:pt x="6015" y="7422"/>
                  </a:cubicBezTo>
                  <a:cubicBezTo>
                    <a:pt x="6016" y="7422"/>
                    <a:pt x="6020" y="7418"/>
                    <a:pt x="6024" y="7413"/>
                  </a:cubicBezTo>
                  <a:lnTo>
                    <a:pt x="6024" y="7413"/>
                  </a:lnTo>
                  <a:cubicBezTo>
                    <a:pt x="6012" y="7428"/>
                    <a:pt x="5999" y="7446"/>
                    <a:pt x="5986" y="7458"/>
                  </a:cubicBezTo>
                  <a:cubicBezTo>
                    <a:pt x="5906" y="7556"/>
                    <a:pt x="5817" y="7646"/>
                    <a:pt x="5736" y="7735"/>
                  </a:cubicBezTo>
                  <a:cubicBezTo>
                    <a:pt x="5406" y="8056"/>
                    <a:pt x="5023" y="8288"/>
                    <a:pt x="4577" y="8431"/>
                  </a:cubicBezTo>
                  <a:cubicBezTo>
                    <a:pt x="4212" y="8541"/>
                    <a:pt x="3890" y="8595"/>
                    <a:pt x="3530" y="8595"/>
                  </a:cubicBezTo>
                  <a:cubicBezTo>
                    <a:pt x="3398" y="8595"/>
                    <a:pt x="3260" y="8588"/>
                    <a:pt x="3114" y="8573"/>
                  </a:cubicBezTo>
                  <a:cubicBezTo>
                    <a:pt x="2971" y="8564"/>
                    <a:pt x="2944" y="8564"/>
                    <a:pt x="2801" y="8538"/>
                  </a:cubicBezTo>
                  <a:cubicBezTo>
                    <a:pt x="2668" y="8511"/>
                    <a:pt x="2525" y="8484"/>
                    <a:pt x="2382" y="8448"/>
                  </a:cubicBezTo>
                  <a:cubicBezTo>
                    <a:pt x="2123" y="8377"/>
                    <a:pt x="1856" y="8288"/>
                    <a:pt x="1606" y="8181"/>
                  </a:cubicBezTo>
                  <a:cubicBezTo>
                    <a:pt x="1427" y="8109"/>
                    <a:pt x="1142" y="7976"/>
                    <a:pt x="928" y="7860"/>
                  </a:cubicBezTo>
                  <a:cubicBezTo>
                    <a:pt x="838" y="7812"/>
                    <a:pt x="739" y="7788"/>
                    <a:pt x="641" y="7788"/>
                  </a:cubicBezTo>
                  <a:cubicBezTo>
                    <a:pt x="448" y="7788"/>
                    <a:pt x="258" y="7881"/>
                    <a:pt x="152" y="8065"/>
                  </a:cubicBezTo>
                  <a:cubicBezTo>
                    <a:pt x="0" y="8324"/>
                    <a:pt x="89" y="8689"/>
                    <a:pt x="357" y="8841"/>
                  </a:cubicBezTo>
                  <a:cubicBezTo>
                    <a:pt x="1314" y="9354"/>
                    <a:pt x="2390" y="9729"/>
                    <a:pt x="3482" y="9729"/>
                  </a:cubicBezTo>
                  <a:cubicBezTo>
                    <a:pt x="3662" y="9729"/>
                    <a:pt x="3843" y="9719"/>
                    <a:pt x="4024" y="9697"/>
                  </a:cubicBezTo>
                  <a:cubicBezTo>
                    <a:pt x="4675" y="9617"/>
                    <a:pt x="5308" y="9430"/>
                    <a:pt x="5861" y="9073"/>
                  </a:cubicBezTo>
                  <a:cubicBezTo>
                    <a:pt x="6370" y="8752"/>
                    <a:pt x="6780" y="8324"/>
                    <a:pt x="7110" y="7824"/>
                  </a:cubicBezTo>
                  <a:cubicBezTo>
                    <a:pt x="7233" y="7644"/>
                    <a:pt x="7345" y="7455"/>
                    <a:pt x="7445" y="7260"/>
                  </a:cubicBezTo>
                  <a:lnTo>
                    <a:pt x="7445" y="7260"/>
                  </a:lnTo>
                  <a:cubicBezTo>
                    <a:pt x="7610" y="7277"/>
                    <a:pt x="7776" y="7285"/>
                    <a:pt x="7942" y="7285"/>
                  </a:cubicBezTo>
                  <a:cubicBezTo>
                    <a:pt x="8442" y="7285"/>
                    <a:pt x="8942" y="7209"/>
                    <a:pt x="9421" y="7048"/>
                  </a:cubicBezTo>
                  <a:cubicBezTo>
                    <a:pt x="10500" y="6673"/>
                    <a:pt x="11464" y="5879"/>
                    <a:pt x="11928" y="4818"/>
                  </a:cubicBezTo>
                  <a:cubicBezTo>
                    <a:pt x="12052" y="4550"/>
                    <a:pt x="12151" y="4282"/>
                    <a:pt x="12204" y="3997"/>
                  </a:cubicBezTo>
                  <a:cubicBezTo>
                    <a:pt x="12267" y="3702"/>
                    <a:pt x="12124" y="3363"/>
                    <a:pt x="11812" y="3292"/>
                  </a:cubicBezTo>
                  <a:cubicBezTo>
                    <a:pt x="11769" y="3283"/>
                    <a:pt x="11725" y="3278"/>
                    <a:pt x="11681" y="3278"/>
                  </a:cubicBezTo>
                  <a:cubicBezTo>
                    <a:pt x="11427" y="3278"/>
                    <a:pt x="11160" y="3428"/>
                    <a:pt x="11107" y="3694"/>
                  </a:cubicBezTo>
                  <a:cubicBezTo>
                    <a:pt x="11089" y="3801"/>
                    <a:pt x="11062" y="3908"/>
                    <a:pt x="11027" y="4015"/>
                  </a:cubicBezTo>
                  <a:cubicBezTo>
                    <a:pt x="11018" y="4068"/>
                    <a:pt x="11000" y="4122"/>
                    <a:pt x="10973" y="4175"/>
                  </a:cubicBezTo>
                  <a:cubicBezTo>
                    <a:pt x="10964" y="4202"/>
                    <a:pt x="10955" y="4229"/>
                    <a:pt x="10946" y="4256"/>
                  </a:cubicBezTo>
                  <a:cubicBezTo>
                    <a:pt x="10946" y="4256"/>
                    <a:pt x="10946" y="4256"/>
                    <a:pt x="10946" y="4257"/>
                  </a:cubicBezTo>
                  <a:lnTo>
                    <a:pt x="10946" y="4257"/>
                  </a:lnTo>
                  <a:cubicBezTo>
                    <a:pt x="10943" y="4261"/>
                    <a:pt x="10941" y="4267"/>
                    <a:pt x="10937" y="4273"/>
                  </a:cubicBezTo>
                  <a:cubicBezTo>
                    <a:pt x="10839" y="4479"/>
                    <a:pt x="10723" y="4675"/>
                    <a:pt x="10589" y="4871"/>
                  </a:cubicBezTo>
                  <a:cubicBezTo>
                    <a:pt x="10570" y="4901"/>
                    <a:pt x="10567" y="4907"/>
                    <a:pt x="10568" y="4907"/>
                  </a:cubicBezTo>
                  <a:cubicBezTo>
                    <a:pt x="10568" y="4907"/>
                    <a:pt x="10568" y="4907"/>
                    <a:pt x="10568" y="4907"/>
                  </a:cubicBezTo>
                  <a:lnTo>
                    <a:pt x="10568" y="4907"/>
                  </a:lnTo>
                  <a:cubicBezTo>
                    <a:pt x="10564" y="4911"/>
                    <a:pt x="10557" y="4919"/>
                    <a:pt x="10545" y="4934"/>
                  </a:cubicBezTo>
                  <a:cubicBezTo>
                    <a:pt x="10509" y="4978"/>
                    <a:pt x="10473" y="5023"/>
                    <a:pt x="10438" y="5058"/>
                  </a:cubicBezTo>
                  <a:cubicBezTo>
                    <a:pt x="10357" y="5148"/>
                    <a:pt x="10268" y="5237"/>
                    <a:pt x="10179" y="5317"/>
                  </a:cubicBezTo>
                  <a:cubicBezTo>
                    <a:pt x="10143" y="5353"/>
                    <a:pt x="10099" y="5397"/>
                    <a:pt x="10054" y="5433"/>
                  </a:cubicBezTo>
                  <a:cubicBezTo>
                    <a:pt x="10041" y="5446"/>
                    <a:pt x="10024" y="5459"/>
                    <a:pt x="10009" y="5471"/>
                  </a:cubicBezTo>
                  <a:lnTo>
                    <a:pt x="10009" y="5471"/>
                  </a:lnTo>
                  <a:cubicBezTo>
                    <a:pt x="10014" y="5466"/>
                    <a:pt x="10019" y="5462"/>
                    <a:pt x="10017" y="5462"/>
                  </a:cubicBezTo>
                  <a:lnTo>
                    <a:pt x="10017" y="5462"/>
                  </a:lnTo>
                  <a:cubicBezTo>
                    <a:pt x="10016" y="5462"/>
                    <a:pt x="10009" y="5466"/>
                    <a:pt x="9992" y="5478"/>
                  </a:cubicBezTo>
                  <a:cubicBezTo>
                    <a:pt x="9894" y="5549"/>
                    <a:pt x="9795" y="5620"/>
                    <a:pt x="9697" y="5683"/>
                  </a:cubicBezTo>
                  <a:cubicBezTo>
                    <a:pt x="9465" y="5817"/>
                    <a:pt x="9305" y="5888"/>
                    <a:pt x="9091" y="5959"/>
                  </a:cubicBezTo>
                  <a:cubicBezTo>
                    <a:pt x="8966" y="6004"/>
                    <a:pt x="8841" y="6040"/>
                    <a:pt x="8725" y="6067"/>
                  </a:cubicBezTo>
                  <a:cubicBezTo>
                    <a:pt x="8662" y="6075"/>
                    <a:pt x="8600" y="6093"/>
                    <a:pt x="8538" y="6102"/>
                  </a:cubicBezTo>
                  <a:cubicBezTo>
                    <a:pt x="8516" y="6109"/>
                    <a:pt x="8407" y="6123"/>
                    <a:pt x="8394" y="6123"/>
                  </a:cubicBezTo>
                  <a:cubicBezTo>
                    <a:pt x="8391" y="6123"/>
                    <a:pt x="8394" y="6122"/>
                    <a:pt x="8404" y="6120"/>
                  </a:cubicBezTo>
                  <a:lnTo>
                    <a:pt x="8404" y="6120"/>
                  </a:lnTo>
                  <a:cubicBezTo>
                    <a:pt x="8242" y="6141"/>
                    <a:pt x="8080" y="6150"/>
                    <a:pt x="7920" y="6150"/>
                  </a:cubicBezTo>
                  <a:cubicBezTo>
                    <a:pt x="7905" y="6150"/>
                    <a:pt x="7889" y="6150"/>
                    <a:pt x="7875" y="6149"/>
                  </a:cubicBezTo>
                  <a:lnTo>
                    <a:pt x="7875" y="6149"/>
                  </a:lnTo>
                  <a:cubicBezTo>
                    <a:pt x="8270" y="4691"/>
                    <a:pt x="8105" y="3065"/>
                    <a:pt x="7289" y="1793"/>
                  </a:cubicBezTo>
                  <a:cubicBezTo>
                    <a:pt x="6994" y="1329"/>
                    <a:pt x="6628" y="937"/>
                    <a:pt x="6191" y="607"/>
                  </a:cubicBezTo>
                  <a:cubicBezTo>
                    <a:pt x="5753" y="274"/>
                    <a:pt x="5205" y="1"/>
                    <a:pt x="46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8692965" y="3590409"/>
              <a:ext cx="764298" cy="755612"/>
            </a:xfrm>
            <a:custGeom>
              <a:avLst/>
              <a:gdLst/>
              <a:ahLst/>
              <a:cxnLst/>
              <a:rect l="l" t="t" r="r" b="b"/>
              <a:pathLst>
                <a:path w="11527" h="11396" extrusionOk="0">
                  <a:moveTo>
                    <a:pt x="6941" y="0"/>
                  </a:moveTo>
                  <a:cubicBezTo>
                    <a:pt x="6914" y="0"/>
                    <a:pt x="6896" y="9"/>
                    <a:pt x="6878" y="27"/>
                  </a:cubicBezTo>
                  <a:lnTo>
                    <a:pt x="5451" y="2632"/>
                  </a:lnTo>
                  <a:lnTo>
                    <a:pt x="2748" y="90"/>
                  </a:lnTo>
                  <a:cubicBezTo>
                    <a:pt x="2737" y="79"/>
                    <a:pt x="2724" y="75"/>
                    <a:pt x="2709" y="75"/>
                  </a:cubicBezTo>
                  <a:cubicBezTo>
                    <a:pt x="2699" y="75"/>
                    <a:pt x="2688" y="77"/>
                    <a:pt x="2676" y="81"/>
                  </a:cubicBezTo>
                  <a:cubicBezTo>
                    <a:pt x="2659" y="90"/>
                    <a:pt x="2650" y="116"/>
                    <a:pt x="2650" y="143"/>
                  </a:cubicBezTo>
                  <a:lnTo>
                    <a:pt x="3453" y="3489"/>
                  </a:lnTo>
                  <a:lnTo>
                    <a:pt x="54" y="3676"/>
                  </a:lnTo>
                  <a:cubicBezTo>
                    <a:pt x="27" y="3685"/>
                    <a:pt x="9" y="3694"/>
                    <a:pt x="0" y="3720"/>
                  </a:cubicBezTo>
                  <a:cubicBezTo>
                    <a:pt x="0" y="3738"/>
                    <a:pt x="0" y="3765"/>
                    <a:pt x="27" y="3783"/>
                  </a:cubicBezTo>
                  <a:lnTo>
                    <a:pt x="2775" y="5879"/>
                  </a:lnTo>
                  <a:lnTo>
                    <a:pt x="384" y="7467"/>
                  </a:lnTo>
                  <a:cubicBezTo>
                    <a:pt x="366" y="7485"/>
                    <a:pt x="357" y="7512"/>
                    <a:pt x="366" y="7530"/>
                  </a:cubicBezTo>
                  <a:cubicBezTo>
                    <a:pt x="375" y="7556"/>
                    <a:pt x="393" y="7574"/>
                    <a:pt x="419" y="7574"/>
                  </a:cubicBezTo>
                  <a:lnTo>
                    <a:pt x="3435" y="7548"/>
                  </a:lnTo>
                  <a:lnTo>
                    <a:pt x="2828" y="10697"/>
                  </a:lnTo>
                  <a:cubicBezTo>
                    <a:pt x="2819" y="10723"/>
                    <a:pt x="2837" y="10750"/>
                    <a:pt x="2855" y="10759"/>
                  </a:cubicBezTo>
                  <a:cubicBezTo>
                    <a:pt x="2866" y="10763"/>
                    <a:pt x="2877" y="10765"/>
                    <a:pt x="2888" y="10765"/>
                  </a:cubicBezTo>
                  <a:cubicBezTo>
                    <a:pt x="2902" y="10765"/>
                    <a:pt x="2916" y="10761"/>
                    <a:pt x="2926" y="10750"/>
                  </a:cubicBezTo>
                  <a:lnTo>
                    <a:pt x="5157" y="8386"/>
                  </a:lnTo>
                  <a:lnTo>
                    <a:pt x="6932" y="11366"/>
                  </a:lnTo>
                  <a:cubicBezTo>
                    <a:pt x="6939" y="11386"/>
                    <a:pt x="6955" y="11396"/>
                    <a:pt x="6974" y="11396"/>
                  </a:cubicBezTo>
                  <a:cubicBezTo>
                    <a:pt x="6981" y="11396"/>
                    <a:pt x="6988" y="11395"/>
                    <a:pt x="6994" y="11393"/>
                  </a:cubicBezTo>
                  <a:cubicBezTo>
                    <a:pt x="7021" y="11384"/>
                    <a:pt x="7039" y="11366"/>
                    <a:pt x="7039" y="11339"/>
                  </a:cubicBezTo>
                  <a:lnTo>
                    <a:pt x="7182" y="7637"/>
                  </a:lnTo>
                  <a:lnTo>
                    <a:pt x="10509" y="8582"/>
                  </a:lnTo>
                  <a:cubicBezTo>
                    <a:pt x="10516" y="8585"/>
                    <a:pt x="10524" y="8586"/>
                    <a:pt x="10530" y="8586"/>
                  </a:cubicBezTo>
                  <a:cubicBezTo>
                    <a:pt x="10549" y="8586"/>
                    <a:pt x="10565" y="8578"/>
                    <a:pt x="10572" y="8565"/>
                  </a:cubicBezTo>
                  <a:lnTo>
                    <a:pt x="10572" y="8493"/>
                  </a:lnTo>
                  <a:lnTo>
                    <a:pt x="8680" y="5879"/>
                  </a:lnTo>
                  <a:lnTo>
                    <a:pt x="11482" y="5023"/>
                  </a:lnTo>
                  <a:cubicBezTo>
                    <a:pt x="11508" y="5023"/>
                    <a:pt x="11526" y="4996"/>
                    <a:pt x="11526" y="4969"/>
                  </a:cubicBezTo>
                  <a:cubicBezTo>
                    <a:pt x="11526" y="4943"/>
                    <a:pt x="11499" y="4925"/>
                    <a:pt x="11482" y="4916"/>
                  </a:cubicBezTo>
                  <a:lnTo>
                    <a:pt x="8457" y="4274"/>
                  </a:lnTo>
                  <a:lnTo>
                    <a:pt x="10027" y="1660"/>
                  </a:lnTo>
                  <a:cubicBezTo>
                    <a:pt x="10045" y="1633"/>
                    <a:pt x="10045" y="1606"/>
                    <a:pt x="10027" y="1588"/>
                  </a:cubicBezTo>
                  <a:cubicBezTo>
                    <a:pt x="10012" y="1578"/>
                    <a:pt x="9996" y="1574"/>
                    <a:pt x="9982" y="1574"/>
                  </a:cubicBezTo>
                  <a:cubicBezTo>
                    <a:pt x="9972" y="1574"/>
                    <a:pt x="9963" y="1576"/>
                    <a:pt x="9956" y="1579"/>
                  </a:cubicBezTo>
                  <a:lnTo>
                    <a:pt x="7378" y="3185"/>
                  </a:lnTo>
                  <a:lnTo>
                    <a:pt x="6985" y="54"/>
                  </a:lnTo>
                  <a:cubicBezTo>
                    <a:pt x="6985" y="27"/>
                    <a:pt x="6968" y="9"/>
                    <a:pt x="69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5" name="Google Shape;1175;p34"/>
          <p:cNvGrpSpPr/>
          <p:nvPr/>
        </p:nvGrpSpPr>
        <p:grpSpPr>
          <a:xfrm>
            <a:off x="84772" y="668045"/>
            <a:ext cx="9132834" cy="3074209"/>
            <a:chOff x="84772" y="668045"/>
            <a:chExt cx="9132834" cy="3074209"/>
          </a:xfrm>
        </p:grpSpPr>
        <p:sp>
          <p:nvSpPr>
            <p:cNvPr id="1176" name="Google Shape;1176;p34"/>
            <p:cNvSpPr/>
            <p:nvPr/>
          </p:nvSpPr>
          <p:spPr>
            <a:xfrm>
              <a:off x="8652025" y="668045"/>
              <a:ext cx="565582" cy="603840"/>
            </a:xfrm>
            <a:custGeom>
              <a:avLst/>
              <a:gdLst/>
              <a:ahLst/>
              <a:cxnLst/>
              <a:rect l="l" t="t" r="r" b="b"/>
              <a:pathLst>
                <a:path w="8530" h="9107" extrusionOk="0">
                  <a:moveTo>
                    <a:pt x="5122" y="1"/>
                  </a:moveTo>
                  <a:cubicBezTo>
                    <a:pt x="5055" y="1"/>
                    <a:pt x="4987" y="19"/>
                    <a:pt x="4916" y="57"/>
                  </a:cubicBezTo>
                  <a:cubicBezTo>
                    <a:pt x="4800" y="120"/>
                    <a:pt x="4729" y="200"/>
                    <a:pt x="4693" y="307"/>
                  </a:cubicBezTo>
                  <a:cubicBezTo>
                    <a:pt x="4657" y="405"/>
                    <a:pt x="4675" y="521"/>
                    <a:pt x="4738" y="637"/>
                  </a:cubicBezTo>
                  <a:lnTo>
                    <a:pt x="6031" y="3179"/>
                  </a:lnTo>
                  <a:lnTo>
                    <a:pt x="2124" y="5169"/>
                  </a:lnTo>
                  <a:lnTo>
                    <a:pt x="830" y="2626"/>
                  </a:lnTo>
                  <a:cubicBezTo>
                    <a:pt x="768" y="2510"/>
                    <a:pt x="688" y="2430"/>
                    <a:pt x="580" y="2394"/>
                  </a:cubicBezTo>
                  <a:cubicBezTo>
                    <a:pt x="543" y="2381"/>
                    <a:pt x="502" y="2374"/>
                    <a:pt x="460" y="2374"/>
                  </a:cubicBezTo>
                  <a:cubicBezTo>
                    <a:pt x="393" y="2374"/>
                    <a:pt x="322" y="2392"/>
                    <a:pt x="250" y="2430"/>
                  </a:cubicBezTo>
                  <a:cubicBezTo>
                    <a:pt x="134" y="2493"/>
                    <a:pt x="63" y="2573"/>
                    <a:pt x="36" y="2680"/>
                  </a:cubicBezTo>
                  <a:cubicBezTo>
                    <a:pt x="1" y="2778"/>
                    <a:pt x="18" y="2894"/>
                    <a:pt x="81" y="3010"/>
                  </a:cubicBezTo>
                  <a:lnTo>
                    <a:pt x="3052" y="8844"/>
                  </a:lnTo>
                  <a:cubicBezTo>
                    <a:pt x="3114" y="8969"/>
                    <a:pt x="3194" y="9041"/>
                    <a:pt x="3292" y="9085"/>
                  </a:cubicBezTo>
                  <a:cubicBezTo>
                    <a:pt x="3330" y="9099"/>
                    <a:pt x="3371" y="9106"/>
                    <a:pt x="3413" y="9106"/>
                  </a:cubicBezTo>
                  <a:cubicBezTo>
                    <a:pt x="3480" y="9106"/>
                    <a:pt x="3551" y="9088"/>
                    <a:pt x="3623" y="9049"/>
                  </a:cubicBezTo>
                  <a:cubicBezTo>
                    <a:pt x="3739" y="8987"/>
                    <a:pt x="3810" y="8907"/>
                    <a:pt x="3846" y="8800"/>
                  </a:cubicBezTo>
                  <a:cubicBezTo>
                    <a:pt x="3872" y="8693"/>
                    <a:pt x="3863" y="8586"/>
                    <a:pt x="3801" y="8470"/>
                  </a:cubicBezTo>
                  <a:lnTo>
                    <a:pt x="2454" y="5820"/>
                  </a:lnTo>
                  <a:lnTo>
                    <a:pt x="6361" y="3831"/>
                  </a:lnTo>
                  <a:lnTo>
                    <a:pt x="7708" y="6480"/>
                  </a:lnTo>
                  <a:cubicBezTo>
                    <a:pt x="7771" y="6596"/>
                    <a:pt x="7851" y="6668"/>
                    <a:pt x="7949" y="6712"/>
                  </a:cubicBezTo>
                  <a:cubicBezTo>
                    <a:pt x="7987" y="6725"/>
                    <a:pt x="8026" y="6731"/>
                    <a:pt x="8066" y="6731"/>
                  </a:cubicBezTo>
                  <a:cubicBezTo>
                    <a:pt x="8138" y="6731"/>
                    <a:pt x="8213" y="6711"/>
                    <a:pt x="8288" y="6676"/>
                  </a:cubicBezTo>
                  <a:cubicBezTo>
                    <a:pt x="8404" y="6614"/>
                    <a:pt x="8476" y="6534"/>
                    <a:pt x="8502" y="6427"/>
                  </a:cubicBezTo>
                  <a:cubicBezTo>
                    <a:pt x="8529" y="6320"/>
                    <a:pt x="8520" y="6213"/>
                    <a:pt x="8458" y="6097"/>
                  </a:cubicBezTo>
                  <a:lnTo>
                    <a:pt x="5487" y="253"/>
                  </a:lnTo>
                  <a:cubicBezTo>
                    <a:pt x="5425" y="137"/>
                    <a:pt x="5344" y="57"/>
                    <a:pt x="5246" y="21"/>
                  </a:cubicBezTo>
                  <a:cubicBezTo>
                    <a:pt x="5205" y="8"/>
                    <a:pt x="5164" y="1"/>
                    <a:pt x="5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84772" y="3241121"/>
              <a:ext cx="475672" cy="501133"/>
            </a:xfrm>
            <a:custGeom>
              <a:avLst/>
              <a:gdLst/>
              <a:ahLst/>
              <a:cxnLst/>
              <a:rect l="l" t="t" r="r" b="b"/>
              <a:pathLst>
                <a:path w="7174" h="7558" extrusionOk="0">
                  <a:moveTo>
                    <a:pt x="3708" y="1020"/>
                  </a:moveTo>
                  <a:cubicBezTo>
                    <a:pt x="3965" y="1020"/>
                    <a:pt x="4234" y="1070"/>
                    <a:pt x="4515" y="1173"/>
                  </a:cubicBezTo>
                  <a:cubicBezTo>
                    <a:pt x="5184" y="1414"/>
                    <a:pt x="5612" y="1824"/>
                    <a:pt x="5817" y="2413"/>
                  </a:cubicBezTo>
                  <a:cubicBezTo>
                    <a:pt x="6013" y="2993"/>
                    <a:pt x="5969" y="3697"/>
                    <a:pt x="5665" y="4536"/>
                  </a:cubicBezTo>
                  <a:cubicBezTo>
                    <a:pt x="5362" y="5383"/>
                    <a:pt x="4943" y="5963"/>
                    <a:pt x="4425" y="6275"/>
                  </a:cubicBezTo>
                  <a:cubicBezTo>
                    <a:pt x="4133" y="6452"/>
                    <a:pt x="3816" y="6540"/>
                    <a:pt x="3474" y="6540"/>
                  </a:cubicBezTo>
                  <a:cubicBezTo>
                    <a:pt x="3210" y="6540"/>
                    <a:pt x="2933" y="6487"/>
                    <a:pt x="2641" y="6383"/>
                  </a:cubicBezTo>
                  <a:cubicBezTo>
                    <a:pt x="1963" y="6142"/>
                    <a:pt x="1535" y="5731"/>
                    <a:pt x="1339" y="5151"/>
                  </a:cubicBezTo>
                  <a:cubicBezTo>
                    <a:pt x="1134" y="4572"/>
                    <a:pt x="1187" y="3867"/>
                    <a:pt x="1490" y="3028"/>
                  </a:cubicBezTo>
                  <a:cubicBezTo>
                    <a:pt x="1794" y="2199"/>
                    <a:pt x="2204" y="1619"/>
                    <a:pt x="2730" y="1298"/>
                  </a:cubicBezTo>
                  <a:cubicBezTo>
                    <a:pt x="3033" y="1113"/>
                    <a:pt x="3360" y="1020"/>
                    <a:pt x="3708" y="1020"/>
                  </a:cubicBezTo>
                  <a:close/>
                  <a:moveTo>
                    <a:pt x="3592" y="1"/>
                  </a:moveTo>
                  <a:cubicBezTo>
                    <a:pt x="3392" y="1"/>
                    <a:pt x="3194" y="20"/>
                    <a:pt x="2998" y="58"/>
                  </a:cubicBezTo>
                  <a:cubicBezTo>
                    <a:pt x="2400" y="174"/>
                    <a:pt x="1874" y="450"/>
                    <a:pt x="1419" y="887"/>
                  </a:cubicBezTo>
                  <a:cubicBezTo>
                    <a:pt x="955" y="1324"/>
                    <a:pt x="598" y="1904"/>
                    <a:pt x="349" y="2609"/>
                  </a:cubicBezTo>
                  <a:cubicBezTo>
                    <a:pt x="90" y="3323"/>
                    <a:pt x="1" y="3992"/>
                    <a:pt x="72" y="4625"/>
                  </a:cubicBezTo>
                  <a:cubicBezTo>
                    <a:pt x="143" y="5258"/>
                    <a:pt x="375" y="5812"/>
                    <a:pt x="759" y="6275"/>
                  </a:cubicBezTo>
                  <a:cubicBezTo>
                    <a:pt x="1143" y="6739"/>
                    <a:pt x="1660" y="7087"/>
                    <a:pt x="2302" y="7319"/>
                  </a:cubicBezTo>
                  <a:cubicBezTo>
                    <a:pt x="2742" y="7478"/>
                    <a:pt x="3173" y="7557"/>
                    <a:pt x="3593" y="7557"/>
                  </a:cubicBezTo>
                  <a:cubicBezTo>
                    <a:pt x="3787" y="7557"/>
                    <a:pt x="3978" y="7540"/>
                    <a:pt x="4167" y="7507"/>
                  </a:cubicBezTo>
                  <a:cubicBezTo>
                    <a:pt x="4764" y="7391"/>
                    <a:pt x="5291" y="7114"/>
                    <a:pt x="5755" y="6677"/>
                  </a:cubicBezTo>
                  <a:cubicBezTo>
                    <a:pt x="6210" y="6231"/>
                    <a:pt x="6575" y="5660"/>
                    <a:pt x="6825" y="4955"/>
                  </a:cubicBezTo>
                  <a:cubicBezTo>
                    <a:pt x="7084" y="4241"/>
                    <a:pt x="7173" y="3572"/>
                    <a:pt x="7102" y="2939"/>
                  </a:cubicBezTo>
                  <a:cubicBezTo>
                    <a:pt x="7030" y="2306"/>
                    <a:pt x="6798" y="1753"/>
                    <a:pt x="6406" y="1289"/>
                  </a:cubicBezTo>
                  <a:cubicBezTo>
                    <a:pt x="6013" y="816"/>
                    <a:pt x="5496" y="468"/>
                    <a:pt x="4854" y="236"/>
                  </a:cubicBezTo>
                  <a:cubicBezTo>
                    <a:pt x="4422" y="80"/>
                    <a:pt x="4002" y="1"/>
                    <a:pt x="3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"/>
          <p:cNvSpPr/>
          <p:nvPr/>
        </p:nvSpPr>
        <p:spPr>
          <a:xfrm rot="-1978">
            <a:off x="1355757" y="4703342"/>
            <a:ext cx="332679" cy="556735"/>
          </a:xfrm>
          <a:custGeom>
            <a:avLst/>
            <a:gdLst/>
            <a:ahLst/>
            <a:cxnLst/>
            <a:rect l="l" t="t" r="r" b="b"/>
            <a:pathLst>
              <a:path w="5104" h="8395" extrusionOk="0">
                <a:moveTo>
                  <a:pt x="4327" y="0"/>
                </a:moveTo>
                <a:cubicBezTo>
                  <a:pt x="4282" y="0"/>
                  <a:pt x="4247" y="0"/>
                  <a:pt x="4202" y="9"/>
                </a:cubicBezTo>
                <a:cubicBezTo>
                  <a:pt x="4104" y="27"/>
                  <a:pt x="4006" y="63"/>
                  <a:pt x="3925" y="125"/>
                </a:cubicBezTo>
                <a:cubicBezTo>
                  <a:pt x="3836" y="179"/>
                  <a:pt x="3765" y="250"/>
                  <a:pt x="3711" y="330"/>
                </a:cubicBezTo>
                <a:lnTo>
                  <a:pt x="152" y="5130"/>
                </a:lnTo>
                <a:cubicBezTo>
                  <a:pt x="107" y="5192"/>
                  <a:pt x="72" y="5255"/>
                  <a:pt x="45" y="5335"/>
                </a:cubicBezTo>
                <a:cubicBezTo>
                  <a:pt x="18" y="5406"/>
                  <a:pt x="0" y="5487"/>
                  <a:pt x="0" y="5558"/>
                </a:cubicBezTo>
                <a:cubicBezTo>
                  <a:pt x="0" y="5612"/>
                  <a:pt x="9" y="5656"/>
                  <a:pt x="18" y="5701"/>
                </a:cubicBezTo>
                <a:cubicBezTo>
                  <a:pt x="36" y="5790"/>
                  <a:pt x="72" y="5888"/>
                  <a:pt x="125" y="5968"/>
                </a:cubicBezTo>
                <a:cubicBezTo>
                  <a:pt x="179" y="6049"/>
                  <a:pt x="241" y="6111"/>
                  <a:pt x="321" y="6165"/>
                </a:cubicBezTo>
                <a:lnTo>
                  <a:pt x="3105" y="8225"/>
                </a:lnTo>
                <a:cubicBezTo>
                  <a:pt x="3167" y="8279"/>
                  <a:pt x="3239" y="8315"/>
                  <a:pt x="3310" y="8350"/>
                </a:cubicBezTo>
                <a:cubicBezTo>
                  <a:pt x="3390" y="8377"/>
                  <a:pt x="3470" y="8395"/>
                  <a:pt x="3560" y="8395"/>
                </a:cubicBezTo>
                <a:lnTo>
                  <a:pt x="3622" y="8395"/>
                </a:lnTo>
                <a:cubicBezTo>
                  <a:pt x="3720" y="8377"/>
                  <a:pt x="3827" y="8350"/>
                  <a:pt x="3908" y="8297"/>
                </a:cubicBezTo>
                <a:cubicBezTo>
                  <a:pt x="3988" y="8243"/>
                  <a:pt x="4059" y="8172"/>
                  <a:pt x="4113" y="8101"/>
                </a:cubicBezTo>
                <a:cubicBezTo>
                  <a:pt x="4157" y="8038"/>
                  <a:pt x="4193" y="7976"/>
                  <a:pt x="4220" y="7904"/>
                </a:cubicBezTo>
                <a:cubicBezTo>
                  <a:pt x="4247" y="7833"/>
                  <a:pt x="4256" y="7753"/>
                  <a:pt x="4256" y="7672"/>
                </a:cubicBezTo>
                <a:cubicBezTo>
                  <a:pt x="4256" y="7637"/>
                  <a:pt x="4256" y="7592"/>
                  <a:pt x="4247" y="7547"/>
                </a:cubicBezTo>
                <a:cubicBezTo>
                  <a:pt x="4229" y="7449"/>
                  <a:pt x="4184" y="7360"/>
                  <a:pt x="4131" y="7289"/>
                </a:cubicBezTo>
                <a:cubicBezTo>
                  <a:pt x="4077" y="7208"/>
                  <a:pt x="4015" y="7155"/>
                  <a:pt x="3943" y="7101"/>
                </a:cubicBezTo>
                <a:lnTo>
                  <a:pt x="1775" y="5496"/>
                </a:lnTo>
                <a:lnTo>
                  <a:pt x="4934" y="1231"/>
                </a:lnTo>
                <a:cubicBezTo>
                  <a:pt x="5032" y="1106"/>
                  <a:pt x="5103" y="937"/>
                  <a:pt x="5094" y="759"/>
                </a:cubicBezTo>
                <a:cubicBezTo>
                  <a:pt x="5094" y="732"/>
                  <a:pt x="5094" y="696"/>
                  <a:pt x="5094" y="669"/>
                </a:cubicBezTo>
                <a:cubicBezTo>
                  <a:pt x="5076" y="562"/>
                  <a:pt x="5041" y="464"/>
                  <a:pt x="4987" y="375"/>
                </a:cubicBezTo>
                <a:cubicBezTo>
                  <a:pt x="4934" y="286"/>
                  <a:pt x="4862" y="214"/>
                  <a:pt x="4782" y="161"/>
                </a:cubicBezTo>
                <a:cubicBezTo>
                  <a:pt x="4719" y="116"/>
                  <a:pt x="4648" y="72"/>
                  <a:pt x="4568" y="45"/>
                </a:cubicBezTo>
                <a:cubicBezTo>
                  <a:pt x="4496" y="18"/>
                  <a:pt x="4407" y="0"/>
                  <a:pt x="43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5"/>
          <p:cNvGrpSpPr/>
          <p:nvPr/>
        </p:nvGrpSpPr>
        <p:grpSpPr>
          <a:xfrm flipH="1">
            <a:off x="2103024" y="0"/>
            <a:ext cx="6907019" cy="5223746"/>
            <a:chOff x="-49107" y="-20238"/>
            <a:chExt cx="6902878" cy="5223746"/>
          </a:xfrm>
        </p:grpSpPr>
        <p:sp>
          <p:nvSpPr>
            <p:cNvPr id="121" name="Google Shape;121;p5"/>
            <p:cNvSpPr/>
            <p:nvPr/>
          </p:nvSpPr>
          <p:spPr>
            <a:xfrm>
              <a:off x="6388774" y="73195"/>
              <a:ext cx="464997" cy="449614"/>
            </a:xfrm>
            <a:custGeom>
              <a:avLst/>
              <a:gdLst/>
              <a:ahLst/>
              <a:cxnLst/>
              <a:rect l="l" t="t" r="r" b="b"/>
              <a:pathLst>
                <a:path w="7013" h="6781" extrusionOk="0">
                  <a:moveTo>
                    <a:pt x="2016" y="0"/>
                  </a:moveTo>
                  <a:cubicBezTo>
                    <a:pt x="1793" y="0"/>
                    <a:pt x="1561" y="63"/>
                    <a:pt x="1374" y="205"/>
                  </a:cubicBezTo>
                  <a:cubicBezTo>
                    <a:pt x="1213" y="321"/>
                    <a:pt x="1088" y="482"/>
                    <a:pt x="1017" y="660"/>
                  </a:cubicBezTo>
                  <a:cubicBezTo>
                    <a:pt x="946" y="830"/>
                    <a:pt x="910" y="1017"/>
                    <a:pt x="910" y="1213"/>
                  </a:cubicBezTo>
                  <a:cubicBezTo>
                    <a:pt x="910" y="1615"/>
                    <a:pt x="1044" y="2034"/>
                    <a:pt x="1294" y="2427"/>
                  </a:cubicBezTo>
                  <a:cubicBezTo>
                    <a:pt x="955" y="2561"/>
                    <a:pt x="660" y="2748"/>
                    <a:pt x="437" y="2980"/>
                  </a:cubicBezTo>
                  <a:cubicBezTo>
                    <a:pt x="312" y="3114"/>
                    <a:pt x="205" y="3265"/>
                    <a:pt x="125" y="3426"/>
                  </a:cubicBezTo>
                  <a:cubicBezTo>
                    <a:pt x="45" y="3586"/>
                    <a:pt x="0" y="3765"/>
                    <a:pt x="0" y="3943"/>
                  </a:cubicBezTo>
                  <a:cubicBezTo>
                    <a:pt x="0" y="4050"/>
                    <a:pt x="18" y="4157"/>
                    <a:pt x="54" y="4264"/>
                  </a:cubicBezTo>
                  <a:cubicBezTo>
                    <a:pt x="98" y="4416"/>
                    <a:pt x="179" y="4541"/>
                    <a:pt x="277" y="4648"/>
                  </a:cubicBezTo>
                  <a:cubicBezTo>
                    <a:pt x="428" y="4809"/>
                    <a:pt x="616" y="4925"/>
                    <a:pt x="821" y="4996"/>
                  </a:cubicBezTo>
                  <a:cubicBezTo>
                    <a:pt x="1026" y="5076"/>
                    <a:pt x="1258" y="5112"/>
                    <a:pt x="1490" y="5112"/>
                  </a:cubicBezTo>
                  <a:cubicBezTo>
                    <a:pt x="1704" y="5112"/>
                    <a:pt x="1918" y="5076"/>
                    <a:pt x="2141" y="5023"/>
                  </a:cubicBezTo>
                  <a:cubicBezTo>
                    <a:pt x="2168" y="5451"/>
                    <a:pt x="2284" y="5843"/>
                    <a:pt x="2489" y="6156"/>
                  </a:cubicBezTo>
                  <a:cubicBezTo>
                    <a:pt x="2605" y="6325"/>
                    <a:pt x="2739" y="6486"/>
                    <a:pt x="2917" y="6593"/>
                  </a:cubicBezTo>
                  <a:cubicBezTo>
                    <a:pt x="3087" y="6709"/>
                    <a:pt x="3292" y="6780"/>
                    <a:pt x="3506" y="6780"/>
                  </a:cubicBezTo>
                  <a:cubicBezTo>
                    <a:pt x="3720" y="6780"/>
                    <a:pt x="3925" y="6709"/>
                    <a:pt x="4095" y="6593"/>
                  </a:cubicBezTo>
                  <a:cubicBezTo>
                    <a:pt x="4354" y="6423"/>
                    <a:pt x="4541" y="6165"/>
                    <a:pt x="4675" y="5870"/>
                  </a:cubicBezTo>
                  <a:cubicBezTo>
                    <a:pt x="4782" y="5620"/>
                    <a:pt x="4853" y="5326"/>
                    <a:pt x="4871" y="5023"/>
                  </a:cubicBezTo>
                  <a:cubicBezTo>
                    <a:pt x="5094" y="5076"/>
                    <a:pt x="5308" y="5112"/>
                    <a:pt x="5522" y="5112"/>
                  </a:cubicBezTo>
                  <a:cubicBezTo>
                    <a:pt x="5834" y="5112"/>
                    <a:pt x="6138" y="5049"/>
                    <a:pt x="6388" y="4916"/>
                  </a:cubicBezTo>
                  <a:cubicBezTo>
                    <a:pt x="6521" y="4844"/>
                    <a:pt x="6637" y="4755"/>
                    <a:pt x="6735" y="4648"/>
                  </a:cubicBezTo>
                  <a:cubicBezTo>
                    <a:pt x="6834" y="4541"/>
                    <a:pt x="6914" y="4416"/>
                    <a:pt x="6959" y="4264"/>
                  </a:cubicBezTo>
                  <a:cubicBezTo>
                    <a:pt x="6994" y="4157"/>
                    <a:pt x="7012" y="4050"/>
                    <a:pt x="7012" y="3943"/>
                  </a:cubicBezTo>
                  <a:cubicBezTo>
                    <a:pt x="7012" y="3765"/>
                    <a:pt x="6967" y="3586"/>
                    <a:pt x="6887" y="3426"/>
                  </a:cubicBezTo>
                  <a:cubicBezTo>
                    <a:pt x="6771" y="3185"/>
                    <a:pt x="6593" y="2971"/>
                    <a:pt x="6361" y="2792"/>
                  </a:cubicBezTo>
                  <a:cubicBezTo>
                    <a:pt x="6173" y="2650"/>
                    <a:pt x="5959" y="2525"/>
                    <a:pt x="5718" y="2427"/>
                  </a:cubicBezTo>
                  <a:cubicBezTo>
                    <a:pt x="5968" y="2034"/>
                    <a:pt x="6102" y="1615"/>
                    <a:pt x="6102" y="1213"/>
                  </a:cubicBezTo>
                  <a:cubicBezTo>
                    <a:pt x="6102" y="1017"/>
                    <a:pt x="6066" y="830"/>
                    <a:pt x="5995" y="660"/>
                  </a:cubicBezTo>
                  <a:cubicBezTo>
                    <a:pt x="5924" y="482"/>
                    <a:pt x="5799" y="321"/>
                    <a:pt x="5638" y="205"/>
                  </a:cubicBezTo>
                  <a:cubicBezTo>
                    <a:pt x="5451" y="63"/>
                    <a:pt x="5219" y="0"/>
                    <a:pt x="4996" y="0"/>
                  </a:cubicBezTo>
                  <a:cubicBezTo>
                    <a:pt x="4701" y="0"/>
                    <a:pt x="4407" y="107"/>
                    <a:pt x="4131" y="268"/>
                  </a:cubicBezTo>
                  <a:cubicBezTo>
                    <a:pt x="3908" y="411"/>
                    <a:pt x="3693" y="598"/>
                    <a:pt x="3506" y="821"/>
                  </a:cubicBezTo>
                  <a:cubicBezTo>
                    <a:pt x="3319" y="598"/>
                    <a:pt x="3105" y="411"/>
                    <a:pt x="2882" y="268"/>
                  </a:cubicBezTo>
                  <a:cubicBezTo>
                    <a:pt x="2605" y="107"/>
                    <a:pt x="2311" y="0"/>
                    <a:pt x="2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1675810" y="4609763"/>
              <a:ext cx="401079" cy="401079"/>
            </a:xfrm>
            <a:custGeom>
              <a:avLst/>
              <a:gdLst/>
              <a:ahLst/>
              <a:cxnLst/>
              <a:rect l="l" t="t" r="r" b="b"/>
              <a:pathLst>
                <a:path w="6049" h="6049" extrusionOk="0">
                  <a:moveTo>
                    <a:pt x="3274" y="0"/>
                  </a:moveTo>
                  <a:lnTo>
                    <a:pt x="2391" y="54"/>
                  </a:lnTo>
                  <a:lnTo>
                    <a:pt x="2364" y="63"/>
                  </a:lnTo>
                  <a:lnTo>
                    <a:pt x="2355" y="98"/>
                  </a:lnTo>
                  <a:lnTo>
                    <a:pt x="2471" y="1892"/>
                  </a:lnTo>
                  <a:lnTo>
                    <a:pt x="1115" y="705"/>
                  </a:lnTo>
                  <a:lnTo>
                    <a:pt x="1089" y="696"/>
                  </a:lnTo>
                  <a:lnTo>
                    <a:pt x="1062" y="705"/>
                  </a:lnTo>
                  <a:lnTo>
                    <a:pt x="473" y="1374"/>
                  </a:lnTo>
                  <a:lnTo>
                    <a:pt x="482" y="1428"/>
                  </a:lnTo>
                  <a:lnTo>
                    <a:pt x="1490" y="2320"/>
                  </a:lnTo>
                  <a:lnTo>
                    <a:pt x="1838" y="2614"/>
                  </a:lnTo>
                  <a:lnTo>
                    <a:pt x="1374" y="2650"/>
                  </a:lnTo>
                  <a:lnTo>
                    <a:pt x="36" y="2730"/>
                  </a:lnTo>
                  <a:lnTo>
                    <a:pt x="9" y="2748"/>
                  </a:lnTo>
                  <a:lnTo>
                    <a:pt x="0" y="2775"/>
                  </a:lnTo>
                  <a:lnTo>
                    <a:pt x="54" y="3658"/>
                  </a:lnTo>
                  <a:lnTo>
                    <a:pt x="98" y="3694"/>
                  </a:lnTo>
                  <a:lnTo>
                    <a:pt x="1901" y="3578"/>
                  </a:lnTo>
                  <a:lnTo>
                    <a:pt x="1901" y="3578"/>
                  </a:lnTo>
                  <a:lnTo>
                    <a:pt x="705" y="4934"/>
                  </a:lnTo>
                  <a:lnTo>
                    <a:pt x="705" y="4987"/>
                  </a:lnTo>
                  <a:lnTo>
                    <a:pt x="1374" y="5576"/>
                  </a:lnTo>
                  <a:lnTo>
                    <a:pt x="1428" y="5567"/>
                  </a:lnTo>
                  <a:lnTo>
                    <a:pt x="2320" y="4559"/>
                  </a:lnTo>
                  <a:lnTo>
                    <a:pt x="2623" y="4211"/>
                  </a:lnTo>
                  <a:lnTo>
                    <a:pt x="2650" y="4666"/>
                  </a:lnTo>
                  <a:lnTo>
                    <a:pt x="2730" y="6013"/>
                  </a:lnTo>
                  <a:lnTo>
                    <a:pt x="2775" y="6049"/>
                  </a:lnTo>
                  <a:lnTo>
                    <a:pt x="3658" y="5995"/>
                  </a:lnTo>
                  <a:lnTo>
                    <a:pt x="3694" y="5951"/>
                  </a:lnTo>
                  <a:lnTo>
                    <a:pt x="3578" y="4149"/>
                  </a:lnTo>
                  <a:lnTo>
                    <a:pt x="4934" y="5344"/>
                  </a:lnTo>
                  <a:lnTo>
                    <a:pt x="4987" y="5344"/>
                  </a:lnTo>
                  <a:lnTo>
                    <a:pt x="5576" y="4675"/>
                  </a:lnTo>
                  <a:lnTo>
                    <a:pt x="5585" y="4648"/>
                  </a:lnTo>
                  <a:lnTo>
                    <a:pt x="5567" y="4621"/>
                  </a:lnTo>
                  <a:lnTo>
                    <a:pt x="4559" y="3729"/>
                  </a:lnTo>
                  <a:lnTo>
                    <a:pt x="4211" y="3426"/>
                  </a:lnTo>
                  <a:lnTo>
                    <a:pt x="4675" y="3399"/>
                  </a:lnTo>
                  <a:lnTo>
                    <a:pt x="6013" y="3310"/>
                  </a:lnTo>
                  <a:lnTo>
                    <a:pt x="6049" y="3274"/>
                  </a:lnTo>
                  <a:lnTo>
                    <a:pt x="5995" y="2391"/>
                  </a:lnTo>
                  <a:lnTo>
                    <a:pt x="5977" y="2364"/>
                  </a:lnTo>
                  <a:lnTo>
                    <a:pt x="5951" y="2355"/>
                  </a:lnTo>
                  <a:lnTo>
                    <a:pt x="4158" y="2471"/>
                  </a:lnTo>
                  <a:lnTo>
                    <a:pt x="5344" y="1115"/>
                  </a:lnTo>
                  <a:lnTo>
                    <a:pt x="5353" y="1089"/>
                  </a:lnTo>
                  <a:lnTo>
                    <a:pt x="5344" y="1062"/>
                  </a:lnTo>
                  <a:lnTo>
                    <a:pt x="4675" y="473"/>
                  </a:lnTo>
                  <a:lnTo>
                    <a:pt x="4648" y="464"/>
                  </a:lnTo>
                  <a:lnTo>
                    <a:pt x="4621" y="482"/>
                  </a:lnTo>
                  <a:lnTo>
                    <a:pt x="3729" y="1490"/>
                  </a:lnTo>
                  <a:lnTo>
                    <a:pt x="3426" y="1838"/>
                  </a:lnTo>
                  <a:lnTo>
                    <a:pt x="3399" y="1374"/>
                  </a:lnTo>
                  <a:lnTo>
                    <a:pt x="3319" y="36"/>
                  </a:lnTo>
                  <a:lnTo>
                    <a:pt x="3301" y="9"/>
                  </a:lnTo>
                  <a:lnTo>
                    <a:pt x="32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592431" y="4785322"/>
              <a:ext cx="430717" cy="418186"/>
            </a:xfrm>
            <a:custGeom>
              <a:avLst/>
              <a:gdLst/>
              <a:ahLst/>
              <a:cxnLst/>
              <a:rect l="l" t="t" r="r" b="b"/>
              <a:pathLst>
                <a:path w="6496" h="6307" extrusionOk="0">
                  <a:moveTo>
                    <a:pt x="2900" y="1"/>
                  </a:moveTo>
                  <a:cubicBezTo>
                    <a:pt x="2889" y="1"/>
                    <a:pt x="2877" y="2"/>
                    <a:pt x="2865" y="5"/>
                  </a:cubicBezTo>
                  <a:lnTo>
                    <a:pt x="1990" y="237"/>
                  </a:lnTo>
                  <a:cubicBezTo>
                    <a:pt x="1910" y="263"/>
                    <a:pt x="1865" y="344"/>
                    <a:pt x="1883" y="424"/>
                  </a:cubicBezTo>
                  <a:lnTo>
                    <a:pt x="2508" y="2734"/>
                  </a:lnTo>
                  <a:lnTo>
                    <a:pt x="117" y="3377"/>
                  </a:lnTo>
                  <a:cubicBezTo>
                    <a:pt x="46" y="3404"/>
                    <a:pt x="1" y="3475"/>
                    <a:pt x="19" y="3555"/>
                  </a:cubicBezTo>
                  <a:lnTo>
                    <a:pt x="251" y="4429"/>
                  </a:lnTo>
                  <a:cubicBezTo>
                    <a:pt x="274" y="4498"/>
                    <a:pt x="335" y="4540"/>
                    <a:pt x="397" y="4540"/>
                  </a:cubicBezTo>
                  <a:cubicBezTo>
                    <a:pt x="408" y="4540"/>
                    <a:pt x="419" y="4539"/>
                    <a:pt x="429" y="4536"/>
                  </a:cubicBezTo>
                  <a:lnTo>
                    <a:pt x="2829" y="3885"/>
                  </a:lnTo>
                  <a:lnTo>
                    <a:pt x="3453" y="6196"/>
                  </a:lnTo>
                  <a:cubicBezTo>
                    <a:pt x="3469" y="6264"/>
                    <a:pt x="3529" y="6307"/>
                    <a:pt x="3596" y="6307"/>
                  </a:cubicBezTo>
                  <a:cubicBezTo>
                    <a:pt x="3608" y="6307"/>
                    <a:pt x="3620" y="6305"/>
                    <a:pt x="3632" y="6303"/>
                  </a:cubicBezTo>
                  <a:lnTo>
                    <a:pt x="4506" y="6062"/>
                  </a:lnTo>
                  <a:cubicBezTo>
                    <a:pt x="4577" y="6044"/>
                    <a:pt x="4631" y="5964"/>
                    <a:pt x="4604" y="5884"/>
                  </a:cubicBezTo>
                  <a:lnTo>
                    <a:pt x="3980" y="3573"/>
                  </a:lnTo>
                  <a:lnTo>
                    <a:pt x="6371" y="2922"/>
                  </a:lnTo>
                  <a:cubicBezTo>
                    <a:pt x="6451" y="2904"/>
                    <a:pt x="6495" y="2824"/>
                    <a:pt x="6478" y="2743"/>
                  </a:cubicBezTo>
                  <a:lnTo>
                    <a:pt x="6237" y="1869"/>
                  </a:lnTo>
                  <a:cubicBezTo>
                    <a:pt x="6222" y="1808"/>
                    <a:pt x="6161" y="1767"/>
                    <a:pt x="6094" y="1767"/>
                  </a:cubicBezTo>
                  <a:cubicBezTo>
                    <a:pt x="6082" y="1767"/>
                    <a:pt x="6070" y="1768"/>
                    <a:pt x="6058" y="1771"/>
                  </a:cubicBezTo>
                  <a:lnTo>
                    <a:pt x="3667" y="2422"/>
                  </a:lnTo>
                  <a:lnTo>
                    <a:pt x="3043" y="103"/>
                  </a:lnTo>
                  <a:cubicBezTo>
                    <a:pt x="3028" y="42"/>
                    <a:pt x="2967" y="1"/>
                    <a:pt x="29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 rot="6527575">
              <a:off x="2726391" y="88042"/>
              <a:ext cx="570818" cy="477726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-49107" y="1467735"/>
              <a:ext cx="250181" cy="245878"/>
            </a:xfrm>
            <a:custGeom>
              <a:avLst/>
              <a:gdLst/>
              <a:ahLst/>
              <a:cxnLst/>
              <a:rect l="l" t="t" r="r" b="b"/>
              <a:pathLst>
                <a:path w="3721" h="3657" extrusionOk="0">
                  <a:moveTo>
                    <a:pt x="1856" y="1"/>
                  </a:moveTo>
                  <a:cubicBezTo>
                    <a:pt x="1802" y="1"/>
                    <a:pt x="1749" y="34"/>
                    <a:pt x="1731" y="101"/>
                  </a:cubicBezTo>
                  <a:lnTo>
                    <a:pt x="1401" y="1279"/>
                  </a:lnTo>
                  <a:cubicBezTo>
                    <a:pt x="1383" y="1323"/>
                    <a:pt x="1347" y="1359"/>
                    <a:pt x="1303" y="1368"/>
                  </a:cubicBezTo>
                  <a:lnTo>
                    <a:pt x="125" y="1698"/>
                  </a:lnTo>
                  <a:cubicBezTo>
                    <a:pt x="0" y="1734"/>
                    <a:pt x="0" y="1921"/>
                    <a:pt x="125" y="1957"/>
                  </a:cubicBezTo>
                  <a:lnTo>
                    <a:pt x="1303" y="2287"/>
                  </a:lnTo>
                  <a:cubicBezTo>
                    <a:pt x="1347" y="2296"/>
                    <a:pt x="1383" y="2331"/>
                    <a:pt x="1401" y="2376"/>
                  </a:cubicBezTo>
                  <a:lnTo>
                    <a:pt x="1731" y="3563"/>
                  </a:lnTo>
                  <a:cubicBezTo>
                    <a:pt x="1749" y="3625"/>
                    <a:pt x="1802" y="3656"/>
                    <a:pt x="1856" y="3656"/>
                  </a:cubicBezTo>
                  <a:cubicBezTo>
                    <a:pt x="1909" y="3656"/>
                    <a:pt x="1963" y="3625"/>
                    <a:pt x="1981" y="3563"/>
                  </a:cubicBezTo>
                  <a:lnTo>
                    <a:pt x="2311" y="2376"/>
                  </a:lnTo>
                  <a:cubicBezTo>
                    <a:pt x="2328" y="2331"/>
                    <a:pt x="2364" y="2296"/>
                    <a:pt x="2409" y="2287"/>
                  </a:cubicBezTo>
                  <a:lnTo>
                    <a:pt x="3586" y="1957"/>
                  </a:lnTo>
                  <a:cubicBezTo>
                    <a:pt x="3720" y="1921"/>
                    <a:pt x="3720" y="1734"/>
                    <a:pt x="3586" y="1698"/>
                  </a:cubicBezTo>
                  <a:lnTo>
                    <a:pt x="2409" y="1368"/>
                  </a:lnTo>
                  <a:cubicBezTo>
                    <a:pt x="2364" y="1359"/>
                    <a:pt x="2328" y="1323"/>
                    <a:pt x="2311" y="1279"/>
                  </a:cubicBezTo>
                  <a:lnTo>
                    <a:pt x="1981" y="101"/>
                  </a:lnTo>
                  <a:cubicBezTo>
                    <a:pt x="1963" y="34"/>
                    <a:pt x="1909" y="1"/>
                    <a:pt x="18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26;p5"/>
          <p:cNvGrpSpPr/>
          <p:nvPr/>
        </p:nvGrpSpPr>
        <p:grpSpPr>
          <a:xfrm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127" name="Google Shape;127;p5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8" name="Google Shape;128;p5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5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5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5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5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5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5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5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5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5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5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5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5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5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5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5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5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5" name="Google Shape;145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subTitle" idx="1"/>
          </p:nvPr>
        </p:nvSpPr>
        <p:spPr>
          <a:xfrm>
            <a:off x="5081922" y="2904525"/>
            <a:ext cx="2643900" cy="11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2"/>
          </p:nvPr>
        </p:nvSpPr>
        <p:spPr>
          <a:xfrm>
            <a:off x="1418550" y="2904525"/>
            <a:ext cx="2643900" cy="11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3"/>
          </p:nvPr>
        </p:nvSpPr>
        <p:spPr>
          <a:xfrm>
            <a:off x="5081913" y="2526150"/>
            <a:ext cx="2643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subTitle" idx="4"/>
          </p:nvPr>
        </p:nvSpPr>
        <p:spPr>
          <a:xfrm>
            <a:off x="1418550" y="2526150"/>
            <a:ext cx="2643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 flipH="1">
            <a:off x="8147065" y="85139"/>
            <a:ext cx="1034913" cy="4110971"/>
            <a:chOff x="-220939" y="85150"/>
            <a:chExt cx="1034292" cy="4110971"/>
          </a:xfrm>
        </p:grpSpPr>
        <p:sp>
          <p:nvSpPr>
            <p:cNvPr id="151" name="Google Shape;151;p5"/>
            <p:cNvSpPr/>
            <p:nvPr/>
          </p:nvSpPr>
          <p:spPr>
            <a:xfrm>
              <a:off x="-10" y="85150"/>
              <a:ext cx="813363" cy="645148"/>
            </a:xfrm>
            <a:custGeom>
              <a:avLst/>
              <a:gdLst/>
              <a:ahLst/>
              <a:cxnLst/>
              <a:rect l="l" t="t" r="r" b="b"/>
              <a:pathLst>
                <a:path w="12267" h="9730" extrusionOk="0">
                  <a:moveTo>
                    <a:pt x="4314" y="1203"/>
                  </a:moveTo>
                  <a:cubicBezTo>
                    <a:pt x="4312" y="1204"/>
                    <a:pt x="4310" y="1205"/>
                    <a:pt x="4309" y="1205"/>
                  </a:cubicBezTo>
                  <a:cubicBezTo>
                    <a:pt x="4311" y="1204"/>
                    <a:pt x="4313" y="1203"/>
                    <a:pt x="4314" y="1203"/>
                  </a:cubicBezTo>
                  <a:close/>
                  <a:moveTo>
                    <a:pt x="6912" y="4022"/>
                  </a:moveTo>
                  <a:cubicBezTo>
                    <a:pt x="6913" y="4031"/>
                    <a:pt x="6914" y="4039"/>
                    <a:pt x="6914" y="4041"/>
                  </a:cubicBezTo>
                  <a:cubicBezTo>
                    <a:pt x="6914" y="4034"/>
                    <a:pt x="6913" y="4028"/>
                    <a:pt x="6912" y="4022"/>
                  </a:cubicBezTo>
                  <a:close/>
                  <a:moveTo>
                    <a:pt x="4639" y="1133"/>
                  </a:moveTo>
                  <a:cubicBezTo>
                    <a:pt x="4817" y="1133"/>
                    <a:pt x="5041" y="1222"/>
                    <a:pt x="5219" y="1321"/>
                  </a:cubicBezTo>
                  <a:cubicBezTo>
                    <a:pt x="5317" y="1374"/>
                    <a:pt x="5406" y="1437"/>
                    <a:pt x="5495" y="1490"/>
                  </a:cubicBezTo>
                  <a:cubicBezTo>
                    <a:pt x="5508" y="1503"/>
                    <a:pt x="5569" y="1549"/>
                    <a:pt x="5573" y="1549"/>
                  </a:cubicBezTo>
                  <a:cubicBezTo>
                    <a:pt x="5573" y="1549"/>
                    <a:pt x="5573" y="1549"/>
                    <a:pt x="5573" y="1549"/>
                  </a:cubicBezTo>
                  <a:lnTo>
                    <a:pt x="5573" y="1549"/>
                  </a:lnTo>
                  <a:cubicBezTo>
                    <a:pt x="5610" y="1583"/>
                    <a:pt x="5646" y="1612"/>
                    <a:pt x="5683" y="1642"/>
                  </a:cubicBezTo>
                  <a:cubicBezTo>
                    <a:pt x="5843" y="1784"/>
                    <a:pt x="5995" y="1945"/>
                    <a:pt x="6129" y="2106"/>
                  </a:cubicBezTo>
                  <a:cubicBezTo>
                    <a:pt x="6135" y="2112"/>
                    <a:pt x="6139" y="2117"/>
                    <a:pt x="6143" y="2122"/>
                  </a:cubicBezTo>
                  <a:lnTo>
                    <a:pt x="6143" y="2122"/>
                  </a:lnTo>
                  <a:cubicBezTo>
                    <a:pt x="6145" y="2125"/>
                    <a:pt x="6151" y="2133"/>
                    <a:pt x="6165" y="2150"/>
                  </a:cubicBezTo>
                  <a:cubicBezTo>
                    <a:pt x="6200" y="2195"/>
                    <a:pt x="6227" y="2239"/>
                    <a:pt x="6254" y="2275"/>
                  </a:cubicBezTo>
                  <a:cubicBezTo>
                    <a:pt x="6316" y="2373"/>
                    <a:pt x="6379" y="2462"/>
                    <a:pt x="6432" y="2561"/>
                  </a:cubicBezTo>
                  <a:cubicBezTo>
                    <a:pt x="6477" y="2650"/>
                    <a:pt x="6521" y="2739"/>
                    <a:pt x="6566" y="2828"/>
                  </a:cubicBezTo>
                  <a:cubicBezTo>
                    <a:pt x="6579" y="2848"/>
                    <a:pt x="6613" y="2919"/>
                    <a:pt x="6617" y="2934"/>
                  </a:cubicBezTo>
                  <a:lnTo>
                    <a:pt x="6617" y="2934"/>
                  </a:lnTo>
                  <a:cubicBezTo>
                    <a:pt x="6611" y="2921"/>
                    <a:pt x="6605" y="2907"/>
                    <a:pt x="6605" y="2907"/>
                  </a:cubicBezTo>
                  <a:lnTo>
                    <a:pt x="6605" y="2907"/>
                  </a:lnTo>
                  <a:cubicBezTo>
                    <a:pt x="6604" y="2907"/>
                    <a:pt x="6606" y="2912"/>
                    <a:pt x="6611" y="2926"/>
                  </a:cubicBezTo>
                  <a:cubicBezTo>
                    <a:pt x="6615" y="2933"/>
                    <a:pt x="6617" y="2936"/>
                    <a:pt x="6618" y="2936"/>
                  </a:cubicBezTo>
                  <a:cubicBezTo>
                    <a:pt x="6618" y="2936"/>
                    <a:pt x="6618" y="2935"/>
                    <a:pt x="6617" y="2934"/>
                  </a:cubicBezTo>
                  <a:lnTo>
                    <a:pt x="6617" y="2934"/>
                  </a:lnTo>
                  <a:cubicBezTo>
                    <a:pt x="6622" y="2942"/>
                    <a:pt x="6626" y="2950"/>
                    <a:pt x="6628" y="2953"/>
                  </a:cubicBezTo>
                  <a:cubicBezTo>
                    <a:pt x="6637" y="2989"/>
                    <a:pt x="6646" y="3016"/>
                    <a:pt x="6664" y="3051"/>
                  </a:cubicBezTo>
                  <a:cubicBezTo>
                    <a:pt x="6736" y="3248"/>
                    <a:pt x="6798" y="3453"/>
                    <a:pt x="6843" y="3667"/>
                  </a:cubicBezTo>
                  <a:cubicBezTo>
                    <a:pt x="6869" y="3765"/>
                    <a:pt x="6887" y="3863"/>
                    <a:pt x="6905" y="3970"/>
                  </a:cubicBezTo>
                  <a:cubicBezTo>
                    <a:pt x="6905" y="3990"/>
                    <a:pt x="6910" y="4005"/>
                    <a:pt x="6912" y="4022"/>
                  </a:cubicBezTo>
                  <a:lnTo>
                    <a:pt x="6912" y="4022"/>
                  </a:lnTo>
                  <a:cubicBezTo>
                    <a:pt x="6911" y="4009"/>
                    <a:pt x="6910" y="3994"/>
                    <a:pt x="6910" y="3994"/>
                  </a:cubicBezTo>
                  <a:lnTo>
                    <a:pt x="6910" y="3994"/>
                  </a:lnTo>
                  <a:cubicBezTo>
                    <a:pt x="6910" y="3994"/>
                    <a:pt x="6911" y="4002"/>
                    <a:pt x="6914" y="4024"/>
                  </a:cubicBezTo>
                  <a:cubicBezTo>
                    <a:pt x="6914" y="4077"/>
                    <a:pt x="6923" y="4140"/>
                    <a:pt x="6932" y="4202"/>
                  </a:cubicBezTo>
                  <a:cubicBezTo>
                    <a:pt x="6950" y="4416"/>
                    <a:pt x="6950" y="4630"/>
                    <a:pt x="6941" y="4844"/>
                  </a:cubicBezTo>
                  <a:cubicBezTo>
                    <a:pt x="6941" y="4951"/>
                    <a:pt x="6932" y="5050"/>
                    <a:pt x="6923" y="5157"/>
                  </a:cubicBezTo>
                  <a:cubicBezTo>
                    <a:pt x="6916" y="5170"/>
                    <a:pt x="6914" y="5189"/>
                    <a:pt x="6914" y="5209"/>
                  </a:cubicBezTo>
                  <a:lnTo>
                    <a:pt x="6914" y="5209"/>
                  </a:lnTo>
                  <a:cubicBezTo>
                    <a:pt x="6914" y="5210"/>
                    <a:pt x="6914" y="5210"/>
                    <a:pt x="6914" y="5210"/>
                  </a:cubicBezTo>
                  <a:cubicBezTo>
                    <a:pt x="6905" y="5264"/>
                    <a:pt x="6896" y="5326"/>
                    <a:pt x="6887" y="5380"/>
                  </a:cubicBezTo>
                  <a:cubicBezTo>
                    <a:pt x="6847" y="5580"/>
                    <a:pt x="6800" y="5781"/>
                    <a:pt x="6745" y="5975"/>
                  </a:cubicBezTo>
                  <a:lnTo>
                    <a:pt x="6745" y="5975"/>
                  </a:lnTo>
                  <a:cubicBezTo>
                    <a:pt x="6680" y="5955"/>
                    <a:pt x="6616" y="5932"/>
                    <a:pt x="6548" y="5906"/>
                  </a:cubicBezTo>
                  <a:cubicBezTo>
                    <a:pt x="6504" y="5888"/>
                    <a:pt x="6450" y="5870"/>
                    <a:pt x="6397" y="5852"/>
                  </a:cubicBezTo>
                  <a:cubicBezTo>
                    <a:pt x="6376" y="5844"/>
                    <a:pt x="6369" y="5841"/>
                    <a:pt x="6369" y="5841"/>
                  </a:cubicBezTo>
                  <a:lnTo>
                    <a:pt x="6369" y="5841"/>
                  </a:lnTo>
                  <a:cubicBezTo>
                    <a:pt x="6370" y="5841"/>
                    <a:pt x="6399" y="5852"/>
                    <a:pt x="6405" y="5852"/>
                  </a:cubicBezTo>
                  <a:cubicBezTo>
                    <a:pt x="6370" y="5844"/>
                    <a:pt x="6343" y="5826"/>
                    <a:pt x="6307" y="5808"/>
                  </a:cubicBezTo>
                  <a:cubicBezTo>
                    <a:pt x="6102" y="5710"/>
                    <a:pt x="5906" y="5603"/>
                    <a:pt x="5710" y="5478"/>
                  </a:cubicBezTo>
                  <a:cubicBezTo>
                    <a:pt x="5665" y="5442"/>
                    <a:pt x="5620" y="5415"/>
                    <a:pt x="5576" y="5380"/>
                  </a:cubicBezTo>
                  <a:cubicBezTo>
                    <a:pt x="5549" y="5371"/>
                    <a:pt x="5531" y="5353"/>
                    <a:pt x="5504" y="5335"/>
                  </a:cubicBezTo>
                  <a:cubicBezTo>
                    <a:pt x="5504" y="5335"/>
                    <a:pt x="5497" y="5330"/>
                    <a:pt x="5489" y="5324"/>
                  </a:cubicBezTo>
                  <a:lnTo>
                    <a:pt x="5489" y="5324"/>
                  </a:lnTo>
                  <a:cubicBezTo>
                    <a:pt x="5491" y="5324"/>
                    <a:pt x="5492" y="5325"/>
                    <a:pt x="5492" y="5325"/>
                  </a:cubicBezTo>
                  <a:cubicBezTo>
                    <a:pt x="5497" y="5325"/>
                    <a:pt x="5451" y="5290"/>
                    <a:pt x="5451" y="5290"/>
                  </a:cubicBezTo>
                  <a:cubicBezTo>
                    <a:pt x="5433" y="5273"/>
                    <a:pt x="5406" y="5255"/>
                    <a:pt x="5388" y="5237"/>
                  </a:cubicBezTo>
                  <a:cubicBezTo>
                    <a:pt x="5335" y="5201"/>
                    <a:pt x="5290" y="5157"/>
                    <a:pt x="5246" y="5112"/>
                  </a:cubicBezTo>
                  <a:cubicBezTo>
                    <a:pt x="5076" y="4960"/>
                    <a:pt x="4916" y="4800"/>
                    <a:pt x="4764" y="4621"/>
                  </a:cubicBezTo>
                  <a:cubicBezTo>
                    <a:pt x="4746" y="4604"/>
                    <a:pt x="4728" y="4577"/>
                    <a:pt x="4710" y="4559"/>
                  </a:cubicBezTo>
                  <a:cubicBezTo>
                    <a:pt x="4710" y="4559"/>
                    <a:pt x="4679" y="4517"/>
                    <a:pt x="4680" y="4517"/>
                  </a:cubicBezTo>
                  <a:lnTo>
                    <a:pt x="4680" y="4517"/>
                  </a:lnTo>
                  <a:cubicBezTo>
                    <a:pt x="4681" y="4517"/>
                    <a:pt x="4684" y="4522"/>
                    <a:pt x="4693" y="4532"/>
                  </a:cubicBezTo>
                  <a:cubicBezTo>
                    <a:pt x="4700" y="4539"/>
                    <a:pt x="4703" y="4542"/>
                    <a:pt x="4704" y="4542"/>
                  </a:cubicBezTo>
                  <a:cubicBezTo>
                    <a:pt x="4706" y="4542"/>
                    <a:pt x="4666" y="4496"/>
                    <a:pt x="4666" y="4496"/>
                  </a:cubicBezTo>
                  <a:cubicBezTo>
                    <a:pt x="4657" y="4479"/>
                    <a:pt x="4639" y="4452"/>
                    <a:pt x="4621" y="4434"/>
                  </a:cubicBezTo>
                  <a:cubicBezTo>
                    <a:pt x="4550" y="4336"/>
                    <a:pt x="4487" y="4238"/>
                    <a:pt x="4425" y="4140"/>
                  </a:cubicBezTo>
                  <a:cubicBezTo>
                    <a:pt x="4363" y="4041"/>
                    <a:pt x="4309" y="3943"/>
                    <a:pt x="4264" y="3854"/>
                  </a:cubicBezTo>
                  <a:cubicBezTo>
                    <a:pt x="4238" y="3801"/>
                    <a:pt x="4211" y="3756"/>
                    <a:pt x="4193" y="3702"/>
                  </a:cubicBezTo>
                  <a:cubicBezTo>
                    <a:pt x="4175" y="3676"/>
                    <a:pt x="4166" y="3649"/>
                    <a:pt x="4157" y="3631"/>
                  </a:cubicBezTo>
                  <a:cubicBezTo>
                    <a:pt x="4152" y="3626"/>
                    <a:pt x="4133" y="3587"/>
                    <a:pt x="4126" y="3568"/>
                  </a:cubicBezTo>
                  <a:lnTo>
                    <a:pt x="4126" y="3568"/>
                  </a:lnTo>
                  <a:cubicBezTo>
                    <a:pt x="4130" y="3578"/>
                    <a:pt x="4134" y="3587"/>
                    <a:pt x="4135" y="3587"/>
                  </a:cubicBezTo>
                  <a:cubicBezTo>
                    <a:pt x="4136" y="3587"/>
                    <a:pt x="4135" y="3582"/>
                    <a:pt x="4131" y="3569"/>
                  </a:cubicBezTo>
                  <a:cubicBezTo>
                    <a:pt x="4126" y="3560"/>
                    <a:pt x="4123" y="3557"/>
                    <a:pt x="4122" y="3557"/>
                  </a:cubicBezTo>
                  <a:lnTo>
                    <a:pt x="4122" y="3557"/>
                  </a:lnTo>
                  <a:cubicBezTo>
                    <a:pt x="4122" y="3557"/>
                    <a:pt x="4123" y="3561"/>
                    <a:pt x="4126" y="3568"/>
                  </a:cubicBezTo>
                  <a:lnTo>
                    <a:pt x="4126" y="3568"/>
                  </a:lnTo>
                  <a:cubicBezTo>
                    <a:pt x="4119" y="3554"/>
                    <a:pt x="4113" y="3537"/>
                    <a:pt x="4113" y="3533"/>
                  </a:cubicBezTo>
                  <a:cubicBezTo>
                    <a:pt x="4104" y="3515"/>
                    <a:pt x="4095" y="3488"/>
                    <a:pt x="4086" y="3462"/>
                  </a:cubicBezTo>
                  <a:cubicBezTo>
                    <a:pt x="4068" y="3408"/>
                    <a:pt x="4050" y="3355"/>
                    <a:pt x="4032" y="3310"/>
                  </a:cubicBezTo>
                  <a:cubicBezTo>
                    <a:pt x="4006" y="3221"/>
                    <a:pt x="3979" y="3140"/>
                    <a:pt x="3961" y="3051"/>
                  </a:cubicBezTo>
                  <a:cubicBezTo>
                    <a:pt x="3934" y="2980"/>
                    <a:pt x="3925" y="2909"/>
                    <a:pt x="3908" y="2828"/>
                  </a:cubicBezTo>
                  <a:cubicBezTo>
                    <a:pt x="3899" y="2793"/>
                    <a:pt x="3890" y="2748"/>
                    <a:pt x="3890" y="2712"/>
                  </a:cubicBezTo>
                  <a:cubicBezTo>
                    <a:pt x="3886" y="2692"/>
                    <a:pt x="3884" y="2685"/>
                    <a:pt x="3884" y="2685"/>
                  </a:cubicBezTo>
                  <a:lnTo>
                    <a:pt x="3884" y="2685"/>
                  </a:lnTo>
                  <a:cubicBezTo>
                    <a:pt x="3882" y="2685"/>
                    <a:pt x="3888" y="2732"/>
                    <a:pt x="3887" y="2732"/>
                  </a:cubicBezTo>
                  <a:cubicBezTo>
                    <a:pt x="3887" y="2732"/>
                    <a:pt x="3885" y="2721"/>
                    <a:pt x="3881" y="2685"/>
                  </a:cubicBezTo>
                  <a:cubicBezTo>
                    <a:pt x="3863" y="2507"/>
                    <a:pt x="3854" y="2338"/>
                    <a:pt x="3863" y="2168"/>
                  </a:cubicBezTo>
                  <a:cubicBezTo>
                    <a:pt x="3863" y="2079"/>
                    <a:pt x="3872" y="1999"/>
                    <a:pt x="3881" y="1918"/>
                  </a:cubicBezTo>
                  <a:lnTo>
                    <a:pt x="3881" y="1918"/>
                  </a:lnTo>
                  <a:cubicBezTo>
                    <a:pt x="3877" y="1960"/>
                    <a:pt x="3875" y="1976"/>
                    <a:pt x="3875" y="1976"/>
                  </a:cubicBezTo>
                  <a:cubicBezTo>
                    <a:pt x="3875" y="1976"/>
                    <a:pt x="3879" y="1945"/>
                    <a:pt x="3890" y="1909"/>
                  </a:cubicBezTo>
                  <a:cubicBezTo>
                    <a:pt x="3899" y="1856"/>
                    <a:pt x="3908" y="1811"/>
                    <a:pt x="3916" y="1767"/>
                  </a:cubicBezTo>
                  <a:cubicBezTo>
                    <a:pt x="3932" y="1706"/>
                    <a:pt x="3953" y="1640"/>
                    <a:pt x="3975" y="1577"/>
                  </a:cubicBezTo>
                  <a:lnTo>
                    <a:pt x="3975" y="1577"/>
                  </a:lnTo>
                  <a:cubicBezTo>
                    <a:pt x="3983" y="1563"/>
                    <a:pt x="3990" y="1549"/>
                    <a:pt x="3997" y="1535"/>
                  </a:cubicBezTo>
                  <a:cubicBezTo>
                    <a:pt x="4015" y="1499"/>
                    <a:pt x="4041" y="1463"/>
                    <a:pt x="4059" y="1419"/>
                  </a:cubicBezTo>
                  <a:cubicBezTo>
                    <a:pt x="4078" y="1390"/>
                    <a:pt x="4095" y="1372"/>
                    <a:pt x="4097" y="1372"/>
                  </a:cubicBezTo>
                  <a:lnTo>
                    <a:pt x="4097" y="1372"/>
                  </a:lnTo>
                  <a:cubicBezTo>
                    <a:pt x="4098" y="1372"/>
                    <a:pt x="4088" y="1386"/>
                    <a:pt x="4059" y="1419"/>
                  </a:cubicBezTo>
                  <a:cubicBezTo>
                    <a:pt x="4086" y="1392"/>
                    <a:pt x="4113" y="1356"/>
                    <a:pt x="4139" y="1329"/>
                  </a:cubicBezTo>
                  <a:cubicBezTo>
                    <a:pt x="4150" y="1314"/>
                    <a:pt x="4167" y="1301"/>
                    <a:pt x="4185" y="1287"/>
                  </a:cubicBezTo>
                  <a:lnTo>
                    <a:pt x="4185" y="1287"/>
                  </a:lnTo>
                  <a:cubicBezTo>
                    <a:pt x="4181" y="1291"/>
                    <a:pt x="4180" y="1293"/>
                    <a:pt x="4181" y="1293"/>
                  </a:cubicBezTo>
                  <a:cubicBezTo>
                    <a:pt x="4182" y="1293"/>
                    <a:pt x="4194" y="1284"/>
                    <a:pt x="4220" y="1258"/>
                  </a:cubicBezTo>
                  <a:lnTo>
                    <a:pt x="4220" y="1258"/>
                  </a:lnTo>
                  <a:cubicBezTo>
                    <a:pt x="4209" y="1269"/>
                    <a:pt x="4197" y="1278"/>
                    <a:pt x="4185" y="1287"/>
                  </a:cubicBezTo>
                  <a:lnTo>
                    <a:pt x="4185" y="1287"/>
                  </a:lnTo>
                  <a:cubicBezTo>
                    <a:pt x="4194" y="1277"/>
                    <a:pt x="4218" y="1257"/>
                    <a:pt x="4247" y="1240"/>
                  </a:cubicBezTo>
                  <a:cubicBezTo>
                    <a:pt x="4276" y="1225"/>
                    <a:pt x="4306" y="1211"/>
                    <a:pt x="4336" y="1196"/>
                  </a:cubicBezTo>
                  <a:lnTo>
                    <a:pt x="4336" y="1196"/>
                  </a:lnTo>
                  <a:cubicBezTo>
                    <a:pt x="4354" y="1190"/>
                    <a:pt x="4371" y="1184"/>
                    <a:pt x="4389" y="1178"/>
                  </a:cubicBezTo>
                  <a:cubicBezTo>
                    <a:pt x="4514" y="1133"/>
                    <a:pt x="4541" y="1133"/>
                    <a:pt x="4639" y="1133"/>
                  </a:cubicBezTo>
                  <a:close/>
                  <a:moveTo>
                    <a:pt x="4646" y="1"/>
                  </a:moveTo>
                  <a:cubicBezTo>
                    <a:pt x="4590" y="1"/>
                    <a:pt x="4534" y="4"/>
                    <a:pt x="4478" y="9"/>
                  </a:cubicBezTo>
                  <a:cubicBezTo>
                    <a:pt x="3934" y="72"/>
                    <a:pt x="3470" y="313"/>
                    <a:pt x="3149" y="759"/>
                  </a:cubicBezTo>
                  <a:cubicBezTo>
                    <a:pt x="2882" y="1115"/>
                    <a:pt x="2775" y="1561"/>
                    <a:pt x="2739" y="1999"/>
                  </a:cubicBezTo>
                  <a:cubicBezTo>
                    <a:pt x="2650" y="2909"/>
                    <a:pt x="2944" y="3854"/>
                    <a:pt x="3399" y="4639"/>
                  </a:cubicBezTo>
                  <a:cubicBezTo>
                    <a:pt x="3943" y="5567"/>
                    <a:pt x="4782" y="6352"/>
                    <a:pt x="5763" y="6798"/>
                  </a:cubicBezTo>
                  <a:cubicBezTo>
                    <a:pt x="5935" y="6878"/>
                    <a:pt x="6111" y="6948"/>
                    <a:pt x="6291" y="7009"/>
                  </a:cubicBezTo>
                  <a:lnTo>
                    <a:pt x="6291" y="7009"/>
                  </a:lnTo>
                  <a:cubicBezTo>
                    <a:pt x="6242" y="7093"/>
                    <a:pt x="6191" y="7174"/>
                    <a:pt x="6138" y="7253"/>
                  </a:cubicBezTo>
                  <a:cubicBezTo>
                    <a:pt x="6102" y="7298"/>
                    <a:pt x="6066" y="7351"/>
                    <a:pt x="6031" y="7396"/>
                  </a:cubicBezTo>
                  <a:cubicBezTo>
                    <a:pt x="6018" y="7415"/>
                    <a:pt x="6014" y="7422"/>
                    <a:pt x="6015" y="7422"/>
                  </a:cubicBezTo>
                  <a:cubicBezTo>
                    <a:pt x="6016" y="7422"/>
                    <a:pt x="6020" y="7418"/>
                    <a:pt x="6024" y="7413"/>
                  </a:cubicBezTo>
                  <a:lnTo>
                    <a:pt x="6024" y="7413"/>
                  </a:lnTo>
                  <a:cubicBezTo>
                    <a:pt x="6012" y="7428"/>
                    <a:pt x="5999" y="7446"/>
                    <a:pt x="5986" y="7458"/>
                  </a:cubicBezTo>
                  <a:cubicBezTo>
                    <a:pt x="5906" y="7556"/>
                    <a:pt x="5817" y="7646"/>
                    <a:pt x="5736" y="7735"/>
                  </a:cubicBezTo>
                  <a:cubicBezTo>
                    <a:pt x="5406" y="8056"/>
                    <a:pt x="5023" y="8288"/>
                    <a:pt x="4577" y="8431"/>
                  </a:cubicBezTo>
                  <a:cubicBezTo>
                    <a:pt x="4212" y="8541"/>
                    <a:pt x="3890" y="8595"/>
                    <a:pt x="3530" y="8595"/>
                  </a:cubicBezTo>
                  <a:cubicBezTo>
                    <a:pt x="3398" y="8595"/>
                    <a:pt x="3260" y="8588"/>
                    <a:pt x="3114" y="8573"/>
                  </a:cubicBezTo>
                  <a:cubicBezTo>
                    <a:pt x="2971" y="8564"/>
                    <a:pt x="2944" y="8564"/>
                    <a:pt x="2801" y="8538"/>
                  </a:cubicBezTo>
                  <a:cubicBezTo>
                    <a:pt x="2668" y="8511"/>
                    <a:pt x="2525" y="8484"/>
                    <a:pt x="2382" y="8448"/>
                  </a:cubicBezTo>
                  <a:cubicBezTo>
                    <a:pt x="2123" y="8377"/>
                    <a:pt x="1856" y="8288"/>
                    <a:pt x="1606" y="8181"/>
                  </a:cubicBezTo>
                  <a:cubicBezTo>
                    <a:pt x="1427" y="8109"/>
                    <a:pt x="1142" y="7976"/>
                    <a:pt x="928" y="7860"/>
                  </a:cubicBezTo>
                  <a:cubicBezTo>
                    <a:pt x="838" y="7812"/>
                    <a:pt x="739" y="7788"/>
                    <a:pt x="641" y="7788"/>
                  </a:cubicBezTo>
                  <a:cubicBezTo>
                    <a:pt x="448" y="7788"/>
                    <a:pt x="258" y="7881"/>
                    <a:pt x="152" y="8065"/>
                  </a:cubicBezTo>
                  <a:cubicBezTo>
                    <a:pt x="0" y="8324"/>
                    <a:pt x="89" y="8689"/>
                    <a:pt x="357" y="8841"/>
                  </a:cubicBezTo>
                  <a:cubicBezTo>
                    <a:pt x="1314" y="9354"/>
                    <a:pt x="2390" y="9729"/>
                    <a:pt x="3482" y="9729"/>
                  </a:cubicBezTo>
                  <a:cubicBezTo>
                    <a:pt x="3662" y="9729"/>
                    <a:pt x="3843" y="9719"/>
                    <a:pt x="4024" y="9697"/>
                  </a:cubicBezTo>
                  <a:cubicBezTo>
                    <a:pt x="4675" y="9617"/>
                    <a:pt x="5308" y="9430"/>
                    <a:pt x="5861" y="9073"/>
                  </a:cubicBezTo>
                  <a:cubicBezTo>
                    <a:pt x="6370" y="8752"/>
                    <a:pt x="6780" y="8324"/>
                    <a:pt x="7110" y="7824"/>
                  </a:cubicBezTo>
                  <a:cubicBezTo>
                    <a:pt x="7233" y="7644"/>
                    <a:pt x="7345" y="7455"/>
                    <a:pt x="7445" y="7260"/>
                  </a:cubicBezTo>
                  <a:lnTo>
                    <a:pt x="7445" y="7260"/>
                  </a:lnTo>
                  <a:cubicBezTo>
                    <a:pt x="7610" y="7277"/>
                    <a:pt x="7776" y="7285"/>
                    <a:pt x="7942" y="7285"/>
                  </a:cubicBezTo>
                  <a:cubicBezTo>
                    <a:pt x="8442" y="7285"/>
                    <a:pt x="8942" y="7209"/>
                    <a:pt x="9421" y="7048"/>
                  </a:cubicBezTo>
                  <a:cubicBezTo>
                    <a:pt x="10500" y="6673"/>
                    <a:pt x="11464" y="5879"/>
                    <a:pt x="11928" y="4818"/>
                  </a:cubicBezTo>
                  <a:cubicBezTo>
                    <a:pt x="12052" y="4550"/>
                    <a:pt x="12151" y="4282"/>
                    <a:pt x="12204" y="3997"/>
                  </a:cubicBezTo>
                  <a:cubicBezTo>
                    <a:pt x="12267" y="3702"/>
                    <a:pt x="12124" y="3363"/>
                    <a:pt x="11812" y="3292"/>
                  </a:cubicBezTo>
                  <a:cubicBezTo>
                    <a:pt x="11769" y="3283"/>
                    <a:pt x="11725" y="3278"/>
                    <a:pt x="11681" y="3278"/>
                  </a:cubicBezTo>
                  <a:cubicBezTo>
                    <a:pt x="11427" y="3278"/>
                    <a:pt x="11160" y="3428"/>
                    <a:pt x="11107" y="3694"/>
                  </a:cubicBezTo>
                  <a:cubicBezTo>
                    <a:pt x="11089" y="3801"/>
                    <a:pt x="11062" y="3908"/>
                    <a:pt x="11027" y="4015"/>
                  </a:cubicBezTo>
                  <a:cubicBezTo>
                    <a:pt x="11018" y="4068"/>
                    <a:pt x="11000" y="4122"/>
                    <a:pt x="10973" y="4175"/>
                  </a:cubicBezTo>
                  <a:cubicBezTo>
                    <a:pt x="10964" y="4202"/>
                    <a:pt x="10955" y="4229"/>
                    <a:pt x="10946" y="4256"/>
                  </a:cubicBezTo>
                  <a:cubicBezTo>
                    <a:pt x="10946" y="4256"/>
                    <a:pt x="10946" y="4256"/>
                    <a:pt x="10946" y="4257"/>
                  </a:cubicBezTo>
                  <a:lnTo>
                    <a:pt x="10946" y="4257"/>
                  </a:lnTo>
                  <a:cubicBezTo>
                    <a:pt x="10943" y="4261"/>
                    <a:pt x="10941" y="4267"/>
                    <a:pt x="10937" y="4273"/>
                  </a:cubicBezTo>
                  <a:cubicBezTo>
                    <a:pt x="10839" y="4479"/>
                    <a:pt x="10723" y="4675"/>
                    <a:pt x="10589" y="4871"/>
                  </a:cubicBezTo>
                  <a:cubicBezTo>
                    <a:pt x="10570" y="4901"/>
                    <a:pt x="10567" y="4907"/>
                    <a:pt x="10568" y="4907"/>
                  </a:cubicBezTo>
                  <a:cubicBezTo>
                    <a:pt x="10568" y="4907"/>
                    <a:pt x="10568" y="4907"/>
                    <a:pt x="10568" y="4907"/>
                  </a:cubicBezTo>
                  <a:lnTo>
                    <a:pt x="10568" y="4907"/>
                  </a:lnTo>
                  <a:cubicBezTo>
                    <a:pt x="10564" y="4911"/>
                    <a:pt x="10557" y="4919"/>
                    <a:pt x="10545" y="4934"/>
                  </a:cubicBezTo>
                  <a:cubicBezTo>
                    <a:pt x="10509" y="4978"/>
                    <a:pt x="10473" y="5023"/>
                    <a:pt x="10438" y="5058"/>
                  </a:cubicBezTo>
                  <a:cubicBezTo>
                    <a:pt x="10357" y="5148"/>
                    <a:pt x="10268" y="5237"/>
                    <a:pt x="10179" y="5317"/>
                  </a:cubicBezTo>
                  <a:cubicBezTo>
                    <a:pt x="10143" y="5353"/>
                    <a:pt x="10099" y="5397"/>
                    <a:pt x="10054" y="5433"/>
                  </a:cubicBezTo>
                  <a:cubicBezTo>
                    <a:pt x="10041" y="5446"/>
                    <a:pt x="10024" y="5459"/>
                    <a:pt x="10009" y="5471"/>
                  </a:cubicBezTo>
                  <a:lnTo>
                    <a:pt x="10009" y="5471"/>
                  </a:lnTo>
                  <a:cubicBezTo>
                    <a:pt x="10014" y="5466"/>
                    <a:pt x="10019" y="5462"/>
                    <a:pt x="10017" y="5462"/>
                  </a:cubicBezTo>
                  <a:lnTo>
                    <a:pt x="10017" y="5462"/>
                  </a:lnTo>
                  <a:cubicBezTo>
                    <a:pt x="10016" y="5462"/>
                    <a:pt x="10009" y="5466"/>
                    <a:pt x="9992" y="5478"/>
                  </a:cubicBezTo>
                  <a:cubicBezTo>
                    <a:pt x="9894" y="5549"/>
                    <a:pt x="9795" y="5620"/>
                    <a:pt x="9697" y="5683"/>
                  </a:cubicBezTo>
                  <a:cubicBezTo>
                    <a:pt x="9465" y="5817"/>
                    <a:pt x="9305" y="5888"/>
                    <a:pt x="9091" y="5959"/>
                  </a:cubicBezTo>
                  <a:cubicBezTo>
                    <a:pt x="8966" y="6004"/>
                    <a:pt x="8841" y="6040"/>
                    <a:pt x="8725" y="6067"/>
                  </a:cubicBezTo>
                  <a:cubicBezTo>
                    <a:pt x="8662" y="6075"/>
                    <a:pt x="8600" y="6093"/>
                    <a:pt x="8538" y="6102"/>
                  </a:cubicBezTo>
                  <a:cubicBezTo>
                    <a:pt x="8516" y="6109"/>
                    <a:pt x="8407" y="6123"/>
                    <a:pt x="8394" y="6123"/>
                  </a:cubicBezTo>
                  <a:cubicBezTo>
                    <a:pt x="8391" y="6123"/>
                    <a:pt x="8394" y="6122"/>
                    <a:pt x="8404" y="6120"/>
                  </a:cubicBezTo>
                  <a:lnTo>
                    <a:pt x="8404" y="6120"/>
                  </a:lnTo>
                  <a:cubicBezTo>
                    <a:pt x="8242" y="6141"/>
                    <a:pt x="8080" y="6150"/>
                    <a:pt x="7920" y="6150"/>
                  </a:cubicBezTo>
                  <a:cubicBezTo>
                    <a:pt x="7905" y="6150"/>
                    <a:pt x="7889" y="6150"/>
                    <a:pt x="7875" y="6149"/>
                  </a:cubicBezTo>
                  <a:lnTo>
                    <a:pt x="7875" y="6149"/>
                  </a:lnTo>
                  <a:cubicBezTo>
                    <a:pt x="8270" y="4691"/>
                    <a:pt x="8105" y="3065"/>
                    <a:pt x="7289" y="1793"/>
                  </a:cubicBezTo>
                  <a:cubicBezTo>
                    <a:pt x="6994" y="1329"/>
                    <a:pt x="6628" y="937"/>
                    <a:pt x="6191" y="607"/>
                  </a:cubicBezTo>
                  <a:cubicBezTo>
                    <a:pt x="5753" y="274"/>
                    <a:pt x="5205" y="1"/>
                    <a:pt x="46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-220939" y="3440509"/>
              <a:ext cx="764298" cy="755612"/>
            </a:xfrm>
            <a:custGeom>
              <a:avLst/>
              <a:gdLst/>
              <a:ahLst/>
              <a:cxnLst/>
              <a:rect l="l" t="t" r="r" b="b"/>
              <a:pathLst>
                <a:path w="11527" h="11396" extrusionOk="0">
                  <a:moveTo>
                    <a:pt x="6941" y="0"/>
                  </a:moveTo>
                  <a:cubicBezTo>
                    <a:pt x="6914" y="0"/>
                    <a:pt x="6896" y="9"/>
                    <a:pt x="6878" y="27"/>
                  </a:cubicBezTo>
                  <a:lnTo>
                    <a:pt x="5451" y="2632"/>
                  </a:lnTo>
                  <a:lnTo>
                    <a:pt x="2748" y="90"/>
                  </a:lnTo>
                  <a:cubicBezTo>
                    <a:pt x="2737" y="79"/>
                    <a:pt x="2724" y="75"/>
                    <a:pt x="2709" y="75"/>
                  </a:cubicBezTo>
                  <a:cubicBezTo>
                    <a:pt x="2699" y="75"/>
                    <a:pt x="2688" y="77"/>
                    <a:pt x="2676" y="81"/>
                  </a:cubicBezTo>
                  <a:cubicBezTo>
                    <a:pt x="2659" y="90"/>
                    <a:pt x="2650" y="116"/>
                    <a:pt x="2650" y="143"/>
                  </a:cubicBezTo>
                  <a:lnTo>
                    <a:pt x="3453" y="3489"/>
                  </a:lnTo>
                  <a:lnTo>
                    <a:pt x="54" y="3676"/>
                  </a:lnTo>
                  <a:cubicBezTo>
                    <a:pt x="27" y="3685"/>
                    <a:pt x="9" y="3694"/>
                    <a:pt x="0" y="3720"/>
                  </a:cubicBezTo>
                  <a:cubicBezTo>
                    <a:pt x="0" y="3738"/>
                    <a:pt x="0" y="3765"/>
                    <a:pt x="27" y="3783"/>
                  </a:cubicBezTo>
                  <a:lnTo>
                    <a:pt x="2775" y="5879"/>
                  </a:lnTo>
                  <a:lnTo>
                    <a:pt x="384" y="7467"/>
                  </a:lnTo>
                  <a:cubicBezTo>
                    <a:pt x="366" y="7485"/>
                    <a:pt x="357" y="7512"/>
                    <a:pt x="366" y="7530"/>
                  </a:cubicBezTo>
                  <a:cubicBezTo>
                    <a:pt x="375" y="7556"/>
                    <a:pt x="393" y="7574"/>
                    <a:pt x="419" y="7574"/>
                  </a:cubicBezTo>
                  <a:lnTo>
                    <a:pt x="3435" y="7548"/>
                  </a:lnTo>
                  <a:lnTo>
                    <a:pt x="2828" y="10697"/>
                  </a:lnTo>
                  <a:cubicBezTo>
                    <a:pt x="2819" y="10723"/>
                    <a:pt x="2837" y="10750"/>
                    <a:pt x="2855" y="10759"/>
                  </a:cubicBezTo>
                  <a:cubicBezTo>
                    <a:pt x="2866" y="10763"/>
                    <a:pt x="2877" y="10765"/>
                    <a:pt x="2888" y="10765"/>
                  </a:cubicBezTo>
                  <a:cubicBezTo>
                    <a:pt x="2902" y="10765"/>
                    <a:pt x="2916" y="10761"/>
                    <a:pt x="2926" y="10750"/>
                  </a:cubicBezTo>
                  <a:lnTo>
                    <a:pt x="5157" y="8386"/>
                  </a:lnTo>
                  <a:lnTo>
                    <a:pt x="6932" y="11366"/>
                  </a:lnTo>
                  <a:cubicBezTo>
                    <a:pt x="6939" y="11386"/>
                    <a:pt x="6955" y="11396"/>
                    <a:pt x="6974" y="11396"/>
                  </a:cubicBezTo>
                  <a:cubicBezTo>
                    <a:pt x="6981" y="11396"/>
                    <a:pt x="6988" y="11395"/>
                    <a:pt x="6994" y="11393"/>
                  </a:cubicBezTo>
                  <a:cubicBezTo>
                    <a:pt x="7021" y="11384"/>
                    <a:pt x="7039" y="11366"/>
                    <a:pt x="7039" y="11339"/>
                  </a:cubicBezTo>
                  <a:lnTo>
                    <a:pt x="7182" y="7637"/>
                  </a:lnTo>
                  <a:lnTo>
                    <a:pt x="10509" y="8582"/>
                  </a:lnTo>
                  <a:cubicBezTo>
                    <a:pt x="10516" y="8585"/>
                    <a:pt x="10524" y="8586"/>
                    <a:pt x="10530" y="8586"/>
                  </a:cubicBezTo>
                  <a:cubicBezTo>
                    <a:pt x="10549" y="8586"/>
                    <a:pt x="10565" y="8578"/>
                    <a:pt x="10572" y="8565"/>
                  </a:cubicBezTo>
                  <a:lnTo>
                    <a:pt x="10572" y="8493"/>
                  </a:lnTo>
                  <a:lnTo>
                    <a:pt x="8680" y="5879"/>
                  </a:lnTo>
                  <a:lnTo>
                    <a:pt x="11482" y="5023"/>
                  </a:lnTo>
                  <a:cubicBezTo>
                    <a:pt x="11508" y="5023"/>
                    <a:pt x="11526" y="4996"/>
                    <a:pt x="11526" y="4969"/>
                  </a:cubicBezTo>
                  <a:cubicBezTo>
                    <a:pt x="11526" y="4943"/>
                    <a:pt x="11499" y="4925"/>
                    <a:pt x="11482" y="4916"/>
                  </a:cubicBezTo>
                  <a:lnTo>
                    <a:pt x="8457" y="4274"/>
                  </a:lnTo>
                  <a:lnTo>
                    <a:pt x="10027" y="1660"/>
                  </a:lnTo>
                  <a:cubicBezTo>
                    <a:pt x="10045" y="1633"/>
                    <a:pt x="10045" y="1606"/>
                    <a:pt x="10027" y="1588"/>
                  </a:cubicBezTo>
                  <a:cubicBezTo>
                    <a:pt x="10012" y="1578"/>
                    <a:pt x="9996" y="1574"/>
                    <a:pt x="9982" y="1574"/>
                  </a:cubicBezTo>
                  <a:cubicBezTo>
                    <a:pt x="9972" y="1574"/>
                    <a:pt x="9963" y="1576"/>
                    <a:pt x="9956" y="1579"/>
                  </a:cubicBezTo>
                  <a:lnTo>
                    <a:pt x="7378" y="3185"/>
                  </a:lnTo>
                  <a:lnTo>
                    <a:pt x="6985" y="54"/>
                  </a:lnTo>
                  <a:cubicBezTo>
                    <a:pt x="6985" y="27"/>
                    <a:pt x="6968" y="9"/>
                    <a:pt x="6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53;p5"/>
          <p:cNvGrpSpPr/>
          <p:nvPr/>
        </p:nvGrpSpPr>
        <p:grpSpPr>
          <a:xfrm flipH="1">
            <a:off x="-42333" y="122233"/>
            <a:ext cx="600204" cy="3604659"/>
            <a:chOff x="8538562" y="122245"/>
            <a:chExt cx="599844" cy="3604659"/>
          </a:xfrm>
        </p:grpSpPr>
        <p:sp>
          <p:nvSpPr>
            <p:cNvPr id="154" name="Google Shape;154;p5"/>
            <p:cNvSpPr/>
            <p:nvPr/>
          </p:nvSpPr>
          <p:spPr>
            <a:xfrm>
              <a:off x="8572825" y="122245"/>
              <a:ext cx="565582" cy="603840"/>
            </a:xfrm>
            <a:custGeom>
              <a:avLst/>
              <a:gdLst/>
              <a:ahLst/>
              <a:cxnLst/>
              <a:rect l="l" t="t" r="r" b="b"/>
              <a:pathLst>
                <a:path w="8530" h="9107" extrusionOk="0">
                  <a:moveTo>
                    <a:pt x="5122" y="1"/>
                  </a:moveTo>
                  <a:cubicBezTo>
                    <a:pt x="5055" y="1"/>
                    <a:pt x="4987" y="19"/>
                    <a:pt x="4916" y="57"/>
                  </a:cubicBezTo>
                  <a:cubicBezTo>
                    <a:pt x="4800" y="120"/>
                    <a:pt x="4729" y="200"/>
                    <a:pt x="4693" y="307"/>
                  </a:cubicBezTo>
                  <a:cubicBezTo>
                    <a:pt x="4657" y="405"/>
                    <a:pt x="4675" y="521"/>
                    <a:pt x="4738" y="637"/>
                  </a:cubicBezTo>
                  <a:lnTo>
                    <a:pt x="6031" y="3179"/>
                  </a:lnTo>
                  <a:lnTo>
                    <a:pt x="2124" y="5169"/>
                  </a:lnTo>
                  <a:lnTo>
                    <a:pt x="830" y="2626"/>
                  </a:lnTo>
                  <a:cubicBezTo>
                    <a:pt x="768" y="2510"/>
                    <a:pt x="688" y="2430"/>
                    <a:pt x="580" y="2394"/>
                  </a:cubicBezTo>
                  <a:cubicBezTo>
                    <a:pt x="543" y="2381"/>
                    <a:pt x="502" y="2374"/>
                    <a:pt x="460" y="2374"/>
                  </a:cubicBezTo>
                  <a:cubicBezTo>
                    <a:pt x="393" y="2374"/>
                    <a:pt x="322" y="2392"/>
                    <a:pt x="250" y="2430"/>
                  </a:cubicBezTo>
                  <a:cubicBezTo>
                    <a:pt x="134" y="2493"/>
                    <a:pt x="63" y="2573"/>
                    <a:pt x="36" y="2680"/>
                  </a:cubicBezTo>
                  <a:cubicBezTo>
                    <a:pt x="1" y="2778"/>
                    <a:pt x="18" y="2894"/>
                    <a:pt x="81" y="3010"/>
                  </a:cubicBezTo>
                  <a:lnTo>
                    <a:pt x="3052" y="8844"/>
                  </a:lnTo>
                  <a:cubicBezTo>
                    <a:pt x="3114" y="8969"/>
                    <a:pt x="3194" y="9041"/>
                    <a:pt x="3292" y="9085"/>
                  </a:cubicBezTo>
                  <a:cubicBezTo>
                    <a:pt x="3330" y="9099"/>
                    <a:pt x="3371" y="9106"/>
                    <a:pt x="3413" y="9106"/>
                  </a:cubicBezTo>
                  <a:cubicBezTo>
                    <a:pt x="3480" y="9106"/>
                    <a:pt x="3551" y="9088"/>
                    <a:pt x="3623" y="9049"/>
                  </a:cubicBezTo>
                  <a:cubicBezTo>
                    <a:pt x="3739" y="8987"/>
                    <a:pt x="3810" y="8907"/>
                    <a:pt x="3846" y="8800"/>
                  </a:cubicBezTo>
                  <a:cubicBezTo>
                    <a:pt x="3872" y="8693"/>
                    <a:pt x="3863" y="8586"/>
                    <a:pt x="3801" y="8470"/>
                  </a:cubicBezTo>
                  <a:lnTo>
                    <a:pt x="2454" y="5820"/>
                  </a:lnTo>
                  <a:lnTo>
                    <a:pt x="6361" y="3831"/>
                  </a:lnTo>
                  <a:lnTo>
                    <a:pt x="7708" y="6480"/>
                  </a:lnTo>
                  <a:cubicBezTo>
                    <a:pt x="7771" y="6596"/>
                    <a:pt x="7851" y="6668"/>
                    <a:pt x="7949" y="6712"/>
                  </a:cubicBezTo>
                  <a:cubicBezTo>
                    <a:pt x="7987" y="6725"/>
                    <a:pt x="8026" y="6731"/>
                    <a:pt x="8066" y="6731"/>
                  </a:cubicBezTo>
                  <a:cubicBezTo>
                    <a:pt x="8138" y="6731"/>
                    <a:pt x="8213" y="6711"/>
                    <a:pt x="8288" y="6676"/>
                  </a:cubicBezTo>
                  <a:cubicBezTo>
                    <a:pt x="8404" y="6614"/>
                    <a:pt x="8476" y="6534"/>
                    <a:pt x="8502" y="6427"/>
                  </a:cubicBezTo>
                  <a:cubicBezTo>
                    <a:pt x="8529" y="6320"/>
                    <a:pt x="8520" y="6213"/>
                    <a:pt x="8458" y="6097"/>
                  </a:cubicBezTo>
                  <a:lnTo>
                    <a:pt x="5487" y="253"/>
                  </a:lnTo>
                  <a:cubicBezTo>
                    <a:pt x="5425" y="137"/>
                    <a:pt x="5344" y="57"/>
                    <a:pt x="5246" y="21"/>
                  </a:cubicBezTo>
                  <a:cubicBezTo>
                    <a:pt x="5205" y="8"/>
                    <a:pt x="5164" y="1"/>
                    <a:pt x="5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8538562" y="3225771"/>
              <a:ext cx="475672" cy="501133"/>
            </a:xfrm>
            <a:custGeom>
              <a:avLst/>
              <a:gdLst/>
              <a:ahLst/>
              <a:cxnLst/>
              <a:rect l="l" t="t" r="r" b="b"/>
              <a:pathLst>
                <a:path w="7174" h="7558" extrusionOk="0">
                  <a:moveTo>
                    <a:pt x="3708" y="1020"/>
                  </a:moveTo>
                  <a:cubicBezTo>
                    <a:pt x="3965" y="1020"/>
                    <a:pt x="4234" y="1070"/>
                    <a:pt x="4515" y="1173"/>
                  </a:cubicBezTo>
                  <a:cubicBezTo>
                    <a:pt x="5184" y="1414"/>
                    <a:pt x="5612" y="1824"/>
                    <a:pt x="5817" y="2413"/>
                  </a:cubicBezTo>
                  <a:cubicBezTo>
                    <a:pt x="6013" y="2993"/>
                    <a:pt x="5969" y="3697"/>
                    <a:pt x="5665" y="4536"/>
                  </a:cubicBezTo>
                  <a:cubicBezTo>
                    <a:pt x="5362" y="5383"/>
                    <a:pt x="4943" y="5963"/>
                    <a:pt x="4425" y="6275"/>
                  </a:cubicBezTo>
                  <a:cubicBezTo>
                    <a:pt x="4133" y="6452"/>
                    <a:pt x="3816" y="6540"/>
                    <a:pt x="3474" y="6540"/>
                  </a:cubicBezTo>
                  <a:cubicBezTo>
                    <a:pt x="3210" y="6540"/>
                    <a:pt x="2933" y="6487"/>
                    <a:pt x="2641" y="6383"/>
                  </a:cubicBezTo>
                  <a:cubicBezTo>
                    <a:pt x="1963" y="6142"/>
                    <a:pt x="1535" y="5731"/>
                    <a:pt x="1339" y="5151"/>
                  </a:cubicBezTo>
                  <a:cubicBezTo>
                    <a:pt x="1134" y="4572"/>
                    <a:pt x="1187" y="3867"/>
                    <a:pt x="1490" y="3028"/>
                  </a:cubicBezTo>
                  <a:cubicBezTo>
                    <a:pt x="1794" y="2199"/>
                    <a:pt x="2204" y="1619"/>
                    <a:pt x="2730" y="1298"/>
                  </a:cubicBezTo>
                  <a:cubicBezTo>
                    <a:pt x="3033" y="1113"/>
                    <a:pt x="3360" y="1020"/>
                    <a:pt x="3708" y="1020"/>
                  </a:cubicBezTo>
                  <a:close/>
                  <a:moveTo>
                    <a:pt x="3592" y="1"/>
                  </a:moveTo>
                  <a:cubicBezTo>
                    <a:pt x="3392" y="1"/>
                    <a:pt x="3194" y="20"/>
                    <a:pt x="2998" y="58"/>
                  </a:cubicBezTo>
                  <a:cubicBezTo>
                    <a:pt x="2400" y="174"/>
                    <a:pt x="1874" y="450"/>
                    <a:pt x="1419" y="887"/>
                  </a:cubicBezTo>
                  <a:cubicBezTo>
                    <a:pt x="955" y="1324"/>
                    <a:pt x="598" y="1904"/>
                    <a:pt x="349" y="2609"/>
                  </a:cubicBezTo>
                  <a:cubicBezTo>
                    <a:pt x="90" y="3323"/>
                    <a:pt x="1" y="3992"/>
                    <a:pt x="72" y="4625"/>
                  </a:cubicBezTo>
                  <a:cubicBezTo>
                    <a:pt x="143" y="5258"/>
                    <a:pt x="375" y="5812"/>
                    <a:pt x="759" y="6275"/>
                  </a:cubicBezTo>
                  <a:cubicBezTo>
                    <a:pt x="1143" y="6739"/>
                    <a:pt x="1660" y="7087"/>
                    <a:pt x="2302" y="7319"/>
                  </a:cubicBezTo>
                  <a:cubicBezTo>
                    <a:pt x="2742" y="7478"/>
                    <a:pt x="3173" y="7557"/>
                    <a:pt x="3593" y="7557"/>
                  </a:cubicBezTo>
                  <a:cubicBezTo>
                    <a:pt x="3787" y="7557"/>
                    <a:pt x="3978" y="7540"/>
                    <a:pt x="4167" y="7507"/>
                  </a:cubicBezTo>
                  <a:cubicBezTo>
                    <a:pt x="4764" y="7391"/>
                    <a:pt x="5291" y="7114"/>
                    <a:pt x="5755" y="6677"/>
                  </a:cubicBezTo>
                  <a:cubicBezTo>
                    <a:pt x="6210" y="6231"/>
                    <a:pt x="6575" y="5660"/>
                    <a:pt x="6825" y="4955"/>
                  </a:cubicBezTo>
                  <a:cubicBezTo>
                    <a:pt x="7084" y="4241"/>
                    <a:pt x="7173" y="3572"/>
                    <a:pt x="7102" y="2939"/>
                  </a:cubicBezTo>
                  <a:cubicBezTo>
                    <a:pt x="7030" y="2306"/>
                    <a:pt x="6798" y="1753"/>
                    <a:pt x="6406" y="1289"/>
                  </a:cubicBezTo>
                  <a:cubicBezTo>
                    <a:pt x="6013" y="816"/>
                    <a:pt x="5496" y="468"/>
                    <a:pt x="4854" y="236"/>
                  </a:cubicBezTo>
                  <a:cubicBezTo>
                    <a:pt x="4422" y="80"/>
                    <a:pt x="4002" y="1"/>
                    <a:pt x="35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6"/>
          <p:cNvGrpSpPr/>
          <p:nvPr/>
        </p:nvGrpSpPr>
        <p:grpSpPr>
          <a:xfrm>
            <a:off x="2194047" y="-42111"/>
            <a:ext cx="4659723" cy="5257727"/>
            <a:chOff x="2194047" y="-42111"/>
            <a:chExt cx="4659723" cy="5257727"/>
          </a:xfrm>
        </p:grpSpPr>
        <p:sp>
          <p:nvSpPr>
            <p:cNvPr id="158" name="Google Shape;158;p6"/>
            <p:cNvSpPr/>
            <p:nvPr/>
          </p:nvSpPr>
          <p:spPr>
            <a:xfrm>
              <a:off x="6388774" y="-42111"/>
              <a:ext cx="464997" cy="449614"/>
            </a:xfrm>
            <a:custGeom>
              <a:avLst/>
              <a:gdLst/>
              <a:ahLst/>
              <a:cxnLst/>
              <a:rect l="l" t="t" r="r" b="b"/>
              <a:pathLst>
                <a:path w="7013" h="6781" extrusionOk="0">
                  <a:moveTo>
                    <a:pt x="2016" y="0"/>
                  </a:moveTo>
                  <a:cubicBezTo>
                    <a:pt x="1793" y="0"/>
                    <a:pt x="1561" y="63"/>
                    <a:pt x="1374" y="205"/>
                  </a:cubicBezTo>
                  <a:cubicBezTo>
                    <a:pt x="1213" y="321"/>
                    <a:pt x="1088" y="482"/>
                    <a:pt x="1017" y="660"/>
                  </a:cubicBezTo>
                  <a:cubicBezTo>
                    <a:pt x="946" y="830"/>
                    <a:pt x="910" y="1017"/>
                    <a:pt x="910" y="1213"/>
                  </a:cubicBezTo>
                  <a:cubicBezTo>
                    <a:pt x="910" y="1615"/>
                    <a:pt x="1044" y="2034"/>
                    <a:pt x="1294" y="2427"/>
                  </a:cubicBezTo>
                  <a:cubicBezTo>
                    <a:pt x="955" y="2561"/>
                    <a:pt x="660" y="2748"/>
                    <a:pt x="437" y="2980"/>
                  </a:cubicBezTo>
                  <a:cubicBezTo>
                    <a:pt x="312" y="3114"/>
                    <a:pt x="205" y="3265"/>
                    <a:pt x="125" y="3426"/>
                  </a:cubicBezTo>
                  <a:cubicBezTo>
                    <a:pt x="45" y="3586"/>
                    <a:pt x="0" y="3765"/>
                    <a:pt x="0" y="3943"/>
                  </a:cubicBezTo>
                  <a:cubicBezTo>
                    <a:pt x="0" y="4050"/>
                    <a:pt x="18" y="4157"/>
                    <a:pt x="54" y="4264"/>
                  </a:cubicBezTo>
                  <a:cubicBezTo>
                    <a:pt x="98" y="4416"/>
                    <a:pt x="179" y="4541"/>
                    <a:pt x="277" y="4648"/>
                  </a:cubicBezTo>
                  <a:cubicBezTo>
                    <a:pt x="428" y="4809"/>
                    <a:pt x="616" y="4925"/>
                    <a:pt x="821" y="4996"/>
                  </a:cubicBezTo>
                  <a:cubicBezTo>
                    <a:pt x="1026" y="5076"/>
                    <a:pt x="1258" y="5112"/>
                    <a:pt x="1490" y="5112"/>
                  </a:cubicBezTo>
                  <a:cubicBezTo>
                    <a:pt x="1704" y="5112"/>
                    <a:pt x="1918" y="5076"/>
                    <a:pt x="2141" y="5023"/>
                  </a:cubicBezTo>
                  <a:cubicBezTo>
                    <a:pt x="2168" y="5451"/>
                    <a:pt x="2284" y="5843"/>
                    <a:pt x="2489" y="6156"/>
                  </a:cubicBezTo>
                  <a:cubicBezTo>
                    <a:pt x="2605" y="6325"/>
                    <a:pt x="2739" y="6486"/>
                    <a:pt x="2917" y="6593"/>
                  </a:cubicBezTo>
                  <a:cubicBezTo>
                    <a:pt x="3087" y="6709"/>
                    <a:pt x="3292" y="6780"/>
                    <a:pt x="3506" y="6780"/>
                  </a:cubicBezTo>
                  <a:cubicBezTo>
                    <a:pt x="3720" y="6780"/>
                    <a:pt x="3925" y="6709"/>
                    <a:pt x="4095" y="6593"/>
                  </a:cubicBezTo>
                  <a:cubicBezTo>
                    <a:pt x="4354" y="6423"/>
                    <a:pt x="4541" y="6165"/>
                    <a:pt x="4675" y="5870"/>
                  </a:cubicBezTo>
                  <a:cubicBezTo>
                    <a:pt x="4782" y="5620"/>
                    <a:pt x="4853" y="5326"/>
                    <a:pt x="4871" y="5023"/>
                  </a:cubicBezTo>
                  <a:cubicBezTo>
                    <a:pt x="5094" y="5076"/>
                    <a:pt x="5308" y="5112"/>
                    <a:pt x="5522" y="5112"/>
                  </a:cubicBezTo>
                  <a:cubicBezTo>
                    <a:pt x="5834" y="5112"/>
                    <a:pt x="6138" y="5049"/>
                    <a:pt x="6388" y="4916"/>
                  </a:cubicBezTo>
                  <a:cubicBezTo>
                    <a:pt x="6521" y="4844"/>
                    <a:pt x="6637" y="4755"/>
                    <a:pt x="6735" y="4648"/>
                  </a:cubicBezTo>
                  <a:cubicBezTo>
                    <a:pt x="6834" y="4541"/>
                    <a:pt x="6914" y="4416"/>
                    <a:pt x="6959" y="4264"/>
                  </a:cubicBezTo>
                  <a:cubicBezTo>
                    <a:pt x="6994" y="4157"/>
                    <a:pt x="7012" y="4050"/>
                    <a:pt x="7012" y="3943"/>
                  </a:cubicBezTo>
                  <a:cubicBezTo>
                    <a:pt x="7012" y="3765"/>
                    <a:pt x="6967" y="3586"/>
                    <a:pt x="6887" y="3426"/>
                  </a:cubicBezTo>
                  <a:cubicBezTo>
                    <a:pt x="6771" y="3185"/>
                    <a:pt x="6593" y="2971"/>
                    <a:pt x="6361" y="2792"/>
                  </a:cubicBezTo>
                  <a:cubicBezTo>
                    <a:pt x="6173" y="2650"/>
                    <a:pt x="5959" y="2525"/>
                    <a:pt x="5718" y="2427"/>
                  </a:cubicBezTo>
                  <a:cubicBezTo>
                    <a:pt x="5968" y="2034"/>
                    <a:pt x="6102" y="1615"/>
                    <a:pt x="6102" y="1213"/>
                  </a:cubicBezTo>
                  <a:cubicBezTo>
                    <a:pt x="6102" y="1017"/>
                    <a:pt x="6066" y="830"/>
                    <a:pt x="5995" y="660"/>
                  </a:cubicBezTo>
                  <a:cubicBezTo>
                    <a:pt x="5924" y="482"/>
                    <a:pt x="5799" y="321"/>
                    <a:pt x="5638" y="205"/>
                  </a:cubicBezTo>
                  <a:cubicBezTo>
                    <a:pt x="5451" y="63"/>
                    <a:pt x="5219" y="0"/>
                    <a:pt x="4996" y="0"/>
                  </a:cubicBezTo>
                  <a:cubicBezTo>
                    <a:pt x="4701" y="0"/>
                    <a:pt x="4407" y="107"/>
                    <a:pt x="4131" y="268"/>
                  </a:cubicBezTo>
                  <a:cubicBezTo>
                    <a:pt x="3908" y="411"/>
                    <a:pt x="3693" y="598"/>
                    <a:pt x="3506" y="821"/>
                  </a:cubicBezTo>
                  <a:cubicBezTo>
                    <a:pt x="3319" y="598"/>
                    <a:pt x="3105" y="411"/>
                    <a:pt x="2882" y="268"/>
                  </a:cubicBezTo>
                  <a:cubicBezTo>
                    <a:pt x="2605" y="107"/>
                    <a:pt x="2311" y="0"/>
                    <a:pt x="2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2194047" y="4681501"/>
              <a:ext cx="401079" cy="401079"/>
            </a:xfrm>
            <a:custGeom>
              <a:avLst/>
              <a:gdLst/>
              <a:ahLst/>
              <a:cxnLst/>
              <a:rect l="l" t="t" r="r" b="b"/>
              <a:pathLst>
                <a:path w="6049" h="6049" extrusionOk="0">
                  <a:moveTo>
                    <a:pt x="3274" y="0"/>
                  </a:moveTo>
                  <a:lnTo>
                    <a:pt x="2391" y="54"/>
                  </a:lnTo>
                  <a:lnTo>
                    <a:pt x="2364" y="63"/>
                  </a:lnTo>
                  <a:lnTo>
                    <a:pt x="2355" y="98"/>
                  </a:lnTo>
                  <a:lnTo>
                    <a:pt x="2471" y="1892"/>
                  </a:lnTo>
                  <a:lnTo>
                    <a:pt x="1115" y="705"/>
                  </a:lnTo>
                  <a:lnTo>
                    <a:pt x="1089" y="696"/>
                  </a:lnTo>
                  <a:lnTo>
                    <a:pt x="1062" y="705"/>
                  </a:lnTo>
                  <a:lnTo>
                    <a:pt x="473" y="1374"/>
                  </a:lnTo>
                  <a:lnTo>
                    <a:pt x="482" y="1428"/>
                  </a:lnTo>
                  <a:lnTo>
                    <a:pt x="1490" y="2320"/>
                  </a:lnTo>
                  <a:lnTo>
                    <a:pt x="1838" y="2614"/>
                  </a:lnTo>
                  <a:lnTo>
                    <a:pt x="1374" y="2650"/>
                  </a:lnTo>
                  <a:lnTo>
                    <a:pt x="36" y="2730"/>
                  </a:lnTo>
                  <a:lnTo>
                    <a:pt x="9" y="2748"/>
                  </a:lnTo>
                  <a:lnTo>
                    <a:pt x="0" y="2775"/>
                  </a:lnTo>
                  <a:lnTo>
                    <a:pt x="54" y="3658"/>
                  </a:lnTo>
                  <a:lnTo>
                    <a:pt x="98" y="3694"/>
                  </a:lnTo>
                  <a:lnTo>
                    <a:pt x="1901" y="3578"/>
                  </a:lnTo>
                  <a:lnTo>
                    <a:pt x="1901" y="3578"/>
                  </a:lnTo>
                  <a:lnTo>
                    <a:pt x="705" y="4934"/>
                  </a:lnTo>
                  <a:lnTo>
                    <a:pt x="705" y="4987"/>
                  </a:lnTo>
                  <a:lnTo>
                    <a:pt x="1374" y="5576"/>
                  </a:lnTo>
                  <a:lnTo>
                    <a:pt x="1428" y="5567"/>
                  </a:lnTo>
                  <a:lnTo>
                    <a:pt x="2320" y="4559"/>
                  </a:lnTo>
                  <a:lnTo>
                    <a:pt x="2623" y="4211"/>
                  </a:lnTo>
                  <a:lnTo>
                    <a:pt x="2650" y="4666"/>
                  </a:lnTo>
                  <a:lnTo>
                    <a:pt x="2730" y="6013"/>
                  </a:lnTo>
                  <a:lnTo>
                    <a:pt x="2775" y="6049"/>
                  </a:lnTo>
                  <a:lnTo>
                    <a:pt x="3658" y="5995"/>
                  </a:lnTo>
                  <a:lnTo>
                    <a:pt x="3694" y="5951"/>
                  </a:lnTo>
                  <a:lnTo>
                    <a:pt x="3578" y="4149"/>
                  </a:lnTo>
                  <a:lnTo>
                    <a:pt x="4934" y="5344"/>
                  </a:lnTo>
                  <a:lnTo>
                    <a:pt x="4987" y="5344"/>
                  </a:lnTo>
                  <a:lnTo>
                    <a:pt x="5576" y="4675"/>
                  </a:lnTo>
                  <a:lnTo>
                    <a:pt x="5585" y="4648"/>
                  </a:lnTo>
                  <a:lnTo>
                    <a:pt x="5567" y="4621"/>
                  </a:lnTo>
                  <a:lnTo>
                    <a:pt x="4559" y="3729"/>
                  </a:lnTo>
                  <a:lnTo>
                    <a:pt x="4211" y="3426"/>
                  </a:lnTo>
                  <a:lnTo>
                    <a:pt x="4675" y="3399"/>
                  </a:lnTo>
                  <a:lnTo>
                    <a:pt x="6013" y="3310"/>
                  </a:lnTo>
                  <a:lnTo>
                    <a:pt x="6049" y="3274"/>
                  </a:lnTo>
                  <a:lnTo>
                    <a:pt x="5995" y="2391"/>
                  </a:lnTo>
                  <a:lnTo>
                    <a:pt x="5977" y="2364"/>
                  </a:lnTo>
                  <a:lnTo>
                    <a:pt x="5951" y="2355"/>
                  </a:lnTo>
                  <a:lnTo>
                    <a:pt x="4158" y="2471"/>
                  </a:lnTo>
                  <a:lnTo>
                    <a:pt x="5344" y="1115"/>
                  </a:lnTo>
                  <a:lnTo>
                    <a:pt x="5353" y="1089"/>
                  </a:lnTo>
                  <a:lnTo>
                    <a:pt x="5344" y="1062"/>
                  </a:lnTo>
                  <a:lnTo>
                    <a:pt x="4675" y="473"/>
                  </a:lnTo>
                  <a:lnTo>
                    <a:pt x="4648" y="464"/>
                  </a:lnTo>
                  <a:lnTo>
                    <a:pt x="4621" y="482"/>
                  </a:lnTo>
                  <a:lnTo>
                    <a:pt x="3729" y="1490"/>
                  </a:lnTo>
                  <a:lnTo>
                    <a:pt x="3426" y="1838"/>
                  </a:lnTo>
                  <a:lnTo>
                    <a:pt x="3399" y="1374"/>
                  </a:lnTo>
                  <a:lnTo>
                    <a:pt x="3319" y="36"/>
                  </a:lnTo>
                  <a:lnTo>
                    <a:pt x="3301" y="9"/>
                  </a:lnTo>
                  <a:lnTo>
                    <a:pt x="32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137969" y="4797430"/>
              <a:ext cx="430717" cy="418186"/>
            </a:xfrm>
            <a:custGeom>
              <a:avLst/>
              <a:gdLst/>
              <a:ahLst/>
              <a:cxnLst/>
              <a:rect l="l" t="t" r="r" b="b"/>
              <a:pathLst>
                <a:path w="6496" h="6307" extrusionOk="0">
                  <a:moveTo>
                    <a:pt x="2900" y="1"/>
                  </a:moveTo>
                  <a:cubicBezTo>
                    <a:pt x="2889" y="1"/>
                    <a:pt x="2877" y="2"/>
                    <a:pt x="2865" y="5"/>
                  </a:cubicBezTo>
                  <a:lnTo>
                    <a:pt x="1990" y="237"/>
                  </a:lnTo>
                  <a:cubicBezTo>
                    <a:pt x="1910" y="263"/>
                    <a:pt x="1865" y="344"/>
                    <a:pt x="1883" y="424"/>
                  </a:cubicBezTo>
                  <a:lnTo>
                    <a:pt x="2508" y="2734"/>
                  </a:lnTo>
                  <a:lnTo>
                    <a:pt x="117" y="3377"/>
                  </a:lnTo>
                  <a:cubicBezTo>
                    <a:pt x="46" y="3404"/>
                    <a:pt x="1" y="3475"/>
                    <a:pt x="19" y="3555"/>
                  </a:cubicBezTo>
                  <a:lnTo>
                    <a:pt x="251" y="4429"/>
                  </a:lnTo>
                  <a:cubicBezTo>
                    <a:pt x="274" y="4498"/>
                    <a:pt x="335" y="4540"/>
                    <a:pt x="397" y="4540"/>
                  </a:cubicBezTo>
                  <a:cubicBezTo>
                    <a:pt x="408" y="4540"/>
                    <a:pt x="419" y="4539"/>
                    <a:pt x="429" y="4536"/>
                  </a:cubicBezTo>
                  <a:lnTo>
                    <a:pt x="2829" y="3885"/>
                  </a:lnTo>
                  <a:lnTo>
                    <a:pt x="3453" y="6196"/>
                  </a:lnTo>
                  <a:cubicBezTo>
                    <a:pt x="3469" y="6264"/>
                    <a:pt x="3529" y="6307"/>
                    <a:pt x="3596" y="6307"/>
                  </a:cubicBezTo>
                  <a:cubicBezTo>
                    <a:pt x="3608" y="6307"/>
                    <a:pt x="3620" y="6305"/>
                    <a:pt x="3632" y="6303"/>
                  </a:cubicBezTo>
                  <a:lnTo>
                    <a:pt x="4506" y="6062"/>
                  </a:lnTo>
                  <a:cubicBezTo>
                    <a:pt x="4577" y="6044"/>
                    <a:pt x="4631" y="5964"/>
                    <a:pt x="4604" y="5884"/>
                  </a:cubicBezTo>
                  <a:lnTo>
                    <a:pt x="3980" y="3573"/>
                  </a:lnTo>
                  <a:lnTo>
                    <a:pt x="6371" y="2922"/>
                  </a:lnTo>
                  <a:cubicBezTo>
                    <a:pt x="6451" y="2904"/>
                    <a:pt x="6495" y="2824"/>
                    <a:pt x="6478" y="2743"/>
                  </a:cubicBezTo>
                  <a:lnTo>
                    <a:pt x="6237" y="1869"/>
                  </a:lnTo>
                  <a:cubicBezTo>
                    <a:pt x="6222" y="1808"/>
                    <a:pt x="6161" y="1767"/>
                    <a:pt x="6094" y="1767"/>
                  </a:cubicBezTo>
                  <a:cubicBezTo>
                    <a:pt x="6082" y="1767"/>
                    <a:pt x="6070" y="1768"/>
                    <a:pt x="6058" y="1771"/>
                  </a:cubicBezTo>
                  <a:lnTo>
                    <a:pt x="3667" y="2422"/>
                  </a:lnTo>
                  <a:lnTo>
                    <a:pt x="3043" y="103"/>
                  </a:lnTo>
                  <a:cubicBezTo>
                    <a:pt x="3028" y="42"/>
                    <a:pt x="2967" y="1"/>
                    <a:pt x="29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6"/>
            <p:cNvSpPr/>
            <p:nvPr/>
          </p:nvSpPr>
          <p:spPr>
            <a:xfrm rot="6527575">
              <a:off x="2746825" y="108292"/>
              <a:ext cx="570818" cy="477726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162;p6"/>
          <p:cNvGrpSpPr/>
          <p:nvPr/>
        </p:nvGrpSpPr>
        <p:grpSpPr>
          <a:xfrm rot="10800000"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163" name="Google Shape;163;p6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4" name="Google Shape;164;p6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6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6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6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6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6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6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6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6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6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6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6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6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6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6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6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6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1" name="Google Shape;181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82" name="Google Shape;182;p6"/>
          <p:cNvGrpSpPr/>
          <p:nvPr/>
        </p:nvGrpSpPr>
        <p:grpSpPr>
          <a:xfrm>
            <a:off x="-93360" y="85150"/>
            <a:ext cx="9537573" cy="4896658"/>
            <a:chOff x="-99510" y="66750"/>
            <a:chExt cx="9537573" cy="4896658"/>
          </a:xfrm>
        </p:grpSpPr>
        <p:sp>
          <p:nvSpPr>
            <p:cNvPr id="183" name="Google Shape;183;p6"/>
            <p:cNvSpPr/>
            <p:nvPr/>
          </p:nvSpPr>
          <p:spPr>
            <a:xfrm>
              <a:off x="-99510" y="66750"/>
              <a:ext cx="813363" cy="645148"/>
            </a:xfrm>
            <a:custGeom>
              <a:avLst/>
              <a:gdLst/>
              <a:ahLst/>
              <a:cxnLst/>
              <a:rect l="l" t="t" r="r" b="b"/>
              <a:pathLst>
                <a:path w="12267" h="9730" extrusionOk="0">
                  <a:moveTo>
                    <a:pt x="4314" y="1203"/>
                  </a:moveTo>
                  <a:cubicBezTo>
                    <a:pt x="4312" y="1204"/>
                    <a:pt x="4310" y="1205"/>
                    <a:pt x="4309" y="1205"/>
                  </a:cubicBezTo>
                  <a:cubicBezTo>
                    <a:pt x="4311" y="1204"/>
                    <a:pt x="4313" y="1203"/>
                    <a:pt x="4314" y="1203"/>
                  </a:cubicBezTo>
                  <a:close/>
                  <a:moveTo>
                    <a:pt x="6912" y="4022"/>
                  </a:moveTo>
                  <a:cubicBezTo>
                    <a:pt x="6913" y="4031"/>
                    <a:pt x="6914" y="4039"/>
                    <a:pt x="6914" y="4041"/>
                  </a:cubicBezTo>
                  <a:cubicBezTo>
                    <a:pt x="6914" y="4034"/>
                    <a:pt x="6913" y="4028"/>
                    <a:pt x="6912" y="4022"/>
                  </a:cubicBezTo>
                  <a:close/>
                  <a:moveTo>
                    <a:pt x="4639" y="1133"/>
                  </a:moveTo>
                  <a:cubicBezTo>
                    <a:pt x="4817" y="1133"/>
                    <a:pt x="5041" y="1222"/>
                    <a:pt x="5219" y="1321"/>
                  </a:cubicBezTo>
                  <a:cubicBezTo>
                    <a:pt x="5317" y="1374"/>
                    <a:pt x="5406" y="1437"/>
                    <a:pt x="5495" y="1490"/>
                  </a:cubicBezTo>
                  <a:cubicBezTo>
                    <a:pt x="5508" y="1503"/>
                    <a:pt x="5569" y="1549"/>
                    <a:pt x="5573" y="1549"/>
                  </a:cubicBezTo>
                  <a:cubicBezTo>
                    <a:pt x="5573" y="1549"/>
                    <a:pt x="5573" y="1549"/>
                    <a:pt x="5573" y="1549"/>
                  </a:cubicBezTo>
                  <a:lnTo>
                    <a:pt x="5573" y="1549"/>
                  </a:lnTo>
                  <a:cubicBezTo>
                    <a:pt x="5610" y="1583"/>
                    <a:pt x="5646" y="1612"/>
                    <a:pt x="5683" y="1642"/>
                  </a:cubicBezTo>
                  <a:cubicBezTo>
                    <a:pt x="5843" y="1784"/>
                    <a:pt x="5995" y="1945"/>
                    <a:pt x="6129" y="2106"/>
                  </a:cubicBezTo>
                  <a:cubicBezTo>
                    <a:pt x="6135" y="2112"/>
                    <a:pt x="6139" y="2117"/>
                    <a:pt x="6143" y="2122"/>
                  </a:cubicBezTo>
                  <a:lnTo>
                    <a:pt x="6143" y="2122"/>
                  </a:lnTo>
                  <a:cubicBezTo>
                    <a:pt x="6145" y="2125"/>
                    <a:pt x="6151" y="2133"/>
                    <a:pt x="6165" y="2150"/>
                  </a:cubicBezTo>
                  <a:cubicBezTo>
                    <a:pt x="6200" y="2195"/>
                    <a:pt x="6227" y="2239"/>
                    <a:pt x="6254" y="2275"/>
                  </a:cubicBezTo>
                  <a:cubicBezTo>
                    <a:pt x="6316" y="2373"/>
                    <a:pt x="6379" y="2462"/>
                    <a:pt x="6432" y="2561"/>
                  </a:cubicBezTo>
                  <a:cubicBezTo>
                    <a:pt x="6477" y="2650"/>
                    <a:pt x="6521" y="2739"/>
                    <a:pt x="6566" y="2828"/>
                  </a:cubicBezTo>
                  <a:cubicBezTo>
                    <a:pt x="6579" y="2848"/>
                    <a:pt x="6613" y="2919"/>
                    <a:pt x="6617" y="2934"/>
                  </a:cubicBezTo>
                  <a:lnTo>
                    <a:pt x="6617" y="2934"/>
                  </a:lnTo>
                  <a:cubicBezTo>
                    <a:pt x="6611" y="2921"/>
                    <a:pt x="6605" y="2907"/>
                    <a:pt x="6605" y="2907"/>
                  </a:cubicBezTo>
                  <a:lnTo>
                    <a:pt x="6605" y="2907"/>
                  </a:lnTo>
                  <a:cubicBezTo>
                    <a:pt x="6604" y="2907"/>
                    <a:pt x="6606" y="2912"/>
                    <a:pt x="6611" y="2926"/>
                  </a:cubicBezTo>
                  <a:cubicBezTo>
                    <a:pt x="6615" y="2933"/>
                    <a:pt x="6617" y="2936"/>
                    <a:pt x="6618" y="2936"/>
                  </a:cubicBezTo>
                  <a:cubicBezTo>
                    <a:pt x="6618" y="2936"/>
                    <a:pt x="6618" y="2935"/>
                    <a:pt x="6617" y="2934"/>
                  </a:cubicBezTo>
                  <a:lnTo>
                    <a:pt x="6617" y="2934"/>
                  </a:lnTo>
                  <a:cubicBezTo>
                    <a:pt x="6622" y="2942"/>
                    <a:pt x="6626" y="2950"/>
                    <a:pt x="6628" y="2953"/>
                  </a:cubicBezTo>
                  <a:cubicBezTo>
                    <a:pt x="6637" y="2989"/>
                    <a:pt x="6646" y="3016"/>
                    <a:pt x="6664" y="3051"/>
                  </a:cubicBezTo>
                  <a:cubicBezTo>
                    <a:pt x="6736" y="3248"/>
                    <a:pt x="6798" y="3453"/>
                    <a:pt x="6843" y="3667"/>
                  </a:cubicBezTo>
                  <a:cubicBezTo>
                    <a:pt x="6869" y="3765"/>
                    <a:pt x="6887" y="3863"/>
                    <a:pt x="6905" y="3970"/>
                  </a:cubicBezTo>
                  <a:cubicBezTo>
                    <a:pt x="6905" y="3990"/>
                    <a:pt x="6910" y="4005"/>
                    <a:pt x="6912" y="4022"/>
                  </a:cubicBezTo>
                  <a:lnTo>
                    <a:pt x="6912" y="4022"/>
                  </a:lnTo>
                  <a:cubicBezTo>
                    <a:pt x="6911" y="4009"/>
                    <a:pt x="6910" y="3994"/>
                    <a:pt x="6910" y="3994"/>
                  </a:cubicBezTo>
                  <a:lnTo>
                    <a:pt x="6910" y="3994"/>
                  </a:lnTo>
                  <a:cubicBezTo>
                    <a:pt x="6910" y="3994"/>
                    <a:pt x="6911" y="4002"/>
                    <a:pt x="6914" y="4024"/>
                  </a:cubicBezTo>
                  <a:cubicBezTo>
                    <a:pt x="6914" y="4077"/>
                    <a:pt x="6923" y="4140"/>
                    <a:pt x="6932" y="4202"/>
                  </a:cubicBezTo>
                  <a:cubicBezTo>
                    <a:pt x="6950" y="4416"/>
                    <a:pt x="6950" y="4630"/>
                    <a:pt x="6941" y="4844"/>
                  </a:cubicBezTo>
                  <a:cubicBezTo>
                    <a:pt x="6941" y="4951"/>
                    <a:pt x="6932" y="5050"/>
                    <a:pt x="6923" y="5157"/>
                  </a:cubicBezTo>
                  <a:cubicBezTo>
                    <a:pt x="6916" y="5170"/>
                    <a:pt x="6914" y="5189"/>
                    <a:pt x="6914" y="5209"/>
                  </a:cubicBezTo>
                  <a:lnTo>
                    <a:pt x="6914" y="5209"/>
                  </a:lnTo>
                  <a:cubicBezTo>
                    <a:pt x="6914" y="5210"/>
                    <a:pt x="6914" y="5210"/>
                    <a:pt x="6914" y="5210"/>
                  </a:cubicBezTo>
                  <a:cubicBezTo>
                    <a:pt x="6905" y="5264"/>
                    <a:pt x="6896" y="5326"/>
                    <a:pt x="6887" y="5380"/>
                  </a:cubicBezTo>
                  <a:cubicBezTo>
                    <a:pt x="6847" y="5580"/>
                    <a:pt x="6800" y="5781"/>
                    <a:pt x="6745" y="5975"/>
                  </a:cubicBezTo>
                  <a:lnTo>
                    <a:pt x="6745" y="5975"/>
                  </a:lnTo>
                  <a:cubicBezTo>
                    <a:pt x="6680" y="5955"/>
                    <a:pt x="6616" y="5932"/>
                    <a:pt x="6548" y="5906"/>
                  </a:cubicBezTo>
                  <a:cubicBezTo>
                    <a:pt x="6504" y="5888"/>
                    <a:pt x="6450" y="5870"/>
                    <a:pt x="6397" y="5852"/>
                  </a:cubicBezTo>
                  <a:cubicBezTo>
                    <a:pt x="6376" y="5844"/>
                    <a:pt x="6369" y="5841"/>
                    <a:pt x="6369" y="5841"/>
                  </a:cubicBezTo>
                  <a:lnTo>
                    <a:pt x="6369" y="5841"/>
                  </a:lnTo>
                  <a:cubicBezTo>
                    <a:pt x="6370" y="5841"/>
                    <a:pt x="6399" y="5852"/>
                    <a:pt x="6405" y="5852"/>
                  </a:cubicBezTo>
                  <a:cubicBezTo>
                    <a:pt x="6370" y="5844"/>
                    <a:pt x="6343" y="5826"/>
                    <a:pt x="6307" y="5808"/>
                  </a:cubicBezTo>
                  <a:cubicBezTo>
                    <a:pt x="6102" y="5710"/>
                    <a:pt x="5906" y="5603"/>
                    <a:pt x="5710" y="5478"/>
                  </a:cubicBezTo>
                  <a:cubicBezTo>
                    <a:pt x="5665" y="5442"/>
                    <a:pt x="5620" y="5415"/>
                    <a:pt x="5576" y="5380"/>
                  </a:cubicBezTo>
                  <a:cubicBezTo>
                    <a:pt x="5549" y="5371"/>
                    <a:pt x="5531" y="5353"/>
                    <a:pt x="5504" y="5335"/>
                  </a:cubicBezTo>
                  <a:cubicBezTo>
                    <a:pt x="5504" y="5335"/>
                    <a:pt x="5497" y="5330"/>
                    <a:pt x="5489" y="5324"/>
                  </a:cubicBezTo>
                  <a:lnTo>
                    <a:pt x="5489" y="5324"/>
                  </a:lnTo>
                  <a:cubicBezTo>
                    <a:pt x="5491" y="5324"/>
                    <a:pt x="5492" y="5325"/>
                    <a:pt x="5492" y="5325"/>
                  </a:cubicBezTo>
                  <a:cubicBezTo>
                    <a:pt x="5497" y="5325"/>
                    <a:pt x="5451" y="5290"/>
                    <a:pt x="5451" y="5290"/>
                  </a:cubicBezTo>
                  <a:cubicBezTo>
                    <a:pt x="5433" y="5273"/>
                    <a:pt x="5406" y="5255"/>
                    <a:pt x="5388" y="5237"/>
                  </a:cubicBezTo>
                  <a:cubicBezTo>
                    <a:pt x="5335" y="5201"/>
                    <a:pt x="5290" y="5157"/>
                    <a:pt x="5246" y="5112"/>
                  </a:cubicBezTo>
                  <a:cubicBezTo>
                    <a:pt x="5076" y="4960"/>
                    <a:pt x="4916" y="4800"/>
                    <a:pt x="4764" y="4621"/>
                  </a:cubicBezTo>
                  <a:cubicBezTo>
                    <a:pt x="4746" y="4604"/>
                    <a:pt x="4728" y="4577"/>
                    <a:pt x="4710" y="4559"/>
                  </a:cubicBezTo>
                  <a:cubicBezTo>
                    <a:pt x="4710" y="4559"/>
                    <a:pt x="4679" y="4517"/>
                    <a:pt x="4680" y="4517"/>
                  </a:cubicBezTo>
                  <a:lnTo>
                    <a:pt x="4680" y="4517"/>
                  </a:lnTo>
                  <a:cubicBezTo>
                    <a:pt x="4681" y="4517"/>
                    <a:pt x="4684" y="4522"/>
                    <a:pt x="4693" y="4532"/>
                  </a:cubicBezTo>
                  <a:cubicBezTo>
                    <a:pt x="4700" y="4539"/>
                    <a:pt x="4703" y="4542"/>
                    <a:pt x="4704" y="4542"/>
                  </a:cubicBezTo>
                  <a:cubicBezTo>
                    <a:pt x="4706" y="4542"/>
                    <a:pt x="4666" y="4496"/>
                    <a:pt x="4666" y="4496"/>
                  </a:cubicBezTo>
                  <a:cubicBezTo>
                    <a:pt x="4657" y="4479"/>
                    <a:pt x="4639" y="4452"/>
                    <a:pt x="4621" y="4434"/>
                  </a:cubicBezTo>
                  <a:cubicBezTo>
                    <a:pt x="4550" y="4336"/>
                    <a:pt x="4487" y="4238"/>
                    <a:pt x="4425" y="4140"/>
                  </a:cubicBezTo>
                  <a:cubicBezTo>
                    <a:pt x="4363" y="4041"/>
                    <a:pt x="4309" y="3943"/>
                    <a:pt x="4264" y="3854"/>
                  </a:cubicBezTo>
                  <a:cubicBezTo>
                    <a:pt x="4238" y="3801"/>
                    <a:pt x="4211" y="3756"/>
                    <a:pt x="4193" y="3702"/>
                  </a:cubicBezTo>
                  <a:cubicBezTo>
                    <a:pt x="4175" y="3676"/>
                    <a:pt x="4166" y="3649"/>
                    <a:pt x="4157" y="3631"/>
                  </a:cubicBezTo>
                  <a:cubicBezTo>
                    <a:pt x="4152" y="3626"/>
                    <a:pt x="4133" y="3587"/>
                    <a:pt x="4126" y="3568"/>
                  </a:cubicBezTo>
                  <a:lnTo>
                    <a:pt x="4126" y="3568"/>
                  </a:lnTo>
                  <a:cubicBezTo>
                    <a:pt x="4130" y="3578"/>
                    <a:pt x="4134" y="3587"/>
                    <a:pt x="4135" y="3587"/>
                  </a:cubicBezTo>
                  <a:cubicBezTo>
                    <a:pt x="4136" y="3587"/>
                    <a:pt x="4135" y="3582"/>
                    <a:pt x="4131" y="3569"/>
                  </a:cubicBezTo>
                  <a:cubicBezTo>
                    <a:pt x="4126" y="3560"/>
                    <a:pt x="4123" y="3557"/>
                    <a:pt x="4122" y="3557"/>
                  </a:cubicBezTo>
                  <a:lnTo>
                    <a:pt x="4122" y="3557"/>
                  </a:lnTo>
                  <a:cubicBezTo>
                    <a:pt x="4122" y="3557"/>
                    <a:pt x="4123" y="3561"/>
                    <a:pt x="4126" y="3568"/>
                  </a:cubicBezTo>
                  <a:lnTo>
                    <a:pt x="4126" y="3568"/>
                  </a:lnTo>
                  <a:cubicBezTo>
                    <a:pt x="4119" y="3554"/>
                    <a:pt x="4113" y="3537"/>
                    <a:pt x="4113" y="3533"/>
                  </a:cubicBezTo>
                  <a:cubicBezTo>
                    <a:pt x="4104" y="3515"/>
                    <a:pt x="4095" y="3488"/>
                    <a:pt x="4086" y="3462"/>
                  </a:cubicBezTo>
                  <a:cubicBezTo>
                    <a:pt x="4068" y="3408"/>
                    <a:pt x="4050" y="3355"/>
                    <a:pt x="4032" y="3310"/>
                  </a:cubicBezTo>
                  <a:cubicBezTo>
                    <a:pt x="4006" y="3221"/>
                    <a:pt x="3979" y="3140"/>
                    <a:pt x="3961" y="3051"/>
                  </a:cubicBezTo>
                  <a:cubicBezTo>
                    <a:pt x="3934" y="2980"/>
                    <a:pt x="3925" y="2909"/>
                    <a:pt x="3908" y="2828"/>
                  </a:cubicBezTo>
                  <a:cubicBezTo>
                    <a:pt x="3899" y="2793"/>
                    <a:pt x="3890" y="2748"/>
                    <a:pt x="3890" y="2712"/>
                  </a:cubicBezTo>
                  <a:cubicBezTo>
                    <a:pt x="3886" y="2692"/>
                    <a:pt x="3884" y="2685"/>
                    <a:pt x="3884" y="2685"/>
                  </a:cubicBezTo>
                  <a:lnTo>
                    <a:pt x="3884" y="2685"/>
                  </a:lnTo>
                  <a:cubicBezTo>
                    <a:pt x="3882" y="2685"/>
                    <a:pt x="3888" y="2732"/>
                    <a:pt x="3887" y="2732"/>
                  </a:cubicBezTo>
                  <a:cubicBezTo>
                    <a:pt x="3887" y="2732"/>
                    <a:pt x="3885" y="2721"/>
                    <a:pt x="3881" y="2685"/>
                  </a:cubicBezTo>
                  <a:cubicBezTo>
                    <a:pt x="3863" y="2507"/>
                    <a:pt x="3854" y="2338"/>
                    <a:pt x="3863" y="2168"/>
                  </a:cubicBezTo>
                  <a:cubicBezTo>
                    <a:pt x="3863" y="2079"/>
                    <a:pt x="3872" y="1999"/>
                    <a:pt x="3881" y="1918"/>
                  </a:cubicBezTo>
                  <a:lnTo>
                    <a:pt x="3881" y="1918"/>
                  </a:lnTo>
                  <a:cubicBezTo>
                    <a:pt x="3877" y="1960"/>
                    <a:pt x="3875" y="1976"/>
                    <a:pt x="3875" y="1976"/>
                  </a:cubicBezTo>
                  <a:cubicBezTo>
                    <a:pt x="3875" y="1976"/>
                    <a:pt x="3879" y="1945"/>
                    <a:pt x="3890" y="1909"/>
                  </a:cubicBezTo>
                  <a:cubicBezTo>
                    <a:pt x="3899" y="1856"/>
                    <a:pt x="3908" y="1811"/>
                    <a:pt x="3916" y="1767"/>
                  </a:cubicBezTo>
                  <a:cubicBezTo>
                    <a:pt x="3932" y="1706"/>
                    <a:pt x="3953" y="1640"/>
                    <a:pt x="3975" y="1577"/>
                  </a:cubicBezTo>
                  <a:lnTo>
                    <a:pt x="3975" y="1577"/>
                  </a:lnTo>
                  <a:cubicBezTo>
                    <a:pt x="3983" y="1563"/>
                    <a:pt x="3990" y="1549"/>
                    <a:pt x="3997" y="1535"/>
                  </a:cubicBezTo>
                  <a:cubicBezTo>
                    <a:pt x="4015" y="1499"/>
                    <a:pt x="4041" y="1463"/>
                    <a:pt x="4059" y="1419"/>
                  </a:cubicBezTo>
                  <a:cubicBezTo>
                    <a:pt x="4078" y="1390"/>
                    <a:pt x="4095" y="1372"/>
                    <a:pt x="4097" y="1372"/>
                  </a:cubicBezTo>
                  <a:lnTo>
                    <a:pt x="4097" y="1372"/>
                  </a:lnTo>
                  <a:cubicBezTo>
                    <a:pt x="4098" y="1372"/>
                    <a:pt x="4088" y="1386"/>
                    <a:pt x="4059" y="1419"/>
                  </a:cubicBezTo>
                  <a:cubicBezTo>
                    <a:pt x="4086" y="1392"/>
                    <a:pt x="4113" y="1356"/>
                    <a:pt x="4139" y="1329"/>
                  </a:cubicBezTo>
                  <a:cubicBezTo>
                    <a:pt x="4150" y="1314"/>
                    <a:pt x="4167" y="1301"/>
                    <a:pt x="4185" y="1287"/>
                  </a:cubicBezTo>
                  <a:lnTo>
                    <a:pt x="4185" y="1287"/>
                  </a:lnTo>
                  <a:cubicBezTo>
                    <a:pt x="4181" y="1291"/>
                    <a:pt x="4180" y="1293"/>
                    <a:pt x="4181" y="1293"/>
                  </a:cubicBezTo>
                  <a:cubicBezTo>
                    <a:pt x="4182" y="1293"/>
                    <a:pt x="4194" y="1284"/>
                    <a:pt x="4220" y="1258"/>
                  </a:cubicBezTo>
                  <a:lnTo>
                    <a:pt x="4220" y="1258"/>
                  </a:lnTo>
                  <a:cubicBezTo>
                    <a:pt x="4209" y="1269"/>
                    <a:pt x="4197" y="1278"/>
                    <a:pt x="4185" y="1287"/>
                  </a:cubicBezTo>
                  <a:lnTo>
                    <a:pt x="4185" y="1287"/>
                  </a:lnTo>
                  <a:cubicBezTo>
                    <a:pt x="4194" y="1277"/>
                    <a:pt x="4218" y="1257"/>
                    <a:pt x="4247" y="1240"/>
                  </a:cubicBezTo>
                  <a:cubicBezTo>
                    <a:pt x="4276" y="1225"/>
                    <a:pt x="4306" y="1211"/>
                    <a:pt x="4336" y="1196"/>
                  </a:cubicBezTo>
                  <a:lnTo>
                    <a:pt x="4336" y="1196"/>
                  </a:lnTo>
                  <a:cubicBezTo>
                    <a:pt x="4354" y="1190"/>
                    <a:pt x="4371" y="1184"/>
                    <a:pt x="4389" y="1178"/>
                  </a:cubicBezTo>
                  <a:cubicBezTo>
                    <a:pt x="4514" y="1133"/>
                    <a:pt x="4541" y="1133"/>
                    <a:pt x="4639" y="1133"/>
                  </a:cubicBezTo>
                  <a:close/>
                  <a:moveTo>
                    <a:pt x="4646" y="1"/>
                  </a:moveTo>
                  <a:cubicBezTo>
                    <a:pt x="4590" y="1"/>
                    <a:pt x="4534" y="4"/>
                    <a:pt x="4478" y="9"/>
                  </a:cubicBezTo>
                  <a:cubicBezTo>
                    <a:pt x="3934" y="72"/>
                    <a:pt x="3470" y="313"/>
                    <a:pt x="3149" y="759"/>
                  </a:cubicBezTo>
                  <a:cubicBezTo>
                    <a:pt x="2882" y="1115"/>
                    <a:pt x="2775" y="1561"/>
                    <a:pt x="2739" y="1999"/>
                  </a:cubicBezTo>
                  <a:cubicBezTo>
                    <a:pt x="2650" y="2909"/>
                    <a:pt x="2944" y="3854"/>
                    <a:pt x="3399" y="4639"/>
                  </a:cubicBezTo>
                  <a:cubicBezTo>
                    <a:pt x="3943" y="5567"/>
                    <a:pt x="4782" y="6352"/>
                    <a:pt x="5763" y="6798"/>
                  </a:cubicBezTo>
                  <a:cubicBezTo>
                    <a:pt x="5935" y="6878"/>
                    <a:pt x="6111" y="6948"/>
                    <a:pt x="6291" y="7009"/>
                  </a:cubicBezTo>
                  <a:lnTo>
                    <a:pt x="6291" y="7009"/>
                  </a:lnTo>
                  <a:cubicBezTo>
                    <a:pt x="6242" y="7093"/>
                    <a:pt x="6191" y="7174"/>
                    <a:pt x="6138" y="7253"/>
                  </a:cubicBezTo>
                  <a:cubicBezTo>
                    <a:pt x="6102" y="7298"/>
                    <a:pt x="6066" y="7351"/>
                    <a:pt x="6031" y="7396"/>
                  </a:cubicBezTo>
                  <a:cubicBezTo>
                    <a:pt x="6018" y="7415"/>
                    <a:pt x="6014" y="7422"/>
                    <a:pt x="6015" y="7422"/>
                  </a:cubicBezTo>
                  <a:cubicBezTo>
                    <a:pt x="6016" y="7422"/>
                    <a:pt x="6020" y="7418"/>
                    <a:pt x="6024" y="7413"/>
                  </a:cubicBezTo>
                  <a:lnTo>
                    <a:pt x="6024" y="7413"/>
                  </a:lnTo>
                  <a:cubicBezTo>
                    <a:pt x="6012" y="7428"/>
                    <a:pt x="5999" y="7446"/>
                    <a:pt x="5986" y="7458"/>
                  </a:cubicBezTo>
                  <a:cubicBezTo>
                    <a:pt x="5906" y="7556"/>
                    <a:pt x="5817" y="7646"/>
                    <a:pt x="5736" y="7735"/>
                  </a:cubicBezTo>
                  <a:cubicBezTo>
                    <a:pt x="5406" y="8056"/>
                    <a:pt x="5023" y="8288"/>
                    <a:pt x="4577" y="8431"/>
                  </a:cubicBezTo>
                  <a:cubicBezTo>
                    <a:pt x="4212" y="8541"/>
                    <a:pt x="3890" y="8595"/>
                    <a:pt x="3530" y="8595"/>
                  </a:cubicBezTo>
                  <a:cubicBezTo>
                    <a:pt x="3398" y="8595"/>
                    <a:pt x="3260" y="8588"/>
                    <a:pt x="3114" y="8573"/>
                  </a:cubicBezTo>
                  <a:cubicBezTo>
                    <a:pt x="2971" y="8564"/>
                    <a:pt x="2944" y="8564"/>
                    <a:pt x="2801" y="8538"/>
                  </a:cubicBezTo>
                  <a:cubicBezTo>
                    <a:pt x="2668" y="8511"/>
                    <a:pt x="2525" y="8484"/>
                    <a:pt x="2382" y="8448"/>
                  </a:cubicBezTo>
                  <a:cubicBezTo>
                    <a:pt x="2123" y="8377"/>
                    <a:pt x="1856" y="8288"/>
                    <a:pt x="1606" y="8181"/>
                  </a:cubicBezTo>
                  <a:cubicBezTo>
                    <a:pt x="1427" y="8109"/>
                    <a:pt x="1142" y="7976"/>
                    <a:pt x="928" y="7860"/>
                  </a:cubicBezTo>
                  <a:cubicBezTo>
                    <a:pt x="838" y="7812"/>
                    <a:pt x="739" y="7788"/>
                    <a:pt x="641" y="7788"/>
                  </a:cubicBezTo>
                  <a:cubicBezTo>
                    <a:pt x="448" y="7788"/>
                    <a:pt x="258" y="7881"/>
                    <a:pt x="152" y="8065"/>
                  </a:cubicBezTo>
                  <a:cubicBezTo>
                    <a:pt x="0" y="8324"/>
                    <a:pt x="89" y="8689"/>
                    <a:pt x="357" y="8841"/>
                  </a:cubicBezTo>
                  <a:cubicBezTo>
                    <a:pt x="1314" y="9354"/>
                    <a:pt x="2390" y="9729"/>
                    <a:pt x="3482" y="9729"/>
                  </a:cubicBezTo>
                  <a:cubicBezTo>
                    <a:pt x="3662" y="9729"/>
                    <a:pt x="3843" y="9719"/>
                    <a:pt x="4024" y="9697"/>
                  </a:cubicBezTo>
                  <a:cubicBezTo>
                    <a:pt x="4675" y="9617"/>
                    <a:pt x="5308" y="9430"/>
                    <a:pt x="5861" y="9073"/>
                  </a:cubicBezTo>
                  <a:cubicBezTo>
                    <a:pt x="6370" y="8752"/>
                    <a:pt x="6780" y="8324"/>
                    <a:pt x="7110" y="7824"/>
                  </a:cubicBezTo>
                  <a:cubicBezTo>
                    <a:pt x="7233" y="7644"/>
                    <a:pt x="7345" y="7455"/>
                    <a:pt x="7445" y="7260"/>
                  </a:cubicBezTo>
                  <a:lnTo>
                    <a:pt x="7445" y="7260"/>
                  </a:lnTo>
                  <a:cubicBezTo>
                    <a:pt x="7610" y="7277"/>
                    <a:pt x="7776" y="7285"/>
                    <a:pt x="7942" y="7285"/>
                  </a:cubicBezTo>
                  <a:cubicBezTo>
                    <a:pt x="8442" y="7285"/>
                    <a:pt x="8942" y="7209"/>
                    <a:pt x="9421" y="7048"/>
                  </a:cubicBezTo>
                  <a:cubicBezTo>
                    <a:pt x="10500" y="6673"/>
                    <a:pt x="11464" y="5879"/>
                    <a:pt x="11928" y="4818"/>
                  </a:cubicBezTo>
                  <a:cubicBezTo>
                    <a:pt x="12052" y="4550"/>
                    <a:pt x="12151" y="4282"/>
                    <a:pt x="12204" y="3997"/>
                  </a:cubicBezTo>
                  <a:cubicBezTo>
                    <a:pt x="12267" y="3702"/>
                    <a:pt x="12124" y="3363"/>
                    <a:pt x="11812" y="3292"/>
                  </a:cubicBezTo>
                  <a:cubicBezTo>
                    <a:pt x="11769" y="3283"/>
                    <a:pt x="11725" y="3278"/>
                    <a:pt x="11681" y="3278"/>
                  </a:cubicBezTo>
                  <a:cubicBezTo>
                    <a:pt x="11427" y="3278"/>
                    <a:pt x="11160" y="3428"/>
                    <a:pt x="11107" y="3694"/>
                  </a:cubicBezTo>
                  <a:cubicBezTo>
                    <a:pt x="11089" y="3801"/>
                    <a:pt x="11062" y="3908"/>
                    <a:pt x="11027" y="4015"/>
                  </a:cubicBezTo>
                  <a:cubicBezTo>
                    <a:pt x="11018" y="4068"/>
                    <a:pt x="11000" y="4122"/>
                    <a:pt x="10973" y="4175"/>
                  </a:cubicBezTo>
                  <a:cubicBezTo>
                    <a:pt x="10964" y="4202"/>
                    <a:pt x="10955" y="4229"/>
                    <a:pt x="10946" y="4256"/>
                  </a:cubicBezTo>
                  <a:cubicBezTo>
                    <a:pt x="10946" y="4256"/>
                    <a:pt x="10946" y="4256"/>
                    <a:pt x="10946" y="4257"/>
                  </a:cubicBezTo>
                  <a:lnTo>
                    <a:pt x="10946" y="4257"/>
                  </a:lnTo>
                  <a:cubicBezTo>
                    <a:pt x="10943" y="4261"/>
                    <a:pt x="10941" y="4267"/>
                    <a:pt x="10937" y="4273"/>
                  </a:cubicBezTo>
                  <a:cubicBezTo>
                    <a:pt x="10839" y="4479"/>
                    <a:pt x="10723" y="4675"/>
                    <a:pt x="10589" y="4871"/>
                  </a:cubicBezTo>
                  <a:cubicBezTo>
                    <a:pt x="10570" y="4901"/>
                    <a:pt x="10567" y="4907"/>
                    <a:pt x="10568" y="4907"/>
                  </a:cubicBezTo>
                  <a:cubicBezTo>
                    <a:pt x="10568" y="4907"/>
                    <a:pt x="10568" y="4907"/>
                    <a:pt x="10568" y="4907"/>
                  </a:cubicBezTo>
                  <a:lnTo>
                    <a:pt x="10568" y="4907"/>
                  </a:lnTo>
                  <a:cubicBezTo>
                    <a:pt x="10564" y="4911"/>
                    <a:pt x="10557" y="4919"/>
                    <a:pt x="10545" y="4934"/>
                  </a:cubicBezTo>
                  <a:cubicBezTo>
                    <a:pt x="10509" y="4978"/>
                    <a:pt x="10473" y="5023"/>
                    <a:pt x="10438" y="5058"/>
                  </a:cubicBezTo>
                  <a:cubicBezTo>
                    <a:pt x="10357" y="5148"/>
                    <a:pt x="10268" y="5237"/>
                    <a:pt x="10179" y="5317"/>
                  </a:cubicBezTo>
                  <a:cubicBezTo>
                    <a:pt x="10143" y="5353"/>
                    <a:pt x="10099" y="5397"/>
                    <a:pt x="10054" y="5433"/>
                  </a:cubicBezTo>
                  <a:cubicBezTo>
                    <a:pt x="10041" y="5446"/>
                    <a:pt x="10024" y="5459"/>
                    <a:pt x="10009" y="5471"/>
                  </a:cubicBezTo>
                  <a:lnTo>
                    <a:pt x="10009" y="5471"/>
                  </a:lnTo>
                  <a:cubicBezTo>
                    <a:pt x="10014" y="5466"/>
                    <a:pt x="10019" y="5462"/>
                    <a:pt x="10017" y="5462"/>
                  </a:cubicBezTo>
                  <a:lnTo>
                    <a:pt x="10017" y="5462"/>
                  </a:lnTo>
                  <a:cubicBezTo>
                    <a:pt x="10016" y="5462"/>
                    <a:pt x="10009" y="5466"/>
                    <a:pt x="9992" y="5478"/>
                  </a:cubicBezTo>
                  <a:cubicBezTo>
                    <a:pt x="9894" y="5549"/>
                    <a:pt x="9795" y="5620"/>
                    <a:pt x="9697" y="5683"/>
                  </a:cubicBezTo>
                  <a:cubicBezTo>
                    <a:pt x="9465" y="5817"/>
                    <a:pt x="9305" y="5888"/>
                    <a:pt x="9091" y="5959"/>
                  </a:cubicBezTo>
                  <a:cubicBezTo>
                    <a:pt x="8966" y="6004"/>
                    <a:pt x="8841" y="6040"/>
                    <a:pt x="8725" y="6067"/>
                  </a:cubicBezTo>
                  <a:cubicBezTo>
                    <a:pt x="8662" y="6075"/>
                    <a:pt x="8600" y="6093"/>
                    <a:pt x="8538" y="6102"/>
                  </a:cubicBezTo>
                  <a:cubicBezTo>
                    <a:pt x="8516" y="6109"/>
                    <a:pt x="8407" y="6123"/>
                    <a:pt x="8394" y="6123"/>
                  </a:cubicBezTo>
                  <a:cubicBezTo>
                    <a:pt x="8391" y="6123"/>
                    <a:pt x="8394" y="6122"/>
                    <a:pt x="8404" y="6120"/>
                  </a:cubicBezTo>
                  <a:lnTo>
                    <a:pt x="8404" y="6120"/>
                  </a:lnTo>
                  <a:cubicBezTo>
                    <a:pt x="8242" y="6141"/>
                    <a:pt x="8080" y="6150"/>
                    <a:pt x="7920" y="6150"/>
                  </a:cubicBezTo>
                  <a:cubicBezTo>
                    <a:pt x="7905" y="6150"/>
                    <a:pt x="7889" y="6150"/>
                    <a:pt x="7875" y="6149"/>
                  </a:cubicBezTo>
                  <a:lnTo>
                    <a:pt x="7875" y="6149"/>
                  </a:lnTo>
                  <a:cubicBezTo>
                    <a:pt x="8270" y="4691"/>
                    <a:pt x="8105" y="3065"/>
                    <a:pt x="7289" y="1793"/>
                  </a:cubicBezTo>
                  <a:cubicBezTo>
                    <a:pt x="6994" y="1329"/>
                    <a:pt x="6628" y="937"/>
                    <a:pt x="6191" y="607"/>
                  </a:cubicBezTo>
                  <a:cubicBezTo>
                    <a:pt x="5753" y="274"/>
                    <a:pt x="5205" y="1"/>
                    <a:pt x="46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8673765" y="4207797"/>
              <a:ext cx="764298" cy="755612"/>
            </a:xfrm>
            <a:custGeom>
              <a:avLst/>
              <a:gdLst/>
              <a:ahLst/>
              <a:cxnLst/>
              <a:rect l="l" t="t" r="r" b="b"/>
              <a:pathLst>
                <a:path w="11527" h="11396" extrusionOk="0">
                  <a:moveTo>
                    <a:pt x="6941" y="0"/>
                  </a:moveTo>
                  <a:cubicBezTo>
                    <a:pt x="6914" y="0"/>
                    <a:pt x="6896" y="9"/>
                    <a:pt x="6878" y="27"/>
                  </a:cubicBezTo>
                  <a:lnTo>
                    <a:pt x="5451" y="2632"/>
                  </a:lnTo>
                  <a:lnTo>
                    <a:pt x="2748" y="90"/>
                  </a:lnTo>
                  <a:cubicBezTo>
                    <a:pt x="2737" y="79"/>
                    <a:pt x="2724" y="75"/>
                    <a:pt x="2709" y="75"/>
                  </a:cubicBezTo>
                  <a:cubicBezTo>
                    <a:pt x="2699" y="75"/>
                    <a:pt x="2688" y="77"/>
                    <a:pt x="2676" y="81"/>
                  </a:cubicBezTo>
                  <a:cubicBezTo>
                    <a:pt x="2659" y="90"/>
                    <a:pt x="2650" y="116"/>
                    <a:pt x="2650" y="143"/>
                  </a:cubicBezTo>
                  <a:lnTo>
                    <a:pt x="3453" y="3489"/>
                  </a:lnTo>
                  <a:lnTo>
                    <a:pt x="54" y="3676"/>
                  </a:lnTo>
                  <a:cubicBezTo>
                    <a:pt x="27" y="3685"/>
                    <a:pt x="9" y="3694"/>
                    <a:pt x="0" y="3720"/>
                  </a:cubicBezTo>
                  <a:cubicBezTo>
                    <a:pt x="0" y="3738"/>
                    <a:pt x="0" y="3765"/>
                    <a:pt x="27" y="3783"/>
                  </a:cubicBezTo>
                  <a:lnTo>
                    <a:pt x="2775" y="5879"/>
                  </a:lnTo>
                  <a:lnTo>
                    <a:pt x="384" y="7467"/>
                  </a:lnTo>
                  <a:cubicBezTo>
                    <a:pt x="366" y="7485"/>
                    <a:pt x="357" y="7512"/>
                    <a:pt x="366" y="7530"/>
                  </a:cubicBezTo>
                  <a:cubicBezTo>
                    <a:pt x="375" y="7556"/>
                    <a:pt x="393" y="7574"/>
                    <a:pt x="419" y="7574"/>
                  </a:cubicBezTo>
                  <a:lnTo>
                    <a:pt x="3435" y="7548"/>
                  </a:lnTo>
                  <a:lnTo>
                    <a:pt x="2828" y="10697"/>
                  </a:lnTo>
                  <a:cubicBezTo>
                    <a:pt x="2819" y="10723"/>
                    <a:pt x="2837" y="10750"/>
                    <a:pt x="2855" y="10759"/>
                  </a:cubicBezTo>
                  <a:cubicBezTo>
                    <a:pt x="2866" y="10763"/>
                    <a:pt x="2877" y="10765"/>
                    <a:pt x="2888" y="10765"/>
                  </a:cubicBezTo>
                  <a:cubicBezTo>
                    <a:pt x="2902" y="10765"/>
                    <a:pt x="2916" y="10761"/>
                    <a:pt x="2926" y="10750"/>
                  </a:cubicBezTo>
                  <a:lnTo>
                    <a:pt x="5157" y="8386"/>
                  </a:lnTo>
                  <a:lnTo>
                    <a:pt x="6932" y="11366"/>
                  </a:lnTo>
                  <a:cubicBezTo>
                    <a:pt x="6939" y="11386"/>
                    <a:pt x="6955" y="11396"/>
                    <a:pt x="6974" y="11396"/>
                  </a:cubicBezTo>
                  <a:cubicBezTo>
                    <a:pt x="6981" y="11396"/>
                    <a:pt x="6988" y="11395"/>
                    <a:pt x="6994" y="11393"/>
                  </a:cubicBezTo>
                  <a:cubicBezTo>
                    <a:pt x="7021" y="11384"/>
                    <a:pt x="7039" y="11366"/>
                    <a:pt x="7039" y="11339"/>
                  </a:cubicBezTo>
                  <a:lnTo>
                    <a:pt x="7182" y="7637"/>
                  </a:lnTo>
                  <a:lnTo>
                    <a:pt x="10509" y="8582"/>
                  </a:lnTo>
                  <a:cubicBezTo>
                    <a:pt x="10516" y="8585"/>
                    <a:pt x="10524" y="8586"/>
                    <a:pt x="10530" y="8586"/>
                  </a:cubicBezTo>
                  <a:cubicBezTo>
                    <a:pt x="10549" y="8586"/>
                    <a:pt x="10565" y="8578"/>
                    <a:pt x="10572" y="8565"/>
                  </a:cubicBezTo>
                  <a:lnTo>
                    <a:pt x="10572" y="8493"/>
                  </a:lnTo>
                  <a:lnTo>
                    <a:pt x="8680" y="5879"/>
                  </a:lnTo>
                  <a:lnTo>
                    <a:pt x="11482" y="5023"/>
                  </a:lnTo>
                  <a:cubicBezTo>
                    <a:pt x="11508" y="5023"/>
                    <a:pt x="11526" y="4996"/>
                    <a:pt x="11526" y="4969"/>
                  </a:cubicBezTo>
                  <a:cubicBezTo>
                    <a:pt x="11526" y="4943"/>
                    <a:pt x="11499" y="4925"/>
                    <a:pt x="11482" y="4916"/>
                  </a:cubicBezTo>
                  <a:lnTo>
                    <a:pt x="8457" y="4274"/>
                  </a:lnTo>
                  <a:lnTo>
                    <a:pt x="10027" y="1660"/>
                  </a:lnTo>
                  <a:cubicBezTo>
                    <a:pt x="10045" y="1633"/>
                    <a:pt x="10045" y="1606"/>
                    <a:pt x="10027" y="1588"/>
                  </a:cubicBezTo>
                  <a:cubicBezTo>
                    <a:pt x="10012" y="1578"/>
                    <a:pt x="9996" y="1574"/>
                    <a:pt x="9982" y="1574"/>
                  </a:cubicBezTo>
                  <a:cubicBezTo>
                    <a:pt x="9972" y="1574"/>
                    <a:pt x="9963" y="1576"/>
                    <a:pt x="9956" y="1579"/>
                  </a:cubicBezTo>
                  <a:lnTo>
                    <a:pt x="7378" y="3185"/>
                  </a:lnTo>
                  <a:lnTo>
                    <a:pt x="6985" y="54"/>
                  </a:lnTo>
                  <a:cubicBezTo>
                    <a:pt x="6985" y="27"/>
                    <a:pt x="6968" y="9"/>
                    <a:pt x="69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85;p6"/>
          <p:cNvGrpSpPr/>
          <p:nvPr/>
        </p:nvGrpSpPr>
        <p:grpSpPr>
          <a:xfrm>
            <a:off x="84772" y="668045"/>
            <a:ext cx="9132834" cy="3074209"/>
            <a:chOff x="84772" y="668045"/>
            <a:chExt cx="9132834" cy="3074209"/>
          </a:xfrm>
        </p:grpSpPr>
        <p:sp>
          <p:nvSpPr>
            <p:cNvPr id="186" name="Google Shape;186;p6"/>
            <p:cNvSpPr/>
            <p:nvPr/>
          </p:nvSpPr>
          <p:spPr>
            <a:xfrm>
              <a:off x="8652025" y="668045"/>
              <a:ext cx="565582" cy="603840"/>
            </a:xfrm>
            <a:custGeom>
              <a:avLst/>
              <a:gdLst/>
              <a:ahLst/>
              <a:cxnLst/>
              <a:rect l="l" t="t" r="r" b="b"/>
              <a:pathLst>
                <a:path w="8530" h="9107" extrusionOk="0">
                  <a:moveTo>
                    <a:pt x="5122" y="1"/>
                  </a:moveTo>
                  <a:cubicBezTo>
                    <a:pt x="5055" y="1"/>
                    <a:pt x="4987" y="19"/>
                    <a:pt x="4916" y="57"/>
                  </a:cubicBezTo>
                  <a:cubicBezTo>
                    <a:pt x="4800" y="120"/>
                    <a:pt x="4729" y="200"/>
                    <a:pt x="4693" y="307"/>
                  </a:cubicBezTo>
                  <a:cubicBezTo>
                    <a:pt x="4657" y="405"/>
                    <a:pt x="4675" y="521"/>
                    <a:pt x="4738" y="637"/>
                  </a:cubicBezTo>
                  <a:lnTo>
                    <a:pt x="6031" y="3179"/>
                  </a:lnTo>
                  <a:lnTo>
                    <a:pt x="2124" y="5169"/>
                  </a:lnTo>
                  <a:lnTo>
                    <a:pt x="830" y="2626"/>
                  </a:lnTo>
                  <a:cubicBezTo>
                    <a:pt x="768" y="2510"/>
                    <a:pt x="688" y="2430"/>
                    <a:pt x="580" y="2394"/>
                  </a:cubicBezTo>
                  <a:cubicBezTo>
                    <a:pt x="543" y="2381"/>
                    <a:pt x="502" y="2374"/>
                    <a:pt x="460" y="2374"/>
                  </a:cubicBezTo>
                  <a:cubicBezTo>
                    <a:pt x="393" y="2374"/>
                    <a:pt x="322" y="2392"/>
                    <a:pt x="250" y="2430"/>
                  </a:cubicBezTo>
                  <a:cubicBezTo>
                    <a:pt x="134" y="2493"/>
                    <a:pt x="63" y="2573"/>
                    <a:pt x="36" y="2680"/>
                  </a:cubicBezTo>
                  <a:cubicBezTo>
                    <a:pt x="1" y="2778"/>
                    <a:pt x="18" y="2894"/>
                    <a:pt x="81" y="3010"/>
                  </a:cubicBezTo>
                  <a:lnTo>
                    <a:pt x="3052" y="8844"/>
                  </a:lnTo>
                  <a:cubicBezTo>
                    <a:pt x="3114" y="8969"/>
                    <a:pt x="3194" y="9041"/>
                    <a:pt x="3292" y="9085"/>
                  </a:cubicBezTo>
                  <a:cubicBezTo>
                    <a:pt x="3330" y="9099"/>
                    <a:pt x="3371" y="9106"/>
                    <a:pt x="3413" y="9106"/>
                  </a:cubicBezTo>
                  <a:cubicBezTo>
                    <a:pt x="3480" y="9106"/>
                    <a:pt x="3551" y="9088"/>
                    <a:pt x="3623" y="9049"/>
                  </a:cubicBezTo>
                  <a:cubicBezTo>
                    <a:pt x="3739" y="8987"/>
                    <a:pt x="3810" y="8907"/>
                    <a:pt x="3846" y="8800"/>
                  </a:cubicBezTo>
                  <a:cubicBezTo>
                    <a:pt x="3872" y="8693"/>
                    <a:pt x="3863" y="8586"/>
                    <a:pt x="3801" y="8470"/>
                  </a:cubicBezTo>
                  <a:lnTo>
                    <a:pt x="2454" y="5820"/>
                  </a:lnTo>
                  <a:lnTo>
                    <a:pt x="6361" y="3831"/>
                  </a:lnTo>
                  <a:lnTo>
                    <a:pt x="7708" y="6480"/>
                  </a:lnTo>
                  <a:cubicBezTo>
                    <a:pt x="7771" y="6596"/>
                    <a:pt x="7851" y="6668"/>
                    <a:pt x="7949" y="6712"/>
                  </a:cubicBezTo>
                  <a:cubicBezTo>
                    <a:pt x="7987" y="6725"/>
                    <a:pt x="8026" y="6731"/>
                    <a:pt x="8066" y="6731"/>
                  </a:cubicBezTo>
                  <a:cubicBezTo>
                    <a:pt x="8138" y="6731"/>
                    <a:pt x="8213" y="6711"/>
                    <a:pt x="8288" y="6676"/>
                  </a:cubicBezTo>
                  <a:cubicBezTo>
                    <a:pt x="8404" y="6614"/>
                    <a:pt x="8476" y="6534"/>
                    <a:pt x="8502" y="6427"/>
                  </a:cubicBezTo>
                  <a:cubicBezTo>
                    <a:pt x="8529" y="6320"/>
                    <a:pt x="8520" y="6213"/>
                    <a:pt x="8458" y="6097"/>
                  </a:cubicBezTo>
                  <a:lnTo>
                    <a:pt x="5487" y="253"/>
                  </a:lnTo>
                  <a:cubicBezTo>
                    <a:pt x="5425" y="137"/>
                    <a:pt x="5344" y="57"/>
                    <a:pt x="5246" y="21"/>
                  </a:cubicBezTo>
                  <a:cubicBezTo>
                    <a:pt x="5205" y="8"/>
                    <a:pt x="5164" y="1"/>
                    <a:pt x="5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84772" y="3241121"/>
              <a:ext cx="475672" cy="501133"/>
            </a:xfrm>
            <a:custGeom>
              <a:avLst/>
              <a:gdLst/>
              <a:ahLst/>
              <a:cxnLst/>
              <a:rect l="l" t="t" r="r" b="b"/>
              <a:pathLst>
                <a:path w="7174" h="7558" extrusionOk="0">
                  <a:moveTo>
                    <a:pt x="3708" y="1020"/>
                  </a:moveTo>
                  <a:cubicBezTo>
                    <a:pt x="3965" y="1020"/>
                    <a:pt x="4234" y="1070"/>
                    <a:pt x="4515" y="1173"/>
                  </a:cubicBezTo>
                  <a:cubicBezTo>
                    <a:pt x="5184" y="1414"/>
                    <a:pt x="5612" y="1824"/>
                    <a:pt x="5817" y="2413"/>
                  </a:cubicBezTo>
                  <a:cubicBezTo>
                    <a:pt x="6013" y="2993"/>
                    <a:pt x="5969" y="3697"/>
                    <a:pt x="5665" y="4536"/>
                  </a:cubicBezTo>
                  <a:cubicBezTo>
                    <a:pt x="5362" y="5383"/>
                    <a:pt x="4943" y="5963"/>
                    <a:pt x="4425" y="6275"/>
                  </a:cubicBezTo>
                  <a:cubicBezTo>
                    <a:pt x="4133" y="6452"/>
                    <a:pt x="3816" y="6540"/>
                    <a:pt x="3474" y="6540"/>
                  </a:cubicBezTo>
                  <a:cubicBezTo>
                    <a:pt x="3210" y="6540"/>
                    <a:pt x="2933" y="6487"/>
                    <a:pt x="2641" y="6383"/>
                  </a:cubicBezTo>
                  <a:cubicBezTo>
                    <a:pt x="1963" y="6142"/>
                    <a:pt x="1535" y="5731"/>
                    <a:pt x="1339" y="5151"/>
                  </a:cubicBezTo>
                  <a:cubicBezTo>
                    <a:pt x="1134" y="4572"/>
                    <a:pt x="1187" y="3867"/>
                    <a:pt x="1490" y="3028"/>
                  </a:cubicBezTo>
                  <a:cubicBezTo>
                    <a:pt x="1794" y="2199"/>
                    <a:pt x="2204" y="1619"/>
                    <a:pt x="2730" y="1298"/>
                  </a:cubicBezTo>
                  <a:cubicBezTo>
                    <a:pt x="3033" y="1113"/>
                    <a:pt x="3360" y="1020"/>
                    <a:pt x="3708" y="1020"/>
                  </a:cubicBezTo>
                  <a:close/>
                  <a:moveTo>
                    <a:pt x="3592" y="1"/>
                  </a:moveTo>
                  <a:cubicBezTo>
                    <a:pt x="3392" y="1"/>
                    <a:pt x="3194" y="20"/>
                    <a:pt x="2998" y="58"/>
                  </a:cubicBezTo>
                  <a:cubicBezTo>
                    <a:pt x="2400" y="174"/>
                    <a:pt x="1874" y="450"/>
                    <a:pt x="1419" y="887"/>
                  </a:cubicBezTo>
                  <a:cubicBezTo>
                    <a:pt x="955" y="1324"/>
                    <a:pt x="598" y="1904"/>
                    <a:pt x="349" y="2609"/>
                  </a:cubicBezTo>
                  <a:cubicBezTo>
                    <a:pt x="90" y="3323"/>
                    <a:pt x="1" y="3992"/>
                    <a:pt x="72" y="4625"/>
                  </a:cubicBezTo>
                  <a:cubicBezTo>
                    <a:pt x="143" y="5258"/>
                    <a:pt x="375" y="5812"/>
                    <a:pt x="759" y="6275"/>
                  </a:cubicBezTo>
                  <a:cubicBezTo>
                    <a:pt x="1143" y="6739"/>
                    <a:pt x="1660" y="7087"/>
                    <a:pt x="2302" y="7319"/>
                  </a:cubicBezTo>
                  <a:cubicBezTo>
                    <a:pt x="2742" y="7478"/>
                    <a:pt x="3173" y="7557"/>
                    <a:pt x="3593" y="7557"/>
                  </a:cubicBezTo>
                  <a:cubicBezTo>
                    <a:pt x="3787" y="7557"/>
                    <a:pt x="3978" y="7540"/>
                    <a:pt x="4167" y="7507"/>
                  </a:cubicBezTo>
                  <a:cubicBezTo>
                    <a:pt x="4764" y="7391"/>
                    <a:pt x="5291" y="7114"/>
                    <a:pt x="5755" y="6677"/>
                  </a:cubicBezTo>
                  <a:cubicBezTo>
                    <a:pt x="6210" y="6231"/>
                    <a:pt x="6575" y="5660"/>
                    <a:pt x="6825" y="4955"/>
                  </a:cubicBezTo>
                  <a:cubicBezTo>
                    <a:pt x="7084" y="4241"/>
                    <a:pt x="7173" y="3572"/>
                    <a:pt x="7102" y="2939"/>
                  </a:cubicBezTo>
                  <a:cubicBezTo>
                    <a:pt x="7030" y="2306"/>
                    <a:pt x="6798" y="1753"/>
                    <a:pt x="6406" y="1289"/>
                  </a:cubicBezTo>
                  <a:cubicBezTo>
                    <a:pt x="6013" y="816"/>
                    <a:pt x="5496" y="468"/>
                    <a:pt x="4854" y="236"/>
                  </a:cubicBezTo>
                  <a:cubicBezTo>
                    <a:pt x="4422" y="80"/>
                    <a:pt x="4002" y="1"/>
                    <a:pt x="3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7"/>
          <p:cNvGrpSpPr/>
          <p:nvPr/>
        </p:nvGrpSpPr>
        <p:grpSpPr>
          <a:xfrm>
            <a:off x="2178493" y="86848"/>
            <a:ext cx="6888937" cy="4631737"/>
            <a:chOff x="2178493" y="10648"/>
            <a:chExt cx="6888937" cy="4631737"/>
          </a:xfrm>
        </p:grpSpPr>
        <p:sp>
          <p:nvSpPr>
            <p:cNvPr id="190" name="Google Shape;190;p7"/>
            <p:cNvSpPr/>
            <p:nvPr/>
          </p:nvSpPr>
          <p:spPr>
            <a:xfrm>
              <a:off x="2178493" y="10648"/>
              <a:ext cx="250181" cy="245878"/>
            </a:xfrm>
            <a:custGeom>
              <a:avLst/>
              <a:gdLst/>
              <a:ahLst/>
              <a:cxnLst/>
              <a:rect l="l" t="t" r="r" b="b"/>
              <a:pathLst>
                <a:path w="3721" h="3657" extrusionOk="0">
                  <a:moveTo>
                    <a:pt x="1856" y="1"/>
                  </a:moveTo>
                  <a:cubicBezTo>
                    <a:pt x="1802" y="1"/>
                    <a:pt x="1749" y="34"/>
                    <a:pt x="1731" y="101"/>
                  </a:cubicBezTo>
                  <a:lnTo>
                    <a:pt x="1401" y="1279"/>
                  </a:lnTo>
                  <a:cubicBezTo>
                    <a:pt x="1383" y="1323"/>
                    <a:pt x="1347" y="1359"/>
                    <a:pt x="1303" y="1368"/>
                  </a:cubicBezTo>
                  <a:lnTo>
                    <a:pt x="125" y="1698"/>
                  </a:lnTo>
                  <a:cubicBezTo>
                    <a:pt x="0" y="1734"/>
                    <a:pt x="0" y="1921"/>
                    <a:pt x="125" y="1957"/>
                  </a:cubicBezTo>
                  <a:lnTo>
                    <a:pt x="1303" y="2287"/>
                  </a:lnTo>
                  <a:cubicBezTo>
                    <a:pt x="1347" y="2296"/>
                    <a:pt x="1383" y="2331"/>
                    <a:pt x="1401" y="2376"/>
                  </a:cubicBezTo>
                  <a:lnTo>
                    <a:pt x="1731" y="3563"/>
                  </a:lnTo>
                  <a:cubicBezTo>
                    <a:pt x="1749" y="3625"/>
                    <a:pt x="1802" y="3656"/>
                    <a:pt x="1856" y="3656"/>
                  </a:cubicBezTo>
                  <a:cubicBezTo>
                    <a:pt x="1909" y="3656"/>
                    <a:pt x="1963" y="3625"/>
                    <a:pt x="1981" y="3563"/>
                  </a:cubicBezTo>
                  <a:lnTo>
                    <a:pt x="2311" y="2376"/>
                  </a:lnTo>
                  <a:cubicBezTo>
                    <a:pt x="2328" y="2331"/>
                    <a:pt x="2364" y="2296"/>
                    <a:pt x="2409" y="2287"/>
                  </a:cubicBezTo>
                  <a:lnTo>
                    <a:pt x="3586" y="1957"/>
                  </a:lnTo>
                  <a:cubicBezTo>
                    <a:pt x="3720" y="1921"/>
                    <a:pt x="3720" y="1734"/>
                    <a:pt x="3586" y="1698"/>
                  </a:cubicBezTo>
                  <a:lnTo>
                    <a:pt x="2409" y="1368"/>
                  </a:lnTo>
                  <a:cubicBezTo>
                    <a:pt x="2364" y="1359"/>
                    <a:pt x="2328" y="1323"/>
                    <a:pt x="2311" y="1279"/>
                  </a:cubicBezTo>
                  <a:lnTo>
                    <a:pt x="1981" y="101"/>
                  </a:lnTo>
                  <a:cubicBezTo>
                    <a:pt x="1963" y="34"/>
                    <a:pt x="1909" y="1"/>
                    <a:pt x="18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8827401" y="4406591"/>
              <a:ext cx="240029" cy="235793"/>
            </a:xfrm>
            <a:custGeom>
              <a:avLst/>
              <a:gdLst/>
              <a:ahLst/>
              <a:cxnLst/>
              <a:rect l="l" t="t" r="r" b="b"/>
              <a:pathLst>
                <a:path w="3570" h="3507" extrusionOk="0">
                  <a:moveTo>
                    <a:pt x="1785" y="0"/>
                  </a:moveTo>
                  <a:cubicBezTo>
                    <a:pt x="1731" y="0"/>
                    <a:pt x="1678" y="31"/>
                    <a:pt x="1660" y="94"/>
                  </a:cubicBezTo>
                  <a:lnTo>
                    <a:pt x="1348" y="1227"/>
                  </a:lnTo>
                  <a:cubicBezTo>
                    <a:pt x="1330" y="1271"/>
                    <a:pt x="1303" y="1307"/>
                    <a:pt x="1258" y="1316"/>
                  </a:cubicBezTo>
                  <a:lnTo>
                    <a:pt x="125" y="1628"/>
                  </a:lnTo>
                  <a:cubicBezTo>
                    <a:pt x="1" y="1664"/>
                    <a:pt x="1" y="1842"/>
                    <a:pt x="125" y="1878"/>
                  </a:cubicBezTo>
                  <a:lnTo>
                    <a:pt x="1258" y="2190"/>
                  </a:lnTo>
                  <a:cubicBezTo>
                    <a:pt x="1303" y="2208"/>
                    <a:pt x="1330" y="2235"/>
                    <a:pt x="1348" y="2279"/>
                  </a:cubicBezTo>
                  <a:lnTo>
                    <a:pt x="1660" y="3412"/>
                  </a:lnTo>
                  <a:cubicBezTo>
                    <a:pt x="1678" y="3475"/>
                    <a:pt x="1731" y="3506"/>
                    <a:pt x="1785" y="3506"/>
                  </a:cubicBezTo>
                  <a:cubicBezTo>
                    <a:pt x="1838" y="3506"/>
                    <a:pt x="1892" y="3475"/>
                    <a:pt x="1910" y="3412"/>
                  </a:cubicBezTo>
                  <a:lnTo>
                    <a:pt x="2222" y="2279"/>
                  </a:lnTo>
                  <a:cubicBezTo>
                    <a:pt x="2231" y="2235"/>
                    <a:pt x="2267" y="2208"/>
                    <a:pt x="2311" y="2190"/>
                  </a:cubicBezTo>
                  <a:lnTo>
                    <a:pt x="3444" y="1878"/>
                  </a:lnTo>
                  <a:cubicBezTo>
                    <a:pt x="3569" y="1842"/>
                    <a:pt x="3569" y="1664"/>
                    <a:pt x="3444" y="1628"/>
                  </a:cubicBezTo>
                  <a:lnTo>
                    <a:pt x="2311" y="1316"/>
                  </a:lnTo>
                  <a:cubicBezTo>
                    <a:pt x="2267" y="1307"/>
                    <a:pt x="2231" y="1271"/>
                    <a:pt x="2222" y="1227"/>
                  </a:cubicBezTo>
                  <a:lnTo>
                    <a:pt x="1910" y="94"/>
                  </a:lnTo>
                  <a:cubicBezTo>
                    <a:pt x="1892" y="31"/>
                    <a:pt x="1838" y="0"/>
                    <a:pt x="1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" name="Google Shape;192;p7"/>
          <p:cNvGrpSpPr/>
          <p:nvPr/>
        </p:nvGrpSpPr>
        <p:grpSpPr>
          <a:xfrm>
            <a:off x="-232519" y="-168330"/>
            <a:ext cx="8245826" cy="5235634"/>
            <a:chOff x="-232519" y="-168330"/>
            <a:chExt cx="8245826" cy="5235634"/>
          </a:xfrm>
        </p:grpSpPr>
        <p:sp>
          <p:nvSpPr>
            <p:cNvPr id="193" name="Google Shape;193;p7"/>
            <p:cNvSpPr/>
            <p:nvPr/>
          </p:nvSpPr>
          <p:spPr>
            <a:xfrm>
              <a:off x="-232519" y="2697864"/>
              <a:ext cx="755413" cy="824702"/>
            </a:xfrm>
            <a:custGeom>
              <a:avLst/>
              <a:gdLst/>
              <a:ahLst/>
              <a:cxnLst/>
              <a:rect l="l" t="t" r="r" b="b"/>
              <a:pathLst>
                <a:path w="11393" h="12438" extrusionOk="0">
                  <a:moveTo>
                    <a:pt x="2575" y="0"/>
                  </a:moveTo>
                  <a:cubicBezTo>
                    <a:pt x="2333" y="0"/>
                    <a:pt x="1912" y="119"/>
                    <a:pt x="1312" y="352"/>
                  </a:cubicBezTo>
                  <a:cubicBezTo>
                    <a:pt x="1080" y="450"/>
                    <a:pt x="803" y="575"/>
                    <a:pt x="473" y="745"/>
                  </a:cubicBezTo>
                  <a:cubicBezTo>
                    <a:pt x="143" y="914"/>
                    <a:pt x="1" y="1030"/>
                    <a:pt x="27" y="1110"/>
                  </a:cubicBezTo>
                  <a:lnTo>
                    <a:pt x="4488" y="12369"/>
                  </a:lnTo>
                  <a:cubicBezTo>
                    <a:pt x="4507" y="12414"/>
                    <a:pt x="4564" y="12437"/>
                    <a:pt x="4660" y="12437"/>
                  </a:cubicBezTo>
                  <a:cubicBezTo>
                    <a:pt x="4883" y="12437"/>
                    <a:pt x="5314" y="12312"/>
                    <a:pt x="5951" y="12056"/>
                  </a:cubicBezTo>
                  <a:cubicBezTo>
                    <a:pt x="6870" y="11691"/>
                    <a:pt x="7307" y="11468"/>
                    <a:pt x="7271" y="11369"/>
                  </a:cubicBezTo>
                  <a:lnTo>
                    <a:pt x="5157" y="6044"/>
                  </a:lnTo>
                  <a:cubicBezTo>
                    <a:pt x="5389" y="5687"/>
                    <a:pt x="5621" y="5455"/>
                    <a:pt x="5862" y="5366"/>
                  </a:cubicBezTo>
                  <a:cubicBezTo>
                    <a:pt x="5935" y="5336"/>
                    <a:pt x="6005" y="5321"/>
                    <a:pt x="6072" y="5321"/>
                  </a:cubicBezTo>
                  <a:cubicBezTo>
                    <a:pt x="6326" y="5321"/>
                    <a:pt x="6540" y="5533"/>
                    <a:pt x="6709" y="5963"/>
                  </a:cubicBezTo>
                  <a:lnTo>
                    <a:pt x="8618" y="10790"/>
                  </a:lnTo>
                  <a:cubicBezTo>
                    <a:pt x="8625" y="10805"/>
                    <a:pt x="8648" y="10812"/>
                    <a:pt x="8687" y="10812"/>
                  </a:cubicBezTo>
                  <a:cubicBezTo>
                    <a:pt x="8857" y="10812"/>
                    <a:pt x="9337" y="10669"/>
                    <a:pt x="10135" y="10379"/>
                  </a:cubicBezTo>
                  <a:cubicBezTo>
                    <a:pt x="10991" y="10040"/>
                    <a:pt x="11393" y="9826"/>
                    <a:pt x="11357" y="9728"/>
                  </a:cubicBezTo>
                  <a:lnTo>
                    <a:pt x="9341" y="4634"/>
                  </a:lnTo>
                  <a:cubicBezTo>
                    <a:pt x="8859" y="3430"/>
                    <a:pt x="8288" y="2698"/>
                    <a:pt x="7637" y="2440"/>
                  </a:cubicBezTo>
                  <a:cubicBezTo>
                    <a:pt x="7350" y="2331"/>
                    <a:pt x="7046" y="2276"/>
                    <a:pt x="6727" y="2276"/>
                  </a:cubicBezTo>
                  <a:cubicBezTo>
                    <a:pt x="6310" y="2276"/>
                    <a:pt x="5867" y="2369"/>
                    <a:pt x="5398" y="2556"/>
                  </a:cubicBezTo>
                  <a:cubicBezTo>
                    <a:pt x="5077" y="2689"/>
                    <a:pt x="4648" y="2966"/>
                    <a:pt x="4113" y="3394"/>
                  </a:cubicBezTo>
                  <a:lnTo>
                    <a:pt x="2811" y="102"/>
                  </a:lnTo>
                  <a:cubicBezTo>
                    <a:pt x="2783" y="34"/>
                    <a:pt x="2704" y="0"/>
                    <a:pt x="25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7537634" y="4566171"/>
              <a:ext cx="475672" cy="501133"/>
            </a:xfrm>
            <a:custGeom>
              <a:avLst/>
              <a:gdLst/>
              <a:ahLst/>
              <a:cxnLst/>
              <a:rect l="l" t="t" r="r" b="b"/>
              <a:pathLst>
                <a:path w="7174" h="7558" extrusionOk="0">
                  <a:moveTo>
                    <a:pt x="3708" y="1020"/>
                  </a:moveTo>
                  <a:cubicBezTo>
                    <a:pt x="3965" y="1020"/>
                    <a:pt x="4234" y="1070"/>
                    <a:pt x="4515" y="1173"/>
                  </a:cubicBezTo>
                  <a:cubicBezTo>
                    <a:pt x="5184" y="1414"/>
                    <a:pt x="5612" y="1824"/>
                    <a:pt x="5817" y="2413"/>
                  </a:cubicBezTo>
                  <a:cubicBezTo>
                    <a:pt x="6013" y="2993"/>
                    <a:pt x="5969" y="3697"/>
                    <a:pt x="5665" y="4536"/>
                  </a:cubicBezTo>
                  <a:cubicBezTo>
                    <a:pt x="5362" y="5383"/>
                    <a:pt x="4943" y="5963"/>
                    <a:pt x="4425" y="6275"/>
                  </a:cubicBezTo>
                  <a:cubicBezTo>
                    <a:pt x="4133" y="6452"/>
                    <a:pt x="3816" y="6540"/>
                    <a:pt x="3474" y="6540"/>
                  </a:cubicBezTo>
                  <a:cubicBezTo>
                    <a:pt x="3210" y="6540"/>
                    <a:pt x="2933" y="6487"/>
                    <a:pt x="2641" y="6383"/>
                  </a:cubicBezTo>
                  <a:cubicBezTo>
                    <a:pt x="1963" y="6142"/>
                    <a:pt x="1535" y="5731"/>
                    <a:pt x="1339" y="5151"/>
                  </a:cubicBezTo>
                  <a:cubicBezTo>
                    <a:pt x="1134" y="4572"/>
                    <a:pt x="1187" y="3867"/>
                    <a:pt x="1490" y="3028"/>
                  </a:cubicBezTo>
                  <a:cubicBezTo>
                    <a:pt x="1794" y="2199"/>
                    <a:pt x="2204" y="1619"/>
                    <a:pt x="2730" y="1298"/>
                  </a:cubicBezTo>
                  <a:cubicBezTo>
                    <a:pt x="3033" y="1113"/>
                    <a:pt x="3360" y="1020"/>
                    <a:pt x="3708" y="1020"/>
                  </a:cubicBezTo>
                  <a:close/>
                  <a:moveTo>
                    <a:pt x="3592" y="1"/>
                  </a:moveTo>
                  <a:cubicBezTo>
                    <a:pt x="3392" y="1"/>
                    <a:pt x="3194" y="20"/>
                    <a:pt x="2998" y="58"/>
                  </a:cubicBezTo>
                  <a:cubicBezTo>
                    <a:pt x="2400" y="174"/>
                    <a:pt x="1874" y="450"/>
                    <a:pt x="1419" y="887"/>
                  </a:cubicBezTo>
                  <a:cubicBezTo>
                    <a:pt x="955" y="1324"/>
                    <a:pt x="598" y="1904"/>
                    <a:pt x="349" y="2609"/>
                  </a:cubicBezTo>
                  <a:cubicBezTo>
                    <a:pt x="90" y="3323"/>
                    <a:pt x="1" y="3992"/>
                    <a:pt x="72" y="4625"/>
                  </a:cubicBezTo>
                  <a:cubicBezTo>
                    <a:pt x="143" y="5258"/>
                    <a:pt x="375" y="5812"/>
                    <a:pt x="759" y="6275"/>
                  </a:cubicBezTo>
                  <a:cubicBezTo>
                    <a:pt x="1143" y="6739"/>
                    <a:pt x="1660" y="7087"/>
                    <a:pt x="2302" y="7319"/>
                  </a:cubicBezTo>
                  <a:cubicBezTo>
                    <a:pt x="2742" y="7478"/>
                    <a:pt x="3173" y="7557"/>
                    <a:pt x="3593" y="7557"/>
                  </a:cubicBezTo>
                  <a:cubicBezTo>
                    <a:pt x="3787" y="7557"/>
                    <a:pt x="3978" y="7540"/>
                    <a:pt x="4167" y="7507"/>
                  </a:cubicBezTo>
                  <a:cubicBezTo>
                    <a:pt x="4764" y="7391"/>
                    <a:pt x="5291" y="7114"/>
                    <a:pt x="5755" y="6677"/>
                  </a:cubicBezTo>
                  <a:cubicBezTo>
                    <a:pt x="6210" y="6231"/>
                    <a:pt x="6575" y="5660"/>
                    <a:pt x="6825" y="4955"/>
                  </a:cubicBezTo>
                  <a:cubicBezTo>
                    <a:pt x="7084" y="4241"/>
                    <a:pt x="7173" y="3572"/>
                    <a:pt x="7102" y="2939"/>
                  </a:cubicBezTo>
                  <a:cubicBezTo>
                    <a:pt x="7030" y="2306"/>
                    <a:pt x="6798" y="1753"/>
                    <a:pt x="6406" y="1289"/>
                  </a:cubicBezTo>
                  <a:cubicBezTo>
                    <a:pt x="6013" y="816"/>
                    <a:pt x="5496" y="468"/>
                    <a:pt x="4854" y="236"/>
                  </a:cubicBezTo>
                  <a:cubicBezTo>
                    <a:pt x="4422" y="80"/>
                    <a:pt x="4002" y="1"/>
                    <a:pt x="3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6433062" y="-168330"/>
              <a:ext cx="565582" cy="603840"/>
            </a:xfrm>
            <a:custGeom>
              <a:avLst/>
              <a:gdLst/>
              <a:ahLst/>
              <a:cxnLst/>
              <a:rect l="l" t="t" r="r" b="b"/>
              <a:pathLst>
                <a:path w="8530" h="9107" extrusionOk="0">
                  <a:moveTo>
                    <a:pt x="5122" y="1"/>
                  </a:moveTo>
                  <a:cubicBezTo>
                    <a:pt x="5055" y="1"/>
                    <a:pt x="4987" y="19"/>
                    <a:pt x="4916" y="57"/>
                  </a:cubicBezTo>
                  <a:cubicBezTo>
                    <a:pt x="4800" y="120"/>
                    <a:pt x="4729" y="200"/>
                    <a:pt x="4693" y="307"/>
                  </a:cubicBezTo>
                  <a:cubicBezTo>
                    <a:pt x="4657" y="405"/>
                    <a:pt x="4675" y="521"/>
                    <a:pt x="4738" y="637"/>
                  </a:cubicBezTo>
                  <a:lnTo>
                    <a:pt x="6031" y="3179"/>
                  </a:lnTo>
                  <a:lnTo>
                    <a:pt x="2124" y="5169"/>
                  </a:lnTo>
                  <a:lnTo>
                    <a:pt x="830" y="2626"/>
                  </a:lnTo>
                  <a:cubicBezTo>
                    <a:pt x="768" y="2510"/>
                    <a:pt x="688" y="2430"/>
                    <a:pt x="580" y="2394"/>
                  </a:cubicBezTo>
                  <a:cubicBezTo>
                    <a:pt x="543" y="2381"/>
                    <a:pt x="502" y="2374"/>
                    <a:pt x="460" y="2374"/>
                  </a:cubicBezTo>
                  <a:cubicBezTo>
                    <a:pt x="393" y="2374"/>
                    <a:pt x="322" y="2392"/>
                    <a:pt x="250" y="2430"/>
                  </a:cubicBezTo>
                  <a:cubicBezTo>
                    <a:pt x="134" y="2493"/>
                    <a:pt x="63" y="2573"/>
                    <a:pt x="36" y="2680"/>
                  </a:cubicBezTo>
                  <a:cubicBezTo>
                    <a:pt x="1" y="2778"/>
                    <a:pt x="18" y="2894"/>
                    <a:pt x="81" y="3010"/>
                  </a:cubicBezTo>
                  <a:lnTo>
                    <a:pt x="3052" y="8844"/>
                  </a:lnTo>
                  <a:cubicBezTo>
                    <a:pt x="3114" y="8969"/>
                    <a:pt x="3194" y="9041"/>
                    <a:pt x="3292" y="9085"/>
                  </a:cubicBezTo>
                  <a:cubicBezTo>
                    <a:pt x="3330" y="9099"/>
                    <a:pt x="3371" y="9106"/>
                    <a:pt x="3413" y="9106"/>
                  </a:cubicBezTo>
                  <a:cubicBezTo>
                    <a:pt x="3480" y="9106"/>
                    <a:pt x="3551" y="9088"/>
                    <a:pt x="3623" y="9049"/>
                  </a:cubicBezTo>
                  <a:cubicBezTo>
                    <a:pt x="3739" y="8987"/>
                    <a:pt x="3810" y="8907"/>
                    <a:pt x="3846" y="8800"/>
                  </a:cubicBezTo>
                  <a:cubicBezTo>
                    <a:pt x="3872" y="8693"/>
                    <a:pt x="3863" y="8586"/>
                    <a:pt x="3801" y="8470"/>
                  </a:cubicBezTo>
                  <a:lnTo>
                    <a:pt x="2454" y="5820"/>
                  </a:lnTo>
                  <a:lnTo>
                    <a:pt x="6361" y="3831"/>
                  </a:lnTo>
                  <a:lnTo>
                    <a:pt x="7708" y="6480"/>
                  </a:lnTo>
                  <a:cubicBezTo>
                    <a:pt x="7771" y="6596"/>
                    <a:pt x="7851" y="6668"/>
                    <a:pt x="7949" y="6712"/>
                  </a:cubicBezTo>
                  <a:cubicBezTo>
                    <a:pt x="7987" y="6725"/>
                    <a:pt x="8026" y="6731"/>
                    <a:pt x="8066" y="6731"/>
                  </a:cubicBezTo>
                  <a:cubicBezTo>
                    <a:pt x="8138" y="6731"/>
                    <a:pt x="8213" y="6711"/>
                    <a:pt x="8288" y="6676"/>
                  </a:cubicBezTo>
                  <a:cubicBezTo>
                    <a:pt x="8404" y="6614"/>
                    <a:pt x="8476" y="6534"/>
                    <a:pt x="8502" y="6427"/>
                  </a:cubicBezTo>
                  <a:cubicBezTo>
                    <a:pt x="8529" y="6320"/>
                    <a:pt x="8520" y="6213"/>
                    <a:pt x="8458" y="6097"/>
                  </a:cubicBezTo>
                  <a:lnTo>
                    <a:pt x="5487" y="253"/>
                  </a:lnTo>
                  <a:cubicBezTo>
                    <a:pt x="5425" y="137"/>
                    <a:pt x="5344" y="57"/>
                    <a:pt x="5246" y="21"/>
                  </a:cubicBezTo>
                  <a:cubicBezTo>
                    <a:pt x="5205" y="8"/>
                    <a:pt x="5164" y="1"/>
                    <a:pt x="5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p7"/>
          <p:cNvGrpSpPr/>
          <p:nvPr/>
        </p:nvGrpSpPr>
        <p:grpSpPr>
          <a:xfrm rot="10800000"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197" name="Google Shape;197;p7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8" name="Google Shape;198;p7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7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7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7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7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7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7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7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7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7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7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7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7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7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7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7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7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5" name="Google Shape;215;p7"/>
          <p:cNvSpPr txBox="1">
            <a:spLocks noGrp="1"/>
          </p:cNvSpPr>
          <p:nvPr>
            <p:ph type="title"/>
          </p:nvPr>
        </p:nvSpPr>
        <p:spPr>
          <a:xfrm>
            <a:off x="2479950" y="1184700"/>
            <a:ext cx="4177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7"/>
          <p:cNvSpPr txBox="1">
            <a:spLocks noGrp="1"/>
          </p:cNvSpPr>
          <p:nvPr>
            <p:ph type="subTitle" idx="1"/>
          </p:nvPr>
        </p:nvSpPr>
        <p:spPr>
          <a:xfrm>
            <a:off x="2486550" y="1757400"/>
            <a:ext cx="4177500" cy="22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217" name="Google Shape;217;p7"/>
          <p:cNvGrpSpPr/>
          <p:nvPr/>
        </p:nvGrpSpPr>
        <p:grpSpPr>
          <a:xfrm>
            <a:off x="81925" y="-4"/>
            <a:ext cx="3493869" cy="763049"/>
            <a:chOff x="81925" y="-4"/>
            <a:chExt cx="3493869" cy="763049"/>
          </a:xfrm>
        </p:grpSpPr>
        <p:sp>
          <p:nvSpPr>
            <p:cNvPr id="218" name="Google Shape;218;p7"/>
            <p:cNvSpPr/>
            <p:nvPr/>
          </p:nvSpPr>
          <p:spPr>
            <a:xfrm>
              <a:off x="3100122" y="-4"/>
              <a:ext cx="475672" cy="501133"/>
            </a:xfrm>
            <a:custGeom>
              <a:avLst/>
              <a:gdLst/>
              <a:ahLst/>
              <a:cxnLst/>
              <a:rect l="l" t="t" r="r" b="b"/>
              <a:pathLst>
                <a:path w="7174" h="7558" extrusionOk="0">
                  <a:moveTo>
                    <a:pt x="3708" y="1020"/>
                  </a:moveTo>
                  <a:cubicBezTo>
                    <a:pt x="3965" y="1020"/>
                    <a:pt x="4234" y="1070"/>
                    <a:pt x="4515" y="1173"/>
                  </a:cubicBezTo>
                  <a:cubicBezTo>
                    <a:pt x="5184" y="1414"/>
                    <a:pt x="5612" y="1824"/>
                    <a:pt x="5817" y="2413"/>
                  </a:cubicBezTo>
                  <a:cubicBezTo>
                    <a:pt x="6013" y="2993"/>
                    <a:pt x="5969" y="3697"/>
                    <a:pt x="5665" y="4536"/>
                  </a:cubicBezTo>
                  <a:cubicBezTo>
                    <a:pt x="5362" y="5383"/>
                    <a:pt x="4943" y="5963"/>
                    <a:pt x="4425" y="6275"/>
                  </a:cubicBezTo>
                  <a:cubicBezTo>
                    <a:pt x="4133" y="6452"/>
                    <a:pt x="3816" y="6540"/>
                    <a:pt x="3474" y="6540"/>
                  </a:cubicBezTo>
                  <a:cubicBezTo>
                    <a:pt x="3210" y="6540"/>
                    <a:pt x="2933" y="6487"/>
                    <a:pt x="2641" y="6383"/>
                  </a:cubicBezTo>
                  <a:cubicBezTo>
                    <a:pt x="1963" y="6142"/>
                    <a:pt x="1535" y="5731"/>
                    <a:pt x="1339" y="5151"/>
                  </a:cubicBezTo>
                  <a:cubicBezTo>
                    <a:pt x="1134" y="4572"/>
                    <a:pt x="1187" y="3867"/>
                    <a:pt x="1490" y="3028"/>
                  </a:cubicBezTo>
                  <a:cubicBezTo>
                    <a:pt x="1794" y="2199"/>
                    <a:pt x="2204" y="1619"/>
                    <a:pt x="2730" y="1298"/>
                  </a:cubicBezTo>
                  <a:cubicBezTo>
                    <a:pt x="3033" y="1113"/>
                    <a:pt x="3360" y="1020"/>
                    <a:pt x="3708" y="1020"/>
                  </a:cubicBezTo>
                  <a:close/>
                  <a:moveTo>
                    <a:pt x="3592" y="1"/>
                  </a:moveTo>
                  <a:cubicBezTo>
                    <a:pt x="3392" y="1"/>
                    <a:pt x="3194" y="20"/>
                    <a:pt x="2998" y="58"/>
                  </a:cubicBezTo>
                  <a:cubicBezTo>
                    <a:pt x="2400" y="174"/>
                    <a:pt x="1874" y="450"/>
                    <a:pt x="1419" y="887"/>
                  </a:cubicBezTo>
                  <a:cubicBezTo>
                    <a:pt x="955" y="1324"/>
                    <a:pt x="598" y="1904"/>
                    <a:pt x="349" y="2609"/>
                  </a:cubicBezTo>
                  <a:cubicBezTo>
                    <a:pt x="90" y="3323"/>
                    <a:pt x="1" y="3992"/>
                    <a:pt x="72" y="4625"/>
                  </a:cubicBezTo>
                  <a:cubicBezTo>
                    <a:pt x="143" y="5258"/>
                    <a:pt x="375" y="5812"/>
                    <a:pt x="759" y="6275"/>
                  </a:cubicBezTo>
                  <a:cubicBezTo>
                    <a:pt x="1143" y="6739"/>
                    <a:pt x="1660" y="7087"/>
                    <a:pt x="2302" y="7319"/>
                  </a:cubicBezTo>
                  <a:cubicBezTo>
                    <a:pt x="2742" y="7478"/>
                    <a:pt x="3173" y="7557"/>
                    <a:pt x="3593" y="7557"/>
                  </a:cubicBezTo>
                  <a:cubicBezTo>
                    <a:pt x="3787" y="7557"/>
                    <a:pt x="3978" y="7540"/>
                    <a:pt x="4167" y="7507"/>
                  </a:cubicBezTo>
                  <a:cubicBezTo>
                    <a:pt x="4764" y="7391"/>
                    <a:pt x="5291" y="7114"/>
                    <a:pt x="5755" y="6677"/>
                  </a:cubicBezTo>
                  <a:cubicBezTo>
                    <a:pt x="6210" y="6231"/>
                    <a:pt x="6575" y="5660"/>
                    <a:pt x="6825" y="4955"/>
                  </a:cubicBezTo>
                  <a:cubicBezTo>
                    <a:pt x="7084" y="4241"/>
                    <a:pt x="7173" y="3572"/>
                    <a:pt x="7102" y="2939"/>
                  </a:cubicBezTo>
                  <a:cubicBezTo>
                    <a:pt x="7030" y="2306"/>
                    <a:pt x="6798" y="1753"/>
                    <a:pt x="6406" y="1289"/>
                  </a:cubicBezTo>
                  <a:cubicBezTo>
                    <a:pt x="6013" y="816"/>
                    <a:pt x="5496" y="468"/>
                    <a:pt x="4854" y="236"/>
                  </a:cubicBezTo>
                  <a:cubicBezTo>
                    <a:pt x="4422" y="80"/>
                    <a:pt x="4002" y="1"/>
                    <a:pt x="3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81925" y="315950"/>
              <a:ext cx="431844" cy="447095"/>
            </a:xfrm>
            <a:custGeom>
              <a:avLst/>
              <a:gdLst/>
              <a:ahLst/>
              <a:cxnLst/>
              <a:rect l="l" t="t" r="r" b="b"/>
              <a:pathLst>
                <a:path w="6513" h="6743" extrusionOk="0">
                  <a:moveTo>
                    <a:pt x="3179" y="0"/>
                  </a:moveTo>
                  <a:cubicBezTo>
                    <a:pt x="2917" y="0"/>
                    <a:pt x="2647" y="46"/>
                    <a:pt x="2364" y="138"/>
                  </a:cubicBezTo>
                  <a:cubicBezTo>
                    <a:pt x="2034" y="236"/>
                    <a:pt x="1731" y="379"/>
                    <a:pt x="1445" y="566"/>
                  </a:cubicBezTo>
                  <a:cubicBezTo>
                    <a:pt x="937" y="896"/>
                    <a:pt x="562" y="1307"/>
                    <a:pt x="321" y="1806"/>
                  </a:cubicBezTo>
                  <a:cubicBezTo>
                    <a:pt x="89" y="2297"/>
                    <a:pt x="0" y="2823"/>
                    <a:pt x="63" y="3394"/>
                  </a:cubicBezTo>
                  <a:cubicBezTo>
                    <a:pt x="116" y="3974"/>
                    <a:pt x="330" y="4536"/>
                    <a:pt x="696" y="5089"/>
                  </a:cubicBezTo>
                  <a:cubicBezTo>
                    <a:pt x="1053" y="5642"/>
                    <a:pt x="1472" y="6062"/>
                    <a:pt x="1963" y="6347"/>
                  </a:cubicBezTo>
                  <a:cubicBezTo>
                    <a:pt x="2404" y="6609"/>
                    <a:pt x="2876" y="6743"/>
                    <a:pt x="3363" y="6743"/>
                  </a:cubicBezTo>
                  <a:cubicBezTo>
                    <a:pt x="3408" y="6743"/>
                    <a:pt x="3452" y="6742"/>
                    <a:pt x="3497" y="6740"/>
                  </a:cubicBezTo>
                  <a:cubicBezTo>
                    <a:pt x="4032" y="6722"/>
                    <a:pt x="4559" y="6543"/>
                    <a:pt x="5058" y="6213"/>
                  </a:cubicBezTo>
                  <a:cubicBezTo>
                    <a:pt x="5353" y="6026"/>
                    <a:pt x="5620" y="5785"/>
                    <a:pt x="5861" y="5517"/>
                  </a:cubicBezTo>
                  <a:cubicBezTo>
                    <a:pt x="6102" y="5241"/>
                    <a:pt x="6272" y="4964"/>
                    <a:pt x="6388" y="4688"/>
                  </a:cubicBezTo>
                  <a:cubicBezTo>
                    <a:pt x="6468" y="4500"/>
                    <a:pt x="6504" y="4349"/>
                    <a:pt x="6513" y="4242"/>
                  </a:cubicBezTo>
                  <a:cubicBezTo>
                    <a:pt x="6513" y="4126"/>
                    <a:pt x="6477" y="4019"/>
                    <a:pt x="6414" y="3929"/>
                  </a:cubicBezTo>
                  <a:cubicBezTo>
                    <a:pt x="6352" y="3822"/>
                    <a:pt x="6263" y="3760"/>
                    <a:pt x="6165" y="3724"/>
                  </a:cubicBezTo>
                  <a:cubicBezTo>
                    <a:pt x="6129" y="3715"/>
                    <a:pt x="6095" y="3710"/>
                    <a:pt x="6062" y="3710"/>
                  </a:cubicBezTo>
                  <a:cubicBezTo>
                    <a:pt x="6004" y="3710"/>
                    <a:pt x="5948" y="3726"/>
                    <a:pt x="5897" y="3760"/>
                  </a:cubicBezTo>
                  <a:cubicBezTo>
                    <a:pt x="5843" y="3796"/>
                    <a:pt x="5790" y="3849"/>
                    <a:pt x="5745" y="3938"/>
                  </a:cubicBezTo>
                  <a:cubicBezTo>
                    <a:pt x="5692" y="4019"/>
                    <a:pt x="5647" y="4117"/>
                    <a:pt x="5594" y="4224"/>
                  </a:cubicBezTo>
                  <a:cubicBezTo>
                    <a:pt x="5496" y="4465"/>
                    <a:pt x="5380" y="4688"/>
                    <a:pt x="5246" y="4884"/>
                  </a:cubicBezTo>
                  <a:cubicBezTo>
                    <a:pt x="5112" y="5071"/>
                    <a:pt x="4916" y="5250"/>
                    <a:pt x="4666" y="5410"/>
                  </a:cubicBezTo>
                  <a:cubicBezTo>
                    <a:pt x="4295" y="5654"/>
                    <a:pt x="3928" y="5773"/>
                    <a:pt x="3565" y="5773"/>
                  </a:cubicBezTo>
                  <a:cubicBezTo>
                    <a:pt x="3396" y="5773"/>
                    <a:pt x="3227" y="5747"/>
                    <a:pt x="3060" y="5696"/>
                  </a:cubicBezTo>
                  <a:cubicBezTo>
                    <a:pt x="2525" y="5535"/>
                    <a:pt x="2052" y="5134"/>
                    <a:pt x="1624" y="4483"/>
                  </a:cubicBezTo>
                  <a:cubicBezTo>
                    <a:pt x="1204" y="3831"/>
                    <a:pt x="1017" y="3225"/>
                    <a:pt x="1080" y="2663"/>
                  </a:cubicBezTo>
                  <a:cubicBezTo>
                    <a:pt x="1142" y="2101"/>
                    <a:pt x="1445" y="1646"/>
                    <a:pt x="1990" y="1289"/>
                  </a:cubicBezTo>
                  <a:cubicBezTo>
                    <a:pt x="2239" y="1128"/>
                    <a:pt x="2471" y="1030"/>
                    <a:pt x="2694" y="986"/>
                  </a:cubicBezTo>
                  <a:cubicBezTo>
                    <a:pt x="2917" y="950"/>
                    <a:pt x="3167" y="932"/>
                    <a:pt x="3444" y="932"/>
                  </a:cubicBezTo>
                  <a:lnTo>
                    <a:pt x="3560" y="932"/>
                  </a:lnTo>
                  <a:cubicBezTo>
                    <a:pt x="3622" y="932"/>
                    <a:pt x="3693" y="932"/>
                    <a:pt x="3765" y="923"/>
                  </a:cubicBezTo>
                  <a:cubicBezTo>
                    <a:pt x="3845" y="914"/>
                    <a:pt x="3908" y="896"/>
                    <a:pt x="3961" y="861"/>
                  </a:cubicBezTo>
                  <a:cubicBezTo>
                    <a:pt x="4050" y="798"/>
                    <a:pt x="4104" y="718"/>
                    <a:pt x="4113" y="620"/>
                  </a:cubicBezTo>
                  <a:cubicBezTo>
                    <a:pt x="4131" y="513"/>
                    <a:pt x="4104" y="415"/>
                    <a:pt x="4032" y="308"/>
                  </a:cubicBezTo>
                  <a:cubicBezTo>
                    <a:pt x="3961" y="200"/>
                    <a:pt x="3872" y="129"/>
                    <a:pt x="3765" y="76"/>
                  </a:cubicBezTo>
                  <a:cubicBezTo>
                    <a:pt x="3658" y="31"/>
                    <a:pt x="3506" y="4"/>
                    <a:pt x="3310" y="4"/>
                  </a:cubicBezTo>
                  <a:cubicBezTo>
                    <a:pt x="3267" y="2"/>
                    <a:pt x="3223" y="0"/>
                    <a:pt x="3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220;p7"/>
          <p:cNvGrpSpPr/>
          <p:nvPr/>
        </p:nvGrpSpPr>
        <p:grpSpPr>
          <a:xfrm>
            <a:off x="81922" y="693120"/>
            <a:ext cx="9140544" cy="4396326"/>
            <a:chOff x="81922" y="693120"/>
            <a:chExt cx="9140544" cy="4396326"/>
          </a:xfrm>
        </p:grpSpPr>
        <p:grpSp>
          <p:nvGrpSpPr>
            <p:cNvPr id="221" name="Google Shape;221;p7"/>
            <p:cNvGrpSpPr/>
            <p:nvPr/>
          </p:nvGrpSpPr>
          <p:grpSpPr>
            <a:xfrm>
              <a:off x="8597074" y="693120"/>
              <a:ext cx="625392" cy="2274880"/>
              <a:chOff x="8597074" y="693120"/>
              <a:chExt cx="625392" cy="2274880"/>
            </a:xfrm>
          </p:grpSpPr>
          <p:sp>
            <p:nvSpPr>
              <p:cNvPr id="222" name="Google Shape;222;p7"/>
              <p:cNvSpPr/>
              <p:nvPr/>
            </p:nvSpPr>
            <p:spPr>
              <a:xfrm rot="-5135710">
                <a:off x="8676971" y="2426217"/>
                <a:ext cx="570827" cy="477734"/>
              </a:xfrm>
              <a:custGeom>
                <a:avLst/>
                <a:gdLst/>
                <a:ahLst/>
                <a:cxnLst/>
                <a:rect l="l" t="t" r="r" b="b"/>
                <a:pathLst>
                  <a:path w="8609" h="7205" extrusionOk="0">
                    <a:moveTo>
                      <a:pt x="979" y="1"/>
                    </a:moveTo>
                    <a:cubicBezTo>
                      <a:pt x="921" y="1"/>
                      <a:pt x="864" y="30"/>
                      <a:pt x="830" y="82"/>
                    </a:cubicBezTo>
                    <a:cubicBezTo>
                      <a:pt x="187" y="1117"/>
                      <a:pt x="0" y="2312"/>
                      <a:pt x="214" y="3427"/>
                    </a:cubicBezTo>
                    <a:cubicBezTo>
                      <a:pt x="437" y="4596"/>
                      <a:pt x="1115" y="5693"/>
                      <a:pt x="2186" y="6407"/>
                    </a:cubicBezTo>
                    <a:cubicBezTo>
                      <a:pt x="2982" y="6949"/>
                      <a:pt x="3894" y="7205"/>
                      <a:pt x="4793" y="7205"/>
                    </a:cubicBezTo>
                    <a:cubicBezTo>
                      <a:pt x="5092" y="7205"/>
                      <a:pt x="5391" y="7176"/>
                      <a:pt x="5683" y="7121"/>
                    </a:cubicBezTo>
                    <a:cubicBezTo>
                      <a:pt x="6798" y="6907"/>
                      <a:pt x="7833" y="6273"/>
                      <a:pt x="8555" y="5292"/>
                    </a:cubicBezTo>
                    <a:cubicBezTo>
                      <a:pt x="8609" y="5220"/>
                      <a:pt x="8591" y="5104"/>
                      <a:pt x="8511" y="5051"/>
                    </a:cubicBezTo>
                    <a:lnTo>
                      <a:pt x="7280" y="4221"/>
                    </a:lnTo>
                    <a:cubicBezTo>
                      <a:pt x="6816" y="4917"/>
                      <a:pt x="6120" y="5345"/>
                      <a:pt x="5362" y="5488"/>
                    </a:cubicBezTo>
                    <a:cubicBezTo>
                      <a:pt x="5169" y="5527"/>
                      <a:pt x="4973" y="5546"/>
                      <a:pt x="4776" y="5546"/>
                    </a:cubicBezTo>
                    <a:cubicBezTo>
                      <a:pt x="4202" y="5546"/>
                      <a:pt x="3626" y="5379"/>
                      <a:pt x="3114" y="5033"/>
                    </a:cubicBezTo>
                    <a:cubicBezTo>
                      <a:pt x="2418" y="4569"/>
                      <a:pt x="1990" y="3873"/>
                      <a:pt x="1838" y="3115"/>
                    </a:cubicBezTo>
                    <a:cubicBezTo>
                      <a:pt x="1704" y="2410"/>
                      <a:pt x="1820" y="1661"/>
                      <a:pt x="2213" y="1001"/>
                    </a:cubicBezTo>
                    <a:cubicBezTo>
                      <a:pt x="2257" y="921"/>
                      <a:pt x="2239" y="822"/>
                      <a:pt x="2159" y="769"/>
                    </a:cubicBezTo>
                    <a:lnTo>
                      <a:pt x="1071" y="28"/>
                    </a:lnTo>
                    <a:cubicBezTo>
                      <a:pt x="1042" y="9"/>
                      <a:pt x="1010" y="1"/>
                      <a:pt x="9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7"/>
              <p:cNvSpPr/>
              <p:nvPr/>
            </p:nvSpPr>
            <p:spPr>
              <a:xfrm>
                <a:off x="8597074" y="693120"/>
                <a:ext cx="464997" cy="449614"/>
              </a:xfrm>
              <a:custGeom>
                <a:avLst/>
                <a:gdLst/>
                <a:ahLst/>
                <a:cxnLst/>
                <a:rect l="l" t="t" r="r" b="b"/>
                <a:pathLst>
                  <a:path w="7013" h="6781" extrusionOk="0">
                    <a:moveTo>
                      <a:pt x="2016" y="0"/>
                    </a:moveTo>
                    <a:cubicBezTo>
                      <a:pt x="1793" y="0"/>
                      <a:pt x="1561" y="63"/>
                      <a:pt x="1374" y="205"/>
                    </a:cubicBezTo>
                    <a:cubicBezTo>
                      <a:pt x="1213" y="321"/>
                      <a:pt x="1088" y="482"/>
                      <a:pt x="1017" y="660"/>
                    </a:cubicBezTo>
                    <a:cubicBezTo>
                      <a:pt x="946" y="830"/>
                      <a:pt x="910" y="1017"/>
                      <a:pt x="910" y="1213"/>
                    </a:cubicBezTo>
                    <a:cubicBezTo>
                      <a:pt x="910" y="1615"/>
                      <a:pt x="1044" y="2034"/>
                      <a:pt x="1294" y="2427"/>
                    </a:cubicBezTo>
                    <a:cubicBezTo>
                      <a:pt x="955" y="2561"/>
                      <a:pt x="660" y="2748"/>
                      <a:pt x="437" y="2980"/>
                    </a:cubicBezTo>
                    <a:cubicBezTo>
                      <a:pt x="312" y="3114"/>
                      <a:pt x="205" y="3265"/>
                      <a:pt x="125" y="3426"/>
                    </a:cubicBezTo>
                    <a:cubicBezTo>
                      <a:pt x="45" y="3586"/>
                      <a:pt x="0" y="3765"/>
                      <a:pt x="0" y="3943"/>
                    </a:cubicBezTo>
                    <a:cubicBezTo>
                      <a:pt x="0" y="4050"/>
                      <a:pt x="18" y="4157"/>
                      <a:pt x="54" y="4264"/>
                    </a:cubicBezTo>
                    <a:cubicBezTo>
                      <a:pt x="98" y="4416"/>
                      <a:pt x="179" y="4541"/>
                      <a:pt x="277" y="4648"/>
                    </a:cubicBezTo>
                    <a:cubicBezTo>
                      <a:pt x="428" y="4809"/>
                      <a:pt x="616" y="4925"/>
                      <a:pt x="821" y="4996"/>
                    </a:cubicBezTo>
                    <a:cubicBezTo>
                      <a:pt x="1026" y="5076"/>
                      <a:pt x="1258" y="5112"/>
                      <a:pt x="1490" y="5112"/>
                    </a:cubicBezTo>
                    <a:cubicBezTo>
                      <a:pt x="1704" y="5112"/>
                      <a:pt x="1918" y="5076"/>
                      <a:pt x="2141" y="5023"/>
                    </a:cubicBezTo>
                    <a:cubicBezTo>
                      <a:pt x="2168" y="5451"/>
                      <a:pt x="2284" y="5843"/>
                      <a:pt x="2489" y="6156"/>
                    </a:cubicBezTo>
                    <a:cubicBezTo>
                      <a:pt x="2605" y="6325"/>
                      <a:pt x="2739" y="6486"/>
                      <a:pt x="2917" y="6593"/>
                    </a:cubicBezTo>
                    <a:cubicBezTo>
                      <a:pt x="3087" y="6709"/>
                      <a:pt x="3292" y="6780"/>
                      <a:pt x="3506" y="6780"/>
                    </a:cubicBezTo>
                    <a:cubicBezTo>
                      <a:pt x="3720" y="6780"/>
                      <a:pt x="3925" y="6709"/>
                      <a:pt x="4095" y="6593"/>
                    </a:cubicBezTo>
                    <a:cubicBezTo>
                      <a:pt x="4354" y="6423"/>
                      <a:pt x="4541" y="6165"/>
                      <a:pt x="4675" y="5870"/>
                    </a:cubicBezTo>
                    <a:cubicBezTo>
                      <a:pt x="4782" y="5620"/>
                      <a:pt x="4853" y="5326"/>
                      <a:pt x="4871" y="5023"/>
                    </a:cubicBezTo>
                    <a:cubicBezTo>
                      <a:pt x="5094" y="5076"/>
                      <a:pt x="5308" y="5112"/>
                      <a:pt x="5522" y="5112"/>
                    </a:cubicBezTo>
                    <a:cubicBezTo>
                      <a:pt x="5834" y="5112"/>
                      <a:pt x="6138" y="5049"/>
                      <a:pt x="6388" y="4916"/>
                    </a:cubicBezTo>
                    <a:cubicBezTo>
                      <a:pt x="6521" y="4844"/>
                      <a:pt x="6637" y="4755"/>
                      <a:pt x="6735" y="4648"/>
                    </a:cubicBezTo>
                    <a:cubicBezTo>
                      <a:pt x="6834" y="4541"/>
                      <a:pt x="6914" y="4416"/>
                      <a:pt x="6959" y="4264"/>
                    </a:cubicBezTo>
                    <a:cubicBezTo>
                      <a:pt x="6994" y="4157"/>
                      <a:pt x="7012" y="4050"/>
                      <a:pt x="7012" y="3943"/>
                    </a:cubicBezTo>
                    <a:cubicBezTo>
                      <a:pt x="7012" y="3765"/>
                      <a:pt x="6967" y="3586"/>
                      <a:pt x="6887" y="3426"/>
                    </a:cubicBezTo>
                    <a:cubicBezTo>
                      <a:pt x="6771" y="3185"/>
                      <a:pt x="6593" y="2971"/>
                      <a:pt x="6361" y="2792"/>
                    </a:cubicBezTo>
                    <a:cubicBezTo>
                      <a:pt x="6173" y="2650"/>
                      <a:pt x="5959" y="2525"/>
                      <a:pt x="5718" y="2427"/>
                    </a:cubicBezTo>
                    <a:cubicBezTo>
                      <a:pt x="5968" y="2034"/>
                      <a:pt x="6102" y="1615"/>
                      <a:pt x="6102" y="1213"/>
                    </a:cubicBezTo>
                    <a:cubicBezTo>
                      <a:pt x="6102" y="1017"/>
                      <a:pt x="6066" y="830"/>
                      <a:pt x="5995" y="660"/>
                    </a:cubicBezTo>
                    <a:cubicBezTo>
                      <a:pt x="5924" y="482"/>
                      <a:pt x="5799" y="321"/>
                      <a:pt x="5638" y="205"/>
                    </a:cubicBezTo>
                    <a:cubicBezTo>
                      <a:pt x="5451" y="63"/>
                      <a:pt x="5219" y="0"/>
                      <a:pt x="4996" y="0"/>
                    </a:cubicBezTo>
                    <a:cubicBezTo>
                      <a:pt x="4701" y="0"/>
                      <a:pt x="4407" y="107"/>
                      <a:pt x="4131" y="268"/>
                    </a:cubicBezTo>
                    <a:cubicBezTo>
                      <a:pt x="3908" y="411"/>
                      <a:pt x="3693" y="598"/>
                      <a:pt x="3506" y="821"/>
                    </a:cubicBezTo>
                    <a:cubicBezTo>
                      <a:pt x="3319" y="598"/>
                      <a:pt x="3105" y="411"/>
                      <a:pt x="2882" y="268"/>
                    </a:cubicBezTo>
                    <a:cubicBezTo>
                      <a:pt x="2605" y="107"/>
                      <a:pt x="2311" y="0"/>
                      <a:pt x="20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" name="Google Shape;224;p7"/>
            <p:cNvGrpSpPr/>
            <p:nvPr/>
          </p:nvGrpSpPr>
          <p:grpSpPr>
            <a:xfrm>
              <a:off x="81922" y="4129826"/>
              <a:ext cx="2867413" cy="959619"/>
              <a:chOff x="81922" y="4129826"/>
              <a:chExt cx="2867413" cy="959619"/>
            </a:xfrm>
          </p:grpSpPr>
          <p:sp>
            <p:nvSpPr>
              <p:cNvPr id="225" name="Google Shape;225;p7"/>
              <p:cNvSpPr/>
              <p:nvPr/>
            </p:nvSpPr>
            <p:spPr>
              <a:xfrm>
                <a:off x="2384397" y="4530899"/>
                <a:ext cx="564938" cy="558546"/>
              </a:xfrm>
              <a:custGeom>
                <a:avLst/>
                <a:gdLst/>
                <a:ahLst/>
                <a:cxnLst/>
                <a:rect l="l" t="t" r="r" b="b"/>
                <a:pathLst>
                  <a:path w="11527" h="11396" extrusionOk="0">
                    <a:moveTo>
                      <a:pt x="6941" y="0"/>
                    </a:moveTo>
                    <a:cubicBezTo>
                      <a:pt x="6914" y="0"/>
                      <a:pt x="6896" y="9"/>
                      <a:pt x="6878" y="27"/>
                    </a:cubicBezTo>
                    <a:lnTo>
                      <a:pt x="5451" y="2632"/>
                    </a:lnTo>
                    <a:lnTo>
                      <a:pt x="2748" y="90"/>
                    </a:lnTo>
                    <a:cubicBezTo>
                      <a:pt x="2737" y="79"/>
                      <a:pt x="2724" y="75"/>
                      <a:pt x="2709" y="75"/>
                    </a:cubicBezTo>
                    <a:cubicBezTo>
                      <a:pt x="2699" y="75"/>
                      <a:pt x="2688" y="77"/>
                      <a:pt x="2676" y="81"/>
                    </a:cubicBezTo>
                    <a:cubicBezTo>
                      <a:pt x="2659" y="90"/>
                      <a:pt x="2650" y="116"/>
                      <a:pt x="2650" y="143"/>
                    </a:cubicBezTo>
                    <a:lnTo>
                      <a:pt x="3453" y="3489"/>
                    </a:lnTo>
                    <a:lnTo>
                      <a:pt x="54" y="3676"/>
                    </a:lnTo>
                    <a:cubicBezTo>
                      <a:pt x="27" y="3685"/>
                      <a:pt x="9" y="3694"/>
                      <a:pt x="0" y="3720"/>
                    </a:cubicBezTo>
                    <a:cubicBezTo>
                      <a:pt x="0" y="3738"/>
                      <a:pt x="0" y="3765"/>
                      <a:pt x="27" y="3783"/>
                    </a:cubicBezTo>
                    <a:lnTo>
                      <a:pt x="2775" y="5879"/>
                    </a:lnTo>
                    <a:lnTo>
                      <a:pt x="384" y="7467"/>
                    </a:lnTo>
                    <a:cubicBezTo>
                      <a:pt x="366" y="7485"/>
                      <a:pt x="357" y="7512"/>
                      <a:pt x="366" y="7530"/>
                    </a:cubicBezTo>
                    <a:cubicBezTo>
                      <a:pt x="375" y="7556"/>
                      <a:pt x="393" y="7574"/>
                      <a:pt x="419" y="7574"/>
                    </a:cubicBezTo>
                    <a:lnTo>
                      <a:pt x="3435" y="7548"/>
                    </a:lnTo>
                    <a:lnTo>
                      <a:pt x="2828" y="10697"/>
                    </a:lnTo>
                    <a:cubicBezTo>
                      <a:pt x="2819" y="10723"/>
                      <a:pt x="2837" y="10750"/>
                      <a:pt x="2855" y="10759"/>
                    </a:cubicBezTo>
                    <a:cubicBezTo>
                      <a:pt x="2866" y="10763"/>
                      <a:pt x="2877" y="10765"/>
                      <a:pt x="2888" y="10765"/>
                    </a:cubicBezTo>
                    <a:cubicBezTo>
                      <a:pt x="2902" y="10765"/>
                      <a:pt x="2916" y="10761"/>
                      <a:pt x="2926" y="10750"/>
                    </a:cubicBezTo>
                    <a:lnTo>
                      <a:pt x="5157" y="8386"/>
                    </a:lnTo>
                    <a:lnTo>
                      <a:pt x="6932" y="11366"/>
                    </a:lnTo>
                    <a:cubicBezTo>
                      <a:pt x="6939" y="11386"/>
                      <a:pt x="6955" y="11396"/>
                      <a:pt x="6974" y="11396"/>
                    </a:cubicBezTo>
                    <a:cubicBezTo>
                      <a:pt x="6981" y="11396"/>
                      <a:pt x="6988" y="11395"/>
                      <a:pt x="6994" y="11393"/>
                    </a:cubicBezTo>
                    <a:cubicBezTo>
                      <a:pt x="7021" y="11384"/>
                      <a:pt x="7039" y="11366"/>
                      <a:pt x="7039" y="11339"/>
                    </a:cubicBezTo>
                    <a:lnTo>
                      <a:pt x="7182" y="7637"/>
                    </a:lnTo>
                    <a:lnTo>
                      <a:pt x="10509" y="8582"/>
                    </a:lnTo>
                    <a:cubicBezTo>
                      <a:pt x="10516" y="8585"/>
                      <a:pt x="10524" y="8586"/>
                      <a:pt x="10530" y="8586"/>
                    </a:cubicBezTo>
                    <a:cubicBezTo>
                      <a:pt x="10549" y="8586"/>
                      <a:pt x="10565" y="8578"/>
                      <a:pt x="10572" y="8565"/>
                    </a:cubicBezTo>
                    <a:lnTo>
                      <a:pt x="10572" y="8493"/>
                    </a:lnTo>
                    <a:lnTo>
                      <a:pt x="8680" y="5879"/>
                    </a:lnTo>
                    <a:lnTo>
                      <a:pt x="11482" y="5023"/>
                    </a:lnTo>
                    <a:cubicBezTo>
                      <a:pt x="11508" y="5023"/>
                      <a:pt x="11526" y="4996"/>
                      <a:pt x="11526" y="4969"/>
                    </a:cubicBezTo>
                    <a:cubicBezTo>
                      <a:pt x="11526" y="4943"/>
                      <a:pt x="11499" y="4925"/>
                      <a:pt x="11482" y="4916"/>
                    </a:cubicBezTo>
                    <a:lnTo>
                      <a:pt x="8457" y="4274"/>
                    </a:lnTo>
                    <a:lnTo>
                      <a:pt x="10027" y="1660"/>
                    </a:lnTo>
                    <a:cubicBezTo>
                      <a:pt x="10045" y="1633"/>
                      <a:pt x="10045" y="1606"/>
                      <a:pt x="10027" y="1588"/>
                    </a:cubicBezTo>
                    <a:cubicBezTo>
                      <a:pt x="10012" y="1578"/>
                      <a:pt x="9996" y="1574"/>
                      <a:pt x="9982" y="1574"/>
                    </a:cubicBezTo>
                    <a:cubicBezTo>
                      <a:pt x="9972" y="1574"/>
                      <a:pt x="9963" y="1576"/>
                      <a:pt x="9956" y="1579"/>
                    </a:cubicBezTo>
                    <a:lnTo>
                      <a:pt x="7378" y="3185"/>
                    </a:lnTo>
                    <a:lnTo>
                      <a:pt x="6985" y="54"/>
                    </a:lnTo>
                    <a:cubicBezTo>
                      <a:pt x="6985" y="27"/>
                      <a:pt x="6968" y="9"/>
                      <a:pt x="6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7"/>
              <p:cNvSpPr/>
              <p:nvPr/>
            </p:nvSpPr>
            <p:spPr>
              <a:xfrm>
                <a:off x="81922" y="4129826"/>
                <a:ext cx="401079" cy="401079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6049" extrusionOk="0">
                    <a:moveTo>
                      <a:pt x="3274" y="0"/>
                    </a:moveTo>
                    <a:lnTo>
                      <a:pt x="2391" y="54"/>
                    </a:lnTo>
                    <a:lnTo>
                      <a:pt x="2364" y="63"/>
                    </a:lnTo>
                    <a:lnTo>
                      <a:pt x="2355" y="98"/>
                    </a:lnTo>
                    <a:lnTo>
                      <a:pt x="2471" y="1892"/>
                    </a:lnTo>
                    <a:lnTo>
                      <a:pt x="1115" y="705"/>
                    </a:lnTo>
                    <a:lnTo>
                      <a:pt x="1089" y="696"/>
                    </a:lnTo>
                    <a:lnTo>
                      <a:pt x="1062" y="705"/>
                    </a:lnTo>
                    <a:lnTo>
                      <a:pt x="473" y="1374"/>
                    </a:lnTo>
                    <a:lnTo>
                      <a:pt x="482" y="1428"/>
                    </a:lnTo>
                    <a:lnTo>
                      <a:pt x="1490" y="2320"/>
                    </a:lnTo>
                    <a:lnTo>
                      <a:pt x="1838" y="2614"/>
                    </a:lnTo>
                    <a:lnTo>
                      <a:pt x="1374" y="2650"/>
                    </a:lnTo>
                    <a:lnTo>
                      <a:pt x="36" y="2730"/>
                    </a:lnTo>
                    <a:lnTo>
                      <a:pt x="9" y="2748"/>
                    </a:lnTo>
                    <a:lnTo>
                      <a:pt x="0" y="2775"/>
                    </a:lnTo>
                    <a:lnTo>
                      <a:pt x="54" y="3658"/>
                    </a:lnTo>
                    <a:lnTo>
                      <a:pt x="98" y="3694"/>
                    </a:lnTo>
                    <a:lnTo>
                      <a:pt x="1901" y="3578"/>
                    </a:lnTo>
                    <a:lnTo>
                      <a:pt x="1901" y="3578"/>
                    </a:lnTo>
                    <a:lnTo>
                      <a:pt x="705" y="4934"/>
                    </a:lnTo>
                    <a:lnTo>
                      <a:pt x="705" y="4987"/>
                    </a:lnTo>
                    <a:lnTo>
                      <a:pt x="1374" y="5576"/>
                    </a:lnTo>
                    <a:lnTo>
                      <a:pt x="1428" y="5567"/>
                    </a:lnTo>
                    <a:lnTo>
                      <a:pt x="2320" y="4559"/>
                    </a:lnTo>
                    <a:lnTo>
                      <a:pt x="2623" y="4211"/>
                    </a:lnTo>
                    <a:lnTo>
                      <a:pt x="2650" y="4666"/>
                    </a:lnTo>
                    <a:lnTo>
                      <a:pt x="2730" y="6013"/>
                    </a:lnTo>
                    <a:lnTo>
                      <a:pt x="2775" y="6049"/>
                    </a:lnTo>
                    <a:lnTo>
                      <a:pt x="3658" y="5995"/>
                    </a:lnTo>
                    <a:lnTo>
                      <a:pt x="3694" y="5951"/>
                    </a:lnTo>
                    <a:lnTo>
                      <a:pt x="3578" y="4149"/>
                    </a:lnTo>
                    <a:lnTo>
                      <a:pt x="4934" y="5344"/>
                    </a:lnTo>
                    <a:lnTo>
                      <a:pt x="4987" y="5344"/>
                    </a:lnTo>
                    <a:lnTo>
                      <a:pt x="5576" y="4675"/>
                    </a:lnTo>
                    <a:lnTo>
                      <a:pt x="5585" y="4648"/>
                    </a:lnTo>
                    <a:lnTo>
                      <a:pt x="5567" y="4621"/>
                    </a:lnTo>
                    <a:lnTo>
                      <a:pt x="4559" y="3729"/>
                    </a:lnTo>
                    <a:lnTo>
                      <a:pt x="4211" y="3426"/>
                    </a:lnTo>
                    <a:lnTo>
                      <a:pt x="4675" y="3399"/>
                    </a:lnTo>
                    <a:lnTo>
                      <a:pt x="6013" y="3310"/>
                    </a:lnTo>
                    <a:lnTo>
                      <a:pt x="6049" y="3274"/>
                    </a:lnTo>
                    <a:lnTo>
                      <a:pt x="5995" y="2391"/>
                    </a:lnTo>
                    <a:lnTo>
                      <a:pt x="5977" y="2364"/>
                    </a:lnTo>
                    <a:lnTo>
                      <a:pt x="5951" y="2355"/>
                    </a:lnTo>
                    <a:lnTo>
                      <a:pt x="4158" y="2471"/>
                    </a:lnTo>
                    <a:lnTo>
                      <a:pt x="5344" y="1115"/>
                    </a:lnTo>
                    <a:lnTo>
                      <a:pt x="5353" y="1089"/>
                    </a:lnTo>
                    <a:lnTo>
                      <a:pt x="5344" y="1062"/>
                    </a:lnTo>
                    <a:lnTo>
                      <a:pt x="4675" y="473"/>
                    </a:lnTo>
                    <a:lnTo>
                      <a:pt x="4648" y="464"/>
                    </a:lnTo>
                    <a:lnTo>
                      <a:pt x="4621" y="482"/>
                    </a:lnTo>
                    <a:lnTo>
                      <a:pt x="3729" y="1490"/>
                    </a:lnTo>
                    <a:lnTo>
                      <a:pt x="3426" y="1838"/>
                    </a:lnTo>
                    <a:lnTo>
                      <a:pt x="3399" y="1374"/>
                    </a:lnTo>
                    <a:lnTo>
                      <a:pt x="3319" y="36"/>
                    </a:lnTo>
                    <a:lnTo>
                      <a:pt x="3301" y="9"/>
                    </a:lnTo>
                    <a:lnTo>
                      <a:pt x="327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9"/>
          <p:cNvGrpSpPr/>
          <p:nvPr/>
        </p:nvGrpSpPr>
        <p:grpSpPr>
          <a:xfrm>
            <a:off x="-86244" y="-181894"/>
            <a:ext cx="9365640" cy="5541495"/>
            <a:chOff x="-86244" y="-181894"/>
            <a:chExt cx="9365640" cy="5541495"/>
          </a:xfrm>
        </p:grpSpPr>
        <p:sp>
          <p:nvSpPr>
            <p:cNvPr id="267" name="Google Shape;267;p9"/>
            <p:cNvSpPr/>
            <p:nvPr/>
          </p:nvSpPr>
          <p:spPr>
            <a:xfrm flipH="1">
              <a:off x="1180981" y="4603989"/>
              <a:ext cx="763231" cy="755612"/>
            </a:xfrm>
            <a:custGeom>
              <a:avLst/>
              <a:gdLst/>
              <a:ahLst/>
              <a:cxnLst/>
              <a:rect l="l" t="t" r="r" b="b"/>
              <a:pathLst>
                <a:path w="11527" h="11396" extrusionOk="0">
                  <a:moveTo>
                    <a:pt x="6941" y="0"/>
                  </a:moveTo>
                  <a:cubicBezTo>
                    <a:pt x="6914" y="0"/>
                    <a:pt x="6896" y="9"/>
                    <a:pt x="6878" y="27"/>
                  </a:cubicBezTo>
                  <a:lnTo>
                    <a:pt x="5451" y="2632"/>
                  </a:lnTo>
                  <a:lnTo>
                    <a:pt x="2748" y="90"/>
                  </a:lnTo>
                  <a:cubicBezTo>
                    <a:pt x="2737" y="79"/>
                    <a:pt x="2724" y="75"/>
                    <a:pt x="2709" y="75"/>
                  </a:cubicBezTo>
                  <a:cubicBezTo>
                    <a:pt x="2699" y="75"/>
                    <a:pt x="2688" y="77"/>
                    <a:pt x="2676" y="81"/>
                  </a:cubicBezTo>
                  <a:cubicBezTo>
                    <a:pt x="2659" y="90"/>
                    <a:pt x="2650" y="116"/>
                    <a:pt x="2650" y="143"/>
                  </a:cubicBezTo>
                  <a:lnTo>
                    <a:pt x="3453" y="3489"/>
                  </a:lnTo>
                  <a:lnTo>
                    <a:pt x="54" y="3676"/>
                  </a:lnTo>
                  <a:cubicBezTo>
                    <a:pt x="27" y="3685"/>
                    <a:pt x="9" y="3694"/>
                    <a:pt x="0" y="3720"/>
                  </a:cubicBezTo>
                  <a:cubicBezTo>
                    <a:pt x="0" y="3738"/>
                    <a:pt x="0" y="3765"/>
                    <a:pt x="27" y="3783"/>
                  </a:cubicBezTo>
                  <a:lnTo>
                    <a:pt x="2775" y="5879"/>
                  </a:lnTo>
                  <a:lnTo>
                    <a:pt x="384" y="7467"/>
                  </a:lnTo>
                  <a:cubicBezTo>
                    <a:pt x="366" y="7485"/>
                    <a:pt x="357" y="7512"/>
                    <a:pt x="366" y="7530"/>
                  </a:cubicBezTo>
                  <a:cubicBezTo>
                    <a:pt x="375" y="7556"/>
                    <a:pt x="393" y="7574"/>
                    <a:pt x="419" y="7574"/>
                  </a:cubicBezTo>
                  <a:lnTo>
                    <a:pt x="3435" y="7548"/>
                  </a:lnTo>
                  <a:lnTo>
                    <a:pt x="2828" y="10697"/>
                  </a:lnTo>
                  <a:cubicBezTo>
                    <a:pt x="2819" y="10723"/>
                    <a:pt x="2837" y="10750"/>
                    <a:pt x="2855" y="10759"/>
                  </a:cubicBezTo>
                  <a:cubicBezTo>
                    <a:pt x="2866" y="10763"/>
                    <a:pt x="2877" y="10765"/>
                    <a:pt x="2888" y="10765"/>
                  </a:cubicBezTo>
                  <a:cubicBezTo>
                    <a:pt x="2902" y="10765"/>
                    <a:pt x="2916" y="10761"/>
                    <a:pt x="2926" y="10750"/>
                  </a:cubicBezTo>
                  <a:lnTo>
                    <a:pt x="5157" y="8386"/>
                  </a:lnTo>
                  <a:lnTo>
                    <a:pt x="6932" y="11366"/>
                  </a:lnTo>
                  <a:cubicBezTo>
                    <a:pt x="6939" y="11386"/>
                    <a:pt x="6955" y="11396"/>
                    <a:pt x="6974" y="11396"/>
                  </a:cubicBezTo>
                  <a:cubicBezTo>
                    <a:pt x="6981" y="11396"/>
                    <a:pt x="6988" y="11395"/>
                    <a:pt x="6994" y="11393"/>
                  </a:cubicBezTo>
                  <a:cubicBezTo>
                    <a:pt x="7021" y="11384"/>
                    <a:pt x="7039" y="11366"/>
                    <a:pt x="7039" y="11339"/>
                  </a:cubicBezTo>
                  <a:lnTo>
                    <a:pt x="7182" y="7637"/>
                  </a:lnTo>
                  <a:lnTo>
                    <a:pt x="10509" y="8582"/>
                  </a:lnTo>
                  <a:cubicBezTo>
                    <a:pt x="10516" y="8585"/>
                    <a:pt x="10524" y="8586"/>
                    <a:pt x="10530" y="8586"/>
                  </a:cubicBezTo>
                  <a:cubicBezTo>
                    <a:pt x="10549" y="8586"/>
                    <a:pt x="10565" y="8578"/>
                    <a:pt x="10572" y="8565"/>
                  </a:cubicBezTo>
                  <a:lnTo>
                    <a:pt x="10572" y="8493"/>
                  </a:lnTo>
                  <a:lnTo>
                    <a:pt x="8680" y="5879"/>
                  </a:lnTo>
                  <a:lnTo>
                    <a:pt x="11482" y="5023"/>
                  </a:lnTo>
                  <a:cubicBezTo>
                    <a:pt x="11508" y="5023"/>
                    <a:pt x="11526" y="4996"/>
                    <a:pt x="11526" y="4969"/>
                  </a:cubicBezTo>
                  <a:cubicBezTo>
                    <a:pt x="11526" y="4943"/>
                    <a:pt x="11499" y="4925"/>
                    <a:pt x="11482" y="4916"/>
                  </a:cubicBezTo>
                  <a:lnTo>
                    <a:pt x="8457" y="4274"/>
                  </a:lnTo>
                  <a:lnTo>
                    <a:pt x="10027" y="1660"/>
                  </a:lnTo>
                  <a:cubicBezTo>
                    <a:pt x="10045" y="1633"/>
                    <a:pt x="10045" y="1606"/>
                    <a:pt x="10027" y="1588"/>
                  </a:cubicBezTo>
                  <a:cubicBezTo>
                    <a:pt x="10012" y="1578"/>
                    <a:pt x="9996" y="1574"/>
                    <a:pt x="9982" y="1574"/>
                  </a:cubicBezTo>
                  <a:cubicBezTo>
                    <a:pt x="9972" y="1574"/>
                    <a:pt x="9963" y="1576"/>
                    <a:pt x="9956" y="1579"/>
                  </a:cubicBezTo>
                  <a:lnTo>
                    <a:pt x="7378" y="3185"/>
                  </a:lnTo>
                  <a:lnTo>
                    <a:pt x="6985" y="54"/>
                  </a:lnTo>
                  <a:cubicBezTo>
                    <a:pt x="6985" y="27"/>
                    <a:pt x="6968" y="9"/>
                    <a:pt x="69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9"/>
            <p:cNvSpPr/>
            <p:nvPr/>
          </p:nvSpPr>
          <p:spPr>
            <a:xfrm rot="3126409" flipH="1">
              <a:off x="64611" y="3256717"/>
              <a:ext cx="570519" cy="477319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 flipH="1">
              <a:off x="-86244" y="1105050"/>
              <a:ext cx="464348" cy="449614"/>
            </a:xfrm>
            <a:custGeom>
              <a:avLst/>
              <a:gdLst/>
              <a:ahLst/>
              <a:cxnLst/>
              <a:rect l="l" t="t" r="r" b="b"/>
              <a:pathLst>
                <a:path w="7013" h="6781" extrusionOk="0">
                  <a:moveTo>
                    <a:pt x="2016" y="0"/>
                  </a:moveTo>
                  <a:cubicBezTo>
                    <a:pt x="1793" y="0"/>
                    <a:pt x="1561" y="63"/>
                    <a:pt x="1374" y="205"/>
                  </a:cubicBezTo>
                  <a:cubicBezTo>
                    <a:pt x="1213" y="321"/>
                    <a:pt x="1088" y="482"/>
                    <a:pt x="1017" y="660"/>
                  </a:cubicBezTo>
                  <a:cubicBezTo>
                    <a:pt x="946" y="830"/>
                    <a:pt x="910" y="1017"/>
                    <a:pt x="910" y="1213"/>
                  </a:cubicBezTo>
                  <a:cubicBezTo>
                    <a:pt x="910" y="1615"/>
                    <a:pt x="1044" y="2034"/>
                    <a:pt x="1294" y="2427"/>
                  </a:cubicBezTo>
                  <a:cubicBezTo>
                    <a:pt x="955" y="2561"/>
                    <a:pt x="660" y="2748"/>
                    <a:pt x="437" y="2980"/>
                  </a:cubicBezTo>
                  <a:cubicBezTo>
                    <a:pt x="312" y="3114"/>
                    <a:pt x="205" y="3265"/>
                    <a:pt x="125" y="3426"/>
                  </a:cubicBezTo>
                  <a:cubicBezTo>
                    <a:pt x="45" y="3586"/>
                    <a:pt x="0" y="3765"/>
                    <a:pt x="0" y="3943"/>
                  </a:cubicBezTo>
                  <a:cubicBezTo>
                    <a:pt x="0" y="4050"/>
                    <a:pt x="18" y="4157"/>
                    <a:pt x="54" y="4264"/>
                  </a:cubicBezTo>
                  <a:cubicBezTo>
                    <a:pt x="98" y="4416"/>
                    <a:pt x="179" y="4541"/>
                    <a:pt x="277" y="4648"/>
                  </a:cubicBezTo>
                  <a:cubicBezTo>
                    <a:pt x="428" y="4809"/>
                    <a:pt x="616" y="4925"/>
                    <a:pt x="821" y="4996"/>
                  </a:cubicBezTo>
                  <a:cubicBezTo>
                    <a:pt x="1026" y="5076"/>
                    <a:pt x="1258" y="5112"/>
                    <a:pt x="1490" y="5112"/>
                  </a:cubicBezTo>
                  <a:cubicBezTo>
                    <a:pt x="1704" y="5112"/>
                    <a:pt x="1918" y="5076"/>
                    <a:pt x="2141" y="5023"/>
                  </a:cubicBezTo>
                  <a:cubicBezTo>
                    <a:pt x="2168" y="5451"/>
                    <a:pt x="2284" y="5843"/>
                    <a:pt x="2489" y="6156"/>
                  </a:cubicBezTo>
                  <a:cubicBezTo>
                    <a:pt x="2605" y="6325"/>
                    <a:pt x="2739" y="6486"/>
                    <a:pt x="2917" y="6593"/>
                  </a:cubicBezTo>
                  <a:cubicBezTo>
                    <a:pt x="3087" y="6709"/>
                    <a:pt x="3292" y="6780"/>
                    <a:pt x="3506" y="6780"/>
                  </a:cubicBezTo>
                  <a:cubicBezTo>
                    <a:pt x="3720" y="6780"/>
                    <a:pt x="3925" y="6709"/>
                    <a:pt x="4095" y="6593"/>
                  </a:cubicBezTo>
                  <a:cubicBezTo>
                    <a:pt x="4354" y="6423"/>
                    <a:pt x="4541" y="6165"/>
                    <a:pt x="4675" y="5870"/>
                  </a:cubicBezTo>
                  <a:cubicBezTo>
                    <a:pt x="4782" y="5620"/>
                    <a:pt x="4853" y="5326"/>
                    <a:pt x="4871" y="5023"/>
                  </a:cubicBezTo>
                  <a:cubicBezTo>
                    <a:pt x="5094" y="5076"/>
                    <a:pt x="5308" y="5112"/>
                    <a:pt x="5522" y="5112"/>
                  </a:cubicBezTo>
                  <a:cubicBezTo>
                    <a:pt x="5834" y="5112"/>
                    <a:pt x="6138" y="5049"/>
                    <a:pt x="6388" y="4916"/>
                  </a:cubicBezTo>
                  <a:cubicBezTo>
                    <a:pt x="6521" y="4844"/>
                    <a:pt x="6637" y="4755"/>
                    <a:pt x="6735" y="4648"/>
                  </a:cubicBezTo>
                  <a:cubicBezTo>
                    <a:pt x="6834" y="4541"/>
                    <a:pt x="6914" y="4416"/>
                    <a:pt x="6959" y="4264"/>
                  </a:cubicBezTo>
                  <a:cubicBezTo>
                    <a:pt x="6994" y="4157"/>
                    <a:pt x="7012" y="4050"/>
                    <a:pt x="7012" y="3943"/>
                  </a:cubicBezTo>
                  <a:cubicBezTo>
                    <a:pt x="7012" y="3765"/>
                    <a:pt x="6967" y="3586"/>
                    <a:pt x="6887" y="3426"/>
                  </a:cubicBezTo>
                  <a:cubicBezTo>
                    <a:pt x="6771" y="3185"/>
                    <a:pt x="6593" y="2971"/>
                    <a:pt x="6361" y="2792"/>
                  </a:cubicBezTo>
                  <a:cubicBezTo>
                    <a:pt x="6173" y="2650"/>
                    <a:pt x="5959" y="2525"/>
                    <a:pt x="5718" y="2427"/>
                  </a:cubicBezTo>
                  <a:cubicBezTo>
                    <a:pt x="5968" y="2034"/>
                    <a:pt x="6102" y="1615"/>
                    <a:pt x="6102" y="1213"/>
                  </a:cubicBezTo>
                  <a:cubicBezTo>
                    <a:pt x="6102" y="1017"/>
                    <a:pt x="6066" y="830"/>
                    <a:pt x="5995" y="660"/>
                  </a:cubicBezTo>
                  <a:cubicBezTo>
                    <a:pt x="5924" y="482"/>
                    <a:pt x="5799" y="321"/>
                    <a:pt x="5638" y="205"/>
                  </a:cubicBezTo>
                  <a:cubicBezTo>
                    <a:pt x="5451" y="63"/>
                    <a:pt x="5219" y="0"/>
                    <a:pt x="4996" y="0"/>
                  </a:cubicBezTo>
                  <a:cubicBezTo>
                    <a:pt x="4701" y="0"/>
                    <a:pt x="4407" y="107"/>
                    <a:pt x="4131" y="268"/>
                  </a:cubicBezTo>
                  <a:cubicBezTo>
                    <a:pt x="3908" y="411"/>
                    <a:pt x="3693" y="598"/>
                    <a:pt x="3506" y="821"/>
                  </a:cubicBezTo>
                  <a:cubicBezTo>
                    <a:pt x="3319" y="598"/>
                    <a:pt x="3105" y="411"/>
                    <a:pt x="2882" y="268"/>
                  </a:cubicBezTo>
                  <a:cubicBezTo>
                    <a:pt x="2605" y="107"/>
                    <a:pt x="2311" y="0"/>
                    <a:pt x="2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 flipH="1">
              <a:off x="9029568" y="1172816"/>
              <a:ext cx="249828" cy="245878"/>
            </a:xfrm>
            <a:custGeom>
              <a:avLst/>
              <a:gdLst/>
              <a:ahLst/>
              <a:cxnLst/>
              <a:rect l="l" t="t" r="r" b="b"/>
              <a:pathLst>
                <a:path w="3721" h="3657" extrusionOk="0">
                  <a:moveTo>
                    <a:pt x="1856" y="1"/>
                  </a:moveTo>
                  <a:cubicBezTo>
                    <a:pt x="1802" y="1"/>
                    <a:pt x="1749" y="34"/>
                    <a:pt x="1731" y="101"/>
                  </a:cubicBezTo>
                  <a:lnTo>
                    <a:pt x="1401" y="1279"/>
                  </a:lnTo>
                  <a:cubicBezTo>
                    <a:pt x="1383" y="1323"/>
                    <a:pt x="1347" y="1359"/>
                    <a:pt x="1303" y="1368"/>
                  </a:cubicBezTo>
                  <a:lnTo>
                    <a:pt x="125" y="1698"/>
                  </a:lnTo>
                  <a:cubicBezTo>
                    <a:pt x="0" y="1734"/>
                    <a:pt x="0" y="1921"/>
                    <a:pt x="125" y="1957"/>
                  </a:cubicBezTo>
                  <a:lnTo>
                    <a:pt x="1303" y="2287"/>
                  </a:lnTo>
                  <a:cubicBezTo>
                    <a:pt x="1347" y="2296"/>
                    <a:pt x="1383" y="2331"/>
                    <a:pt x="1401" y="2376"/>
                  </a:cubicBezTo>
                  <a:lnTo>
                    <a:pt x="1731" y="3563"/>
                  </a:lnTo>
                  <a:cubicBezTo>
                    <a:pt x="1749" y="3625"/>
                    <a:pt x="1802" y="3656"/>
                    <a:pt x="1856" y="3656"/>
                  </a:cubicBezTo>
                  <a:cubicBezTo>
                    <a:pt x="1909" y="3656"/>
                    <a:pt x="1963" y="3625"/>
                    <a:pt x="1981" y="3563"/>
                  </a:cubicBezTo>
                  <a:lnTo>
                    <a:pt x="2311" y="2376"/>
                  </a:lnTo>
                  <a:cubicBezTo>
                    <a:pt x="2328" y="2331"/>
                    <a:pt x="2364" y="2296"/>
                    <a:pt x="2409" y="2287"/>
                  </a:cubicBezTo>
                  <a:lnTo>
                    <a:pt x="3586" y="1957"/>
                  </a:lnTo>
                  <a:cubicBezTo>
                    <a:pt x="3720" y="1921"/>
                    <a:pt x="3720" y="1734"/>
                    <a:pt x="3586" y="1698"/>
                  </a:cubicBezTo>
                  <a:lnTo>
                    <a:pt x="2409" y="1368"/>
                  </a:lnTo>
                  <a:cubicBezTo>
                    <a:pt x="2364" y="1359"/>
                    <a:pt x="2328" y="1323"/>
                    <a:pt x="2311" y="1279"/>
                  </a:cubicBezTo>
                  <a:lnTo>
                    <a:pt x="1981" y="101"/>
                  </a:lnTo>
                  <a:cubicBezTo>
                    <a:pt x="1963" y="34"/>
                    <a:pt x="1909" y="1"/>
                    <a:pt x="18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 flipH="1">
              <a:off x="916655" y="-181894"/>
              <a:ext cx="400519" cy="401079"/>
            </a:xfrm>
            <a:custGeom>
              <a:avLst/>
              <a:gdLst/>
              <a:ahLst/>
              <a:cxnLst/>
              <a:rect l="l" t="t" r="r" b="b"/>
              <a:pathLst>
                <a:path w="6049" h="6049" extrusionOk="0">
                  <a:moveTo>
                    <a:pt x="3274" y="0"/>
                  </a:moveTo>
                  <a:lnTo>
                    <a:pt x="2391" y="54"/>
                  </a:lnTo>
                  <a:lnTo>
                    <a:pt x="2364" y="63"/>
                  </a:lnTo>
                  <a:lnTo>
                    <a:pt x="2355" y="98"/>
                  </a:lnTo>
                  <a:lnTo>
                    <a:pt x="2471" y="1892"/>
                  </a:lnTo>
                  <a:lnTo>
                    <a:pt x="1115" y="705"/>
                  </a:lnTo>
                  <a:lnTo>
                    <a:pt x="1089" y="696"/>
                  </a:lnTo>
                  <a:lnTo>
                    <a:pt x="1062" y="705"/>
                  </a:lnTo>
                  <a:lnTo>
                    <a:pt x="473" y="1374"/>
                  </a:lnTo>
                  <a:lnTo>
                    <a:pt x="482" y="1428"/>
                  </a:lnTo>
                  <a:lnTo>
                    <a:pt x="1490" y="2320"/>
                  </a:lnTo>
                  <a:lnTo>
                    <a:pt x="1838" y="2614"/>
                  </a:lnTo>
                  <a:lnTo>
                    <a:pt x="1374" y="2650"/>
                  </a:lnTo>
                  <a:lnTo>
                    <a:pt x="36" y="2730"/>
                  </a:lnTo>
                  <a:lnTo>
                    <a:pt x="9" y="2748"/>
                  </a:lnTo>
                  <a:lnTo>
                    <a:pt x="0" y="2775"/>
                  </a:lnTo>
                  <a:lnTo>
                    <a:pt x="54" y="3658"/>
                  </a:lnTo>
                  <a:lnTo>
                    <a:pt x="98" y="3694"/>
                  </a:lnTo>
                  <a:lnTo>
                    <a:pt x="1901" y="3578"/>
                  </a:lnTo>
                  <a:lnTo>
                    <a:pt x="1901" y="3578"/>
                  </a:lnTo>
                  <a:lnTo>
                    <a:pt x="705" y="4934"/>
                  </a:lnTo>
                  <a:lnTo>
                    <a:pt x="705" y="4987"/>
                  </a:lnTo>
                  <a:lnTo>
                    <a:pt x="1374" y="5576"/>
                  </a:lnTo>
                  <a:lnTo>
                    <a:pt x="1428" y="5567"/>
                  </a:lnTo>
                  <a:lnTo>
                    <a:pt x="2320" y="4559"/>
                  </a:lnTo>
                  <a:lnTo>
                    <a:pt x="2623" y="4211"/>
                  </a:lnTo>
                  <a:lnTo>
                    <a:pt x="2650" y="4666"/>
                  </a:lnTo>
                  <a:lnTo>
                    <a:pt x="2730" y="6013"/>
                  </a:lnTo>
                  <a:lnTo>
                    <a:pt x="2775" y="6049"/>
                  </a:lnTo>
                  <a:lnTo>
                    <a:pt x="3658" y="5995"/>
                  </a:lnTo>
                  <a:lnTo>
                    <a:pt x="3694" y="5951"/>
                  </a:lnTo>
                  <a:lnTo>
                    <a:pt x="3578" y="4149"/>
                  </a:lnTo>
                  <a:lnTo>
                    <a:pt x="4934" y="5344"/>
                  </a:lnTo>
                  <a:lnTo>
                    <a:pt x="4987" y="5344"/>
                  </a:lnTo>
                  <a:lnTo>
                    <a:pt x="5576" y="4675"/>
                  </a:lnTo>
                  <a:lnTo>
                    <a:pt x="5585" y="4648"/>
                  </a:lnTo>
                  <a:lnTo>
                    <a:pt x="5567" y="4621"/>
                  </a:lnTo>
                  <a:lnTo>
                    <a:pt x="4559" y="3729"/>
                  </a:lnTo>
                  <a:lnTo>
                    <a:pt x="4211" y="3426"/>
                  </a:lnTo>
                  <a:lnTo>
                    <a:pt x="4675" y="3399"/>
                  </a:lnTo>
                  <a:lnTo>
                    <a:pt x="6013" y="3310"/>
                  </a:lnTo>
                  <a:lnTo>
                    <a:pt x="6049" y="3274"/>
                  </a:lnTo>
                  <a:lnTo>
                    <a:pt x="5995" y="2391"/>
                  </a:lnTo>
                  <a:lnTo>
                    <a:pt x="5977" y="2364"/>
                  </a:lnTo>
                  <a:lnTo>
                    <a:pt x="5951" y="2355"/>
                  </a:lnTo>
                  <a:lnTo>
                    <a:pt x="4158" y="2471"/>
                  </a:lnTo>
                  <a:lnTo>
                    <a:pt x="5344" y="1115"/>
                  </a:lnTo>
                  <a:lnTo>
                    <a:pt x="5353" y="1089"/>
                  </a:lnTo>
                  <a:lnTo>
                    <a:pt x="5344" y="1062"/>
                  </a:lnTo>
                  <a:lnTo>
                    <a:pt x="4675" y="473"/>
                  </a:lnTo>
                  <a:lnTo>
                    <a:pt x="4648" y="464"/>
                  </a:lnTo>
                  <a:lnTo>
                    <a:pt x="4621" y="482"/>
                  </a:lnTo>
                  <a:lnTo>
                    <a:pt x="3729" y="1490"/>
                  </a:lnTo>
                  <a:lnTo>
                    <a:pt x="3426" y="1838"/>
                  </a:lnTo>
                  <a:lnTo>
                    <a:pt x="3399" y="1374"/>
                  </a:lnTo>
                  <a:lnTo>
                    <a:pt x="3319" y="36"/>
                  </a:lnTo>
                  <a:lnTo>
                    <a:pt x="3301" y="9"/>
                  </a:lnTo>
                  <a:lnTo>
                    <a:pt x="32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8696355" y="2834725"/>
            <a:ext cx="570007" cy="626317"/>
          </a:xfrm>
          <a:custGeom>
            <a:avLst/>
            <a:gdLst/>
            <a:ahLst/>
            <a:cxnLst/>
            <a:rect l="l" t="t" r="r" b="b"/>
            <a:pathLst>
              <a:path w="9002" h="9446" extrusionOk="0">
                <a:moveTo>
                  <a:pt x="3892" y="1"/>
                </a:moveTo>
                <a:cubicBezTo>
                  <a:pt x="3772" y="1"/>
                  <a:pt x="3640" y="14"/>
                  <a:pt x="3497" y="40"/>
                </a:cubicBezTo>
                <a:cubicBezTo>
                  <a:pt x="3096" y="120"/>
                  <a:pt x="2703" y="272"/>
                  <a:pt x="2302" y="504"/>
                </a:cubicBezTo>
                <a:cubicBezTo>
                  <a:pt x="1909" y="727"/>
                  <a:pt x="1543" y="1003"/>
                  <a:pt x="1222" y="1342"/>
                </a:cubicBezTo>
                <a:cubicBezTo>
                  <a:pt x="767" y="1806"/>
                  <a:pt x="437" y="2297"/>
                  <a:pt x="250" y="2823"/>
                </a:cubicBezTo>
                <a:cubicBezTo>
                  <a:pt x="54" y="3349"/>
                  <a:pt x="0" y="3849"/>
                  <a:pt x="80" y="4340"/>
                </a:cubicBezTo>
                <a:cubicBezTo>
                  <a:pt x="161" y="4821"/>
                  <a:pt x="384" y="5241"/>
                  <a:pt x="758" y="5606"/>
                </a:cubicBezTo>
                <a:cubicBezTo>
                  <a:pt x="1182" y="6014"/>
                  <a:pt x="1656" y="6221"/>
                  <a:pt x="2174" y="6221"/>
                </a:cubicBezTo>
                <a:cubicBezTo>
                  <a:pt x="2234" y="6221"/>
                  <a:pt x="2294" y="6219"/>
                  <a:pt x="2355" y="6213"/>
                </a:cubicBezTo>
                <a:cubicBezTo>
                  <a:pt x="2953" y="6151"/>
                  <a:pt x="3702" y="5829"/>
                  <a:pt x="4603" y="5232"/>
                </a:cubicBezTo>
                <a:cubicBezTo>
                  <a:pt x="5130" y="4875"/>
                  <a:pt x="5558" y="4625"/>
                  <a:pt x="5879" y="4482"/>
                </a:cubicBezTo>
                <a:cubicBezTo>
                  <a:pt x="6157" y="4356"/>
                  <a:pt x="6399" y="4292"/>
                  <a:pt x="6593" y="4292"/>
                </a:cubicBezTo>
                <a:cubicBezTo>
                  <a:pt x="6618" y="4292"/>
                  <a:pt x="6641" y="4293"/>
                  <a:pt x="6664" y="4295"/>
                </a:cubicBezTo>
                <a:cubicBezTo>
                  <a:pt x="6869" y="4313"/>
                  <a:pt x="7075" y="4411"/>
                  <a:pt x="7262" y="4598"/>
                </a:cubicBezTo>
                <a:cubicBezTo>
                  <a:pt x="7565" y="4902"/>
                  <a:pt x="7681" y="5259"/>
                  <a:pt x="7592" y="5678"/>
                </a:cubicBezTo>
                <a:cubicBezTo>
                  <a:pt x="7503" y="6097"/>
                  <a:pt x="7226" y="6534"/>
                  <a:pt x="6780" y="6998"/>
                </a:cubicBezTo>
                <a:cubicBezTo>
                  <a:pt x="6405" y="7382"/>
                  <a:pt x="6058" y="7649"/>
                  <a:pt x="5719" y="7819"/>
                </a:cubicBezTo>
                <a:cubicBezTo>
                  <a:pt x="5380" y="7979"/>
                  <a:pt x="5005" y="8122"/>
                  <a:pt x="4594" y="8220"/>
                </a:cubicBezTo>
                <a:cubicBezTo>
                  <a:pt x="4273" y="8292"/>
                  <a:pt x="4068" y="8381"/>
                  <a:pt x="3961" y="8488"/>
                </a:cubicBezTo>
                <a:cubicBezTo>
                  <a:pt x="3863" y="8586"/>
                  <a:pt x="3818" y="8711"/>
                  <a:pt x="3827" y="8845"/>
                </a:cubicBezTo>
                <a:cubicBezTo>
                  <a:pt x="3836" y="8979"/>
                  <a:pt x="3899" y="9103"/>
                  <a:pt x="4015" y="9211"/>
                </a:cubicBezTo>
                <a:cubicBezTo>
                  <a:pt x="4140" y="9335"/>
                  <a:pt x="4282" y="9416"/>
                  <a:pt x="4434" y="9434"/>
                </a:cubicBezTo>
                <a:cubicBezTo>
                  <a:pt x="4481" y="9442"/>
                  <a:pt x="4533" y="9446"/>
                  <a:pt x="4590" y="9446"/>
                </a:cubicBezTo>
                <a:cubicBezTo>
                  <a:pt x="4718" y="9446"/>
                  <a:pt x="4871" y="9426"/>
                  <a:pt x="5049" y="9389"/>
                </a:cubicBezTo>
                <a:cubicBezTo>
                  <a:pt x="5487" y="9282"/>
                  <a:pt x="5924" y="9103"/>
                  <a:pt x="6370" y="8836"/>
                </a:cubicBezTo>
                <a:cubicBezTo>
                  <a:pt x="6816" y="8568"/>
                  <a:pt x="7226" y="8238"/>
                  <a:pt x="7619" y="7846"/>
                </a:cubicBezTo>
                <a:cubicBezTo>
                  <a:pt x="8350" y="7096"/>
                  <a:pt x="8770" y="6338"/>
                  <a:pt x="8886" y="5553"/>
                </a:cubicBezTo>
                <a:cubicBezTo>
                  <a:pt x="9001" y="4777"/>
                  <a:pt x="8787" y="4126"/>
                  <a:pt x="8243" y="3590"/>
                </a:cubicBezTo>
                <a:cubicBezTo>
                  <a:pt x="7895" y="3260"/>
                  <a:pt x="7547" y="3046"/>
                  <a:pt x="7191" y="2966"/>
                </a:cubicBezTo>
                <a:cubicBezTo>
                  <a:pt x="7076" y="2940"/>
                  <a:pt x="6955" y="2927"/>
                  <a:pt x="6828" y="2927"/>
                </a:cubicBezTo>
                <a:cubicBezTo>
                  <a:pt x="6560" y="2927"/>
                  <a:pt x="6265" y="2985"/>
                  <a:pt x="5950" y="3100"/>
                </a:cubicBezTo>
                <a:cubicBezTo>
                  <a:pt x="5478" y="3278"/>
                  <a:pt x="4898" y="3590"/>
                  <a:pt x="4193" y="4045"/>
                </a:cubicBezTo>
                <a:cubicBezTo>
                  <a:pt x="3720" y="4357"/>
                  <a:pt x="3337" y="4572"/>
                  <a:pt x="3042" y="4696"/>
                </a:cubicBezTo>
                <a:cubicBezTo>
                  <a:pt x="2797" y="4800"/>
                  <a:pt x="2583" y="4855"/>
                  <a:pt x="2400" y="4855"/>
                </a:cubicBezTo>
                <a:cubicBezTo>
                  <a:pt x="2363" y="4855"/>
                  <a:pt x="2327" y="4853"/>
                  <a:pt x="2293" y="4848"/>
                </a:cubicBezTo>
                <a:cubicBezTo>
                  <a:pt x="2088" y="4821"/>
                  <a:pt x="1891" y="4723"/>
                  <a:pt x="1704" y="4536"/>
                </a:cubicBezTo>
                <a:cubicBezTo>
                  <a:pt x="1401" y="4242"/>
                  <a:pt x="1276" y="3885"/>
                  <a:pt x="1338" y="3465"/>
                </a:cubicBezTo>
                <a:cubicBezTo>
                  <a:pt x="1401" y="3037"/>
                  <a:pt x="1624" y="2627"/>
                  <a:pt x="2016" y="2225"/>
                </a:cubicBezTo>
                <a:cubicBezTo>
                  <a:pt x="2329" y="1904"/>
                  <a:pt x="2632" y="1681"/>
                  <a:pt x="2926" y="1547"/>
                </a:cubicBezTo>
                <a:cubicBezTo>
                  <a:pt x="3230" y="1422"/>
                  <a:pt x="3569" y="1307"/>
                  <a:pt x="3961" y="1217"/>
                </a:cubicBezTo>
                <a:cubicBezTo>
                  <a:pt x="4309" y="1155"/>
                  <a:pt x="4532" y="1075"/>
                  <a:pt x="4630" y="968"/>
                </a:cubicBezTo>
                <a:cubicBezTo>
                  <a:pt x="4719" y="878"/>
                  <a:pt x="4764" y="753"/>
                  <a:pt x="4755" y="611"/>
                </a:cubicBezTo>
                <a:cubicBezTo>
                  <a:pt x="4746" y="468"/>
                  <a:pt x="4684" y="343"/>
                  <a:pt x="4568" y="236"/>
                </a:cubicBezTo>
                <a:cubicBezTo>
                  <a:pt x="4410" y="78"/>
                  <a:pt x="4185" y="1"/>
                  <a:pt x="389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3" name="Google Shape;273;p9"/>
          <p:cNvGrpSpPr/>
          <p:nvPr/>
        </p:nvGrpSpPr>
        <p:grpSpPr>
          <a:xfrm rot="10800000"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274" name="Google Shape;274;p9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75" name="Google Shape;275;p9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9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9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9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9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9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9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9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9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9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9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9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9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9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9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9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9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92" name="Google Shape;292;p9"/>
          <p:cNvSpPr txBox="1">
            <a:spLocks noGrp="1"/>
          </p:cNvSpPr>
          <p:nvPr>
            <p:ph type="title"/>
          </p:nvPr>
        </p:nvSpPr>
        <p:spPr>
          <a:xfrm>
            <a:off x="2135550" y="1650000"/>
            <a:ext cx="4872900" cy="11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293" name="Google Shape;293;p9"/>
          <p:cNvSpPr txBox="1">
            <a:spLocks noGrp="1"/>
          </p:cNvSpPr>
          <p:nvPr>
            <p:ph type="subTitle" idx="1"/>
          </p:nvPr>
        </p:nvSpPr>
        <p:spPr>
          <a:xfrm>
            <a:off x="2135550" y="2719189"/>
            <a:ext cx="48729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9"/>
          <p:cNvGrpSpPr/>
          <p:nvPr/>
        </p:nvGrpSpPr>
        <p:grpSpPr>
          <a:xfrm>
            <a:off x="5239205" y="-105645"/>
            <a:ext cx="2827938" cy="5163990"/>
            <a:chOff x="5239205" y="-105645"/>
            <a:chExt cx="2827938" cy="5163990"/>
          </a:xfrm>
        </p:grpSpPr>
        <p:sp>
          <p:nvSpPr>
            <p:cNvPr id="295" name="Google Shape;295;p9"/>
            <p:cNvSpPr/>
            <p:nvPr/>
          </p:nvSpPr>
          <p:spPr>
            <a:xfrm flipH="1">
              <a:off x="5239205" y="-105645"/>
              <a:ext cx="812229" cy="645148"/>
            </a:xfrm>
            <a:custGeom>
              <a:avLst/>
              <a:gdLst/>
              <a:ahLst/>
              <a:cxnLst/>
              <a:rect l="l" t="t" r="r" b="b"/>
              <a:pathLst>
                <a:path w="12267" h="9730" extrusionOk="0">
                  <a:moveTo>
                    <a:pt x="4314" y="1203"/>
                  </a:moveTo>
                  <a:cubicBezTo>
                    <a:pt x="4312" y="1204"/>
                    <a:pt x="4310" y="1205"/>
                    <a:pt x="4309" y="1205"/>
                  </a:cubicBezTo>
                  <a:cubicBezTo>
                    <a:pt x="4311" y="1204"/>
                    <a:pt x="4313" y="1203"/>
                    <a:pt x="4314" y="1203"/>
                  </a:cubicBezTo>
                  <a:close/>
                  <a:moveTo>
                    <a:pt x="6912" y="4022"/>
                  </a:moveTo>
                  <a:cubicBezTo>
                    <a:pt x="6913" y="4031"/>
                    <a:pt x="6914" y="4039"/>
                    <a:pt x="6914" y="4041"/>
                  </a:cubicBezTo>
                  <a:cubicBezTo>
                    <a:pt x="6914" y="4034"/>
                    <a:pt x="6913" y="4028"/>
                    <a:pt x="6912" y="4022"/>
                  </a:cubicBezTo>
                  <a:close/>
                  <a:moveTo>
                    <a:pt x="4639" y="1133"/>
                  </a:moveTo>
                  <a:cubicBezTo>
                    <a:pt x="4817" y="1133"/>
                    <a:pt x="5041" y="1222"/>
                    <a:pt x="5219" y="1321"/>
                  </a:cubicBezTo>
                  <a:cubicBezTo>
                    <a:pt x="5317" y="1374"/>
                    <a:pt x="5406" y="1437"/>
                    <a:pt x="5495" y="1490"/>
                  </a:cubicBezTo>
                  <a:cubicBezTo>
                    <a:pt x="5508" y="1503"/>
                    <a:pt x="5569" y="1549"/>
                    <a:pt x="5573" y="1549"/>
                  </a:cubicBezTo>
                  <a:cubicBezTo>
                    <a:pt x="5573" y="1549"/>
                    <a:pt x="5573" y="1549"/>
                    <a:pt x="5573" y="1549"/>
                  </a:cubicBezTo>
                  <a:lnTo>
                    <a:pt x="5573" y="1549"/>
                  </a:lnTo>
                  <a:cubicBezTo>
                    <a:pt x="5610" y="1583"/>
                    <a:pt x="5646" y="1612"/>
                    <a:pt x="5683" y="1642"/>
                  </a:cubicBezTo>
                  <a:cubicBezTo>
                    <a:pt x="5843" y="1784"/>
                    <a:pt x="5995" y="1945"/>
                    <a:pt x="6129" y="2106"/>
                  </a:cubicBezTo>
                  <a:cubicBezTo>
                    <a:pt x="6135" y="2112"/>
                    <a:pt x="6139" y="2117"/>
                    <a:pt x="6143" y="2122"/>
                  </a:cubicBezTo>
                  <a:lnTo>
                    <a:pt x="6143" y="2122"/>
                  </a:lnTo>
                  <a:cubicBezTo>
                    <a:pt x="6145" y="2125"/>
                    <a:pt x="6151" y="2133"/>
                    <a:pt x="6165" y="2150"/>
                  </a:cubicBezTo>
                  <a:cubicBezTo>
                    <a:pt x="6200" y="2195"/>
                    <a:pt x="6227" y="2239"/>
                    <a:pt x="6254" y="2275"/>
                  </a:cubicBezTo>
                  <a:cubicBezTo>
                    <a:pt x="6316" y="2373"/>
                    <a:pt x="6379" y="2462"/>
                    <a:pt x="6432" y="2561"/>
                  </a:cubicBezTo>
                  <a:cubicBezTo>
                    <a:pt x="6477" y="2650"/>
                    <a:pt x="6521" y="2739"/>
                    <a:pt x="6566" y="2828"/>
                  </a:cubicBezTo>
                  <a:cubicBezTo>
                    <a:pt x="6579" y="2848"/>
                    <a:pt x="6613" y="2919"/>
                    <a:pt x="6617" y="2934"/>
                  </a:cubicBezTo>
                  <a:lnTo>
                    <a:pt x="6617" y="2934"/>
                  </a:lnTo>
                  <a:cubicBezTo>
                    <a:pt x="6611" y="2921"/>
                    <a:pt x="6605" y="2907"/>
                    <a:pt x="6605" y="2907"/>
                  </a:cubicBezTo>
                  <a:lnTo>
                    <a:pt x="6605" y="2907"/>
                  </a:lnTo>
                  <a:cubicBezTo>
                    <a:pt x="6604" y="2907"/>
                    <a:pt x="6606" y="2912"/>
                    <a:pt x="6611" y="2926"/>
                  </a:cubicBezTo>
                  <a:cubicBezTo>
                    <a:pt x="6615" y="2933"/>
                    <a:pt x="6617" y="2936"/>
                    <a:pt x="6618" y="2936"/>
                  </a:cubicBezTo>
                  <a:cubicBezTo>
                    <a:pt x="6618" y="2936"/>
                    <a:pt x="6618" y="2935"/>
                    <a:pt x="6617" y="2934"/>
                  </a:cubicBezTo>
                  <a:lnTo>
                    <a:pt x="6617" y="2934"/>
                  </a:lnTo>
                  <a:cubicBezTo>
                    <a:pt x="6622" y="2942"/>
                    <a:pt x="6626" y="2950"/>
                    <a:pt x="6628" y="2953"/>
                  </a:cubicBezTo>
                  <a:cubicBezTo>
                    <a:pt x="6637" y="2989"/>
                    <a:pt x="6646" y="3016"/>
                    <a:pt x="6664" y="3051"/>
                  </a:cubicBezTo>
                  <a:cubicBezTo>
                    <a:pt x="6736" y="3248"/>
                    <a:pt x="6798" y="3453"/>
                    <a:pt x="6843" y="3667"/>
                  </a:cubicBezTo>
                  <a:cubicBezTo>
                    <a:pt x="6869" y="3765"/>
                    <a:pt x="6887" y="3863"/>
                    <a:pt x="6905" y="3970"/>
                  </a:cubicBezTo>
                  <a:cubicBezTo>
                    <a:pt x="6905" y="3990"/>
                    <a:pt x="6910" y="4005"/>
                    <a:pt x="6912" y="4022"/>
                  </a:cubicBezTo>
                  <a:lnTo>
                    <a:pt x="6912" y="4022"/>
                  </a:lnTo>
                  <a:cubicBezTo>
                    <a:pt x="6911" y="4009"/>
                    <a:pt x="6910" y="3994"/>
                    <a:pt x="6910" y="3994"/>
                  </a:cubicBezTo>
                  <a:lnTo>
                    <a:pt x="6910" y="3994"/>
                  </a:lnTo>
                  <a:cubicBezTo>
                    <a:pt x="6910" y="3994"/>
                    <a:pt x="6911" y="4002"/>
                    <a:pt x="6914" y="4024"/>
                  </a:cubicBezTo>
                  <a:cubicBezTo>
                    <a:pt x="6914" y="4077"/>
                    <a:pt x="6923" y="4140"/>
                    <a:pt x="6932" y="4202"/>
                  </a:cubicBezTo>
                  <a:cubicBezTo>
                    <a:pt x="6950" y="4416"/>
                    <a:pt x="6950" y="4630"/>
                    <a:pt x="6941" y="4844"/>
                  </a:cubicBezTo>
                  <a:cubicBezTo>
                    <a:pt x="6941" y="4951"/>
                    <a:pt x="6932" y="5050"/>
                    <a:pt x="6923" y="5157"/>
                  </a:cubicBezTo>
                  <a:cubicBezTo>
                    <a:pt x="6916" y="5170"/>
                    <a:pt x="6914" y="5189"/>
                    <a:pt x="6914" y="5209"/>
                  </a:cubicBezTo>
                  <a:lnTo>
                    <a:pt x="6914" y="5209"/>
                  </a:lnTo>
                  <a:cubicBezTo>
                    <a:pt x="6914" y="5210"/>
                    <a:pt x="6914" y="5210"/>
                    <a:pt x="6914" y="5210"/>
                  </a:cubicBezTo>
                  <a:cubicBezTo>
                    <a:pt x="6905" y="5264"/>
                    <a:pt x="6896" y="5326"/>
                    <a:pt x="6887" y="5380"/>
                  </a:cubicBezTo>
                  <a:cubicBezTo>
                    <a:pt x="6847" y="5580"/>
                    <a:pt x="6800" y="5781"/>
                    <a:pt x="6745" y="5975"/>
                  </a:cubicBezTo>
                  <a:lnTo>
                    <a:pt x="6745" y="5975"/>
                  </a:lnTo>
                  <a:cubicBezTo>
                    <a:pt x="6680" y="5955"/>
                    <a:pt x="6616" y="5932"/>
                    <a:pt x="6548" y="5906"/>
                  </a:cubicBezTo>
                  <a:cubicBezTo>
                    <a:pt x="6504" y="5888"/>
                    <a:pt x="6450" y="5870"/>
                    <a:pt x="6397" y="5852"/>
                  </a:cubicBezTo>
                  <a:cubicBezTo>
                    <a:pt x="6376" y="5844"/>
                    <a:pt x="6369" y="5841"/>
                    <a:pt x="6369" y="5841"/>
                  </a:cubicBezTo>
                  <a:lnTo>
                    <a:pt x="6369" y="5841"/>
                  </a:lnTo>
                  <a:cubicBezTo>
                    <a:pt x="6370" y="5841"/>
                    <a:pt x="6399" y="5852"/>
                    <a:pt x="6405" y="5852"/>
                  </a:cubicBezTo>
                  <a:cubicBezTo>
                    <a:pt x="6370" y="5844"/>
                    <a:pt x="6343" y="5826"/>
                    <a:pt x="6307" y="5808"/>
                  </a:cubicBezTo>
                  <a:cubicBezTo>
                    <a:pt x="6102" y="5710"/>
                    <a:pt x="5906" y="5603"/>
                    <a:pt x="5710" y="5478"/>
                  </a:cubicBezTo>
                  <a:cubicBezTo>
                    <a:pt x="5665" y="5442"/>
                    <a:pt x="5620" y="5415"/>
                    <a:pt x="5576" y="5380"/>
                  </a:cubicBezTo>
                  <a:cubicBezTo>
                    <a:pt x="5549" y="5371"/>
                    <a:pt x="5531" y="5353"/>
                    <a:pt x="5504" y="5335"/>
                  </a:cubicBezTo>
                  <a:cubicBezTo>
                    <a:pt x="5504" y="5335"/>
                    <a:pt x="5497" y="5330"/>
                    <a:pt x="5489" y="5324"/>
                  </a:cubicBezTo>
                  <a:lnTo>
                    <a:pt x="5489" y="5324"/>
                  </a:lnTo>
                  <a:cubicBezTo>
                    <a:pt x="5491" y="5324"/>
                    <a:pt x="5492" y="5325"/>
                    <a:pt x="5492" y="5325"/>
                  </a:cubicBezTo>
                  <a:cubicBezTo>
                    <a:pt x="5497" y="5325"/>
                    <a:pt x="5451" y="5290"/>
                    <a:pt x="5451" y="5290"/>
                  </a:cubicBezTo>
                  <a:cubicBezTo>
                    <a:pt x="5433" y="5273"/>
                    <a:pt x="5406" y="5255"/>
                    <a:pt x="5388" y="5237"/>
                  </a:cubicBezTo>
                  <a:cubicBezTo>
                    <a:pt x="5335" y="5201"/>
                    <a:pt x="5290" y="5157"/>
                    <a:pt x="5246" y="5112"/>
                  </a:cubicBezTo>
                  <a:cubicBezTo>
                    <a:pt x="5076" y="4960"/>
                    <a:pt x="4916" y="4800"/>
                    <a:pt x="4764" y="4621"/>
                  </a:cubicBezTo>
                  <a:cubicBezTo>
                    <a:pt x="4746" y="4604"/>
                    <a:pt x="4728" y="4577"/>
                    <a:pt x="4710" y="4559"/>
                  </a:cubicBezTo>
                  <a:cubicBezTo>
                    <a:pt x="4710" y="4559"/>
                    <a:pt x="4679" y="4517"/>
                    <a:pt x="4680" y="4517"/>
                  </a:cubicBezTo>
                  <a:lnTo>
                    <a:pt x="4680" y="4517"/>
                  </a:lnTo>
                  <a:cubicBezTo>
                    <a:pt x="4681" y="4517"/>
                    <a:pt x="4684" y="4522"/>
                    <a:pt x="4693" y="4532"/>
                  </a:cubicBezTo>
                  <a:cubicBezTo>
                    <a:pt x="4700" y="4539"/>
                    <a:pt x="4703" y="4542"/>
                    <a:pt x="4704" y="4542"/>
                  </a:cubicBezTo>
                  <a:cubicBezTo>
                    <a:pt x="4706" y="4542"/>
                    <a:pt x="4666" y="4496"/>
                    <a:pt x="4666" y="4496"/>
                  </a:cubicBezTo>
                  <a:cubicBezTo>
                    <a:pt x="4657" y="4479"/>
                    <a:pt x="4639" y="4452"/>
                    <a:pt x="4621" y="4434"/>
                  </a:cubicBezTo>
                  <a:cubicBezTo>
                    <a:pt x="4550" y="4336"/>
                    <a:pt x="4487" y="4238"/>
                    <a:pt x="4425" y="4140"/>
                  </a:cubicBezTo>
                  <a:cubicBezTo>
                    <a:pt x="4363" y="4041"/>
                    <a:pt x="4309" y="3943"/>
                    <a:pt x="4264" y="3854"/>
                  </a:cubicBezTo>
                  <a:cubicBezTo>
                    <a:pt x="4238" y="3801"/>
                    <a:pt x="4211" y="3756"/>
                    <a:pt x="4193" y="3702"/>
                  </a:cubicBezTo>
                  <a:cubicBezTo>
                    <a:pt x="4175" y="3676"/>
                    <a:pt x="4166" y="3649"/>
                    <a:pt x="4157" y="3631"/>
                  </a:cubicBezTo>
                  <a:cubicBezTo>
                    <a:pt x="4152" y="3626"/>
                    <a:pt x="4133" y="3587"/>
                    <a:pt x="4126" y="3568"/>
                  </a:cubicBezTo>
                  <a:lnTo>
                    <a:pt x="4126" y="3568"/>
                  </a:lnTo>
                  <a:cubicBezTo>
                    <a:pt x="4130" y="3578"/>
                    <a:pt x="4134" y="3587"/>
                    <a:pt x="4135" y="3587"/>
                  </a:cubicBezTo>
                  <a:cubicBezTo>
                    <a:pt x="4136" y="3587"/>
                    <a:pt x="4135" y="3582"/>
                    <a:pt x="4131" y="3569"/>
                  </a:cubicBezTo>
                  <a:cubicBezTo>
                    <a:pt x="4126" y="3560"/>
                    <a:pt x="4123" y="3557"/>
                    <a:pt x="4122" y="3557"/>
                  </a:cubicBezTo>
                  <a:lnTo>
                    <a:pt x="4122" y="3557"/>
                  </a:lnTo>
                  <a:cubicBezTo>
                    <a:pt x="4122" y="3557"/>
                    <a:pt x="4123" y="3561"/>
                    <a:pt x="4126" y="3568"/>
                  </a:cubicBezTo>
                  <a:lnTo>
                    <a:pt x="4126" y="3568"/>
                  </a:lnTo>
                  <a:cubicBezTo>
                    <a:pt x="4119" y="3554"/>
                    <a:pt x="4113" y="3537"/>
                    <a:pt x="4113" y="3533"/>
                  </a:cubicBezTo>
                  <a:cubicBezTo>
                    <a:pt x="4104" y="3515"/>
                    <a:pt x="4095" y="3488"/>
                    <a:pt x="4086" y="3462"/>
                  </a:cubicBezTo>
                  <a:cubicBezTo>
                    <a:pt x="4068" y="3408"/>
                    <a:pt x="4050" y="3355"/>
                    <a:pt x="4032" y="3310"/>
                  </a:cubicBezTo>
                  <a:cubicBezTo>
                    <a:pt x="4006" y="3221"/>
                    <a:pt x="3979" y="3140"/>
                    <a:pt x="3961" y="3051"/>
                  </a:cubicBezTo>
                  <a:cubicBezTo>
                    <a:pt x="3934" y="2980"/>
                    <a:pt x="3925" y="2909"/>
                    <a:pt x="3908" y="2828"/>
                  </a:cubicBezTo>
                  <a:cubicBezTo>
                    <a:pt x="3899" y="2793"/>
                    <a:pt x="3890" y="2748"/>
                    <a:pt x="3890" y="2712"/>
                  </a:cubicBezTo>
                  <a:cubicBezTo>
                    <a:pt x="3886" y="2692"/>
                    <a:pt x="3884" y="2685"/>
                    <a:pt x="3884" y="2685"/>
                  </a:cubicBezTo>
                  <a:lnTo>
                    <a:pt x="3884" y="2685"/>
                  </a:lnTo>
                  <a:cubicBezTo>
                    <a:pt x="3882" y="2685"/>
                    <a:pt x="3888" y="2732"/>
                    <a:pt x="3887" y="2732"/>
                  </a:cubicBezTo>
                  <a:cubicBezTo>
                    <a:pt x="3887" y="2732"/>
                    <a:pt x="3885" y="2721"/>
                    <a:pt x="3881" y="2685"/>
                  </a:cubicBezTo>
                  <a:cubicBezTo>
                    <a:pt x="3863" y="2507"/>
                    <a:pt x="3854" y="2338"/>
                    <a:pt x="3863" y="2168"/>
                  </a:cubicBezTo>
                  <a:cubicBezTo>
                    <a:pt x="3863" y="2079"/>
                    <a:pt x="3872" y="1999"/>
                    <a:pt x="3881" y="1918"/>
                  </a:cubicBezTo>
                  <a:lnTo>
                    <a:pt x="3881" y="1918"/>
                  </a:lnTo>
                  <a:cubicBezTo>
                    <a:pt x="3877" y="1960"/>
                    <a:pt x="3875" y="1976"/>
                    <a:pt x="3875" y="1976"/>
                  </a:cubicBezTo>
                  <a:cubicBezTo>
                    <a:pt x="3875" y="1976"/>
                    <a:pt x="3879" y="1945"/>
                    <a:pt x="3890" y="1909"/>
                  </a:cubicBezTo>
                  <a:cubicBezTo>
                    <a:pt x="3899" y="1856"/>
                    <a:pt x="3908" y="1811"/>
                    <a:pt x="3916" y="1767"/>
                  </a:cubicBezTo>
                  <a:cubicBezTo>
                    <a:pt x="3932" y="1706"/>
                    <a:pt x="3953" y="1640"/>
                    <a:pt x="3975" y="1577"/>
                  </a:cubicBezTo>
                  <a:lnTo>
                    <a:pt x="3975" y="1577"/>
                  </a:lnTo>
                  <a:cubicBezTo>
                    <a:pt x="3983" y="1563"/>
                    <a:pt x="3990" y="1549"/>
                    <a:pt x="3997" y="1535"/>
                  </a:cubicBezTo>
                  <a:cubicBezTo>
                    <a:pt x="4015" y="1499"/>
                    <a:pt x="4041" y="1463"/>
                    <a:pt x="4059" y="1419"/>
                  </a:cubicBezTo>
                  <a:cubicBezTo>
                    <a:pt x="4078" y="1390"/>
                    <a:pt x="4095" y="1372"/>
                    <a:pt x="4097" y="1372"/>
                  </a:cubicBezTo>
                  <a:lnTo>
                    <a:pt x="4097" y="1372"/>
                  </a:lnTo>
                  <a:cubicBezTo>
                    <a:pt x="4098" y="1372"/>
                    <a:pt x="4088" y="1386"/>
                    <a:pt x="4059" y="1419"/>
                  </a:cubicBezTo>
                  <a:cubicBezTo>
                    <a:pt x="4086" y="1392"/>
                    <a:pt x="4113" y="1356"/>
                    <a:pt x="4139" y="1329"/>
                  </a:cubicBezTo>
                  <a:cubicBezTo>
                    <a:pt x="4150" y="1314"/>
                    <a:pt x="4167" y="1301"/>
                    <a:pt x="4185" y="1287"/>
                  </a:cubicBezTo>
                  <a:lnTo>
                    <a:pt x="4185" y="1287"/>
                  </a:lnTo>
                  <a:cubicBezTo>
                    <a:pt x="4181" y="1291"/>
                    <a:pt x="4180" y="1293"/>
                    <a:pt x="4181" y="1293"/>
                  </a:cubicBezTo>
                  <a:cubicBezTo>
                    <a:pt x="4182" y="1293"/>
                    <a:pt x="4194" y="1284"/>
                    <a:pt x="4220" y="1258"/>
                  </a:cubicBezTo>
                  <a:lnTo>
                    <a:pt x="4220" y="1258"/>
                  </a:lnTo>
                  <a:cubicBezTo>
                    <a:pt x="4209" y="1269"/>
                    <a:pt x="4197" y="1278"/>
                    <a:pt x="4185" y="1287"/>
                  </a:cubicBezTo>
                  <a:lnTo>
                    <a:pt x="4185" y="1287"/>
                  </a:lnTo>
                  <a:cubicBezTo>
                    <a:pt x="4194" y="1277"/>
                    <a:pt x="4218" y="1257"/>
                    <a:pt x="4247" y="1240"/>
                  </a:cubicBezTo>
                  <a:cubicBezTo>
                    <a:pt x="4276" y="1225"/>
                    <a:pt x="4306" y="1211"/>
                    <a:pt x="4336" y="1196"/>
                  </a:cubicBezTo>
                  <a:lnTo>
                    <a:pt x="4336" y="1196"/>
                  </a:lnTo>
                  <a:cubicBezTo>
                    <a:pt x="4354" y="1190"/>
                    <a:pt x="4371" y="1184"/>
                    <a:pt x="4389" y="1178"/>
                  </a:cubicBezTo>
                  <a:cubicBezTo>
                    <a:pt x="4514" y="1133"/>
                    <a:pt x="4541" y="1133"/>
                    <a:pt x="4639" y="1133"/>
                  </a:cubicBezTo>
                  <a:close/>
                  <a:moveTo>
                    <a:pt x="4646" y="1"/>
                  </a:moveTo>
                  <a:cubicBezTo>
                    <a:pt x="4590" y="1"/>
                    <a:pt x="4534" y="4"/>
                    <a:pt x="4478" y="9"/>
                  </a:cubicBezTo>
                  <a:cubicBezTo>
                    <a:pt x="3934" y="72"/>
                    <a:pt x="3470" y="313"/>
                    <a:pt x="3149" y="759"/>
                  </a:cubicBezTo>
                  <a:cubicBezTo>
                    <a:pt x="2882" y="1115"/>
                    <a:pt x="2775" y="1561"/>
                    <a:pt x="2739" y="1999"/>
                  </a:cubicBezTo>
                  <a:cubicBezTo>
                    <a:pt x="2650" y="2909"/>
                    <a:pt x="2944" y="3854"/>
                    <a:pt x="3399" y="4639"/>
                  </a:cubicBezTo>
                  <a:cubicBezTo>
                    <a:pt x="3943" y="5567"/>
                    <a:pt x="4782" y="6352"/>
                    <a:pt x="5763" y="6798"/>
                  </a:cubicBezTo>
                  <a:cubicBezTo>
                    <a:pt x="5935" y="6878"/>
                    <a:pt x="6111" y="6948"/>
                    <a:pt x="6291" y="7009"/>
                  </a:cubicBezTo>
                  <a:lnTo>
                    <a:pt x="6291" y="7009"/>
                  </a:lnTo>
                  <a:cubicBezTo>
                    <a:pt x="6242" y="7093"/>
                    <a:pt x="6191" y="7174"/>
                    <a:pt x="6138" y="7253"/>
                  </a:cubicBezTo>
                  <a:cubicBezTo>
                    <a:pt x="6102" y="7298"/>
                    <a:pt x="6066" y="7351"/>
                    <a:pt x="6031" y="7396"/>
                  </a:cubicBezTo>
                  <a:cubicBezTo>
                    <a:pt x="6018" y="7415"/>
                    <a:pt x="6014" y="7422"/>
                    <a:pt x="6015" y="7422"/>
                  </a:cubicBezTo>
                  <a:cubicBezTo>
                    <a:pt x="6016" y="7422"/>
                    <a:pt x="6020" y="7418"/>
                    <a:pt x="6024" y="7413"/>
                  </a:cubicBezTo>
                  <a:lnTo>
                    <a:pt x="6024" y="7413"/>
                  </a:lnTo>
                  <a:cubicBezTo>
                    <a:pt x="6012" y="7428"/>
                    <a:pt x="5999" y="7446"/>
                    <a:pt x="5986" y="7458"/>
                  </a:cubicBezTo>
                  <a:cubicBezTo>
                    <a:pt x="5906" y="7556"/>
                    <a:pt x="5817" y="7646"/>
                    <a:pt x="5736" y="7735"/>
                  </a:cubicBezTo>
                  <a:cubicBezTo>
                    <a:pt x="5406" y="8056"/>
                    <a:pt x="5023" y="8288"/>
                    <a:pt x="4577" y="8431"/>
                  </a:cubicBezTo>
                  <a:cubicBezTo>
                    <a:pt x="4212" y="8541"/>
                    <a:pt x="3890" y="8595"/>
                    <a:pt x="3530" y="8595"/>
                  </a:cubicBezTo>
                  <a:cubicBezTo>
                    <a:pt x="3398" y="8595"/>
                    <a:pt x="3260" y="8588"/>
                    <a:pt x="3114" y="8573"/>
                  </a:cubicBezTo>
                  <a:cubicBezTo>
                    <a:pt x="2971" y="8564"/>
                    <a:pt x="2944" y="8564"/>
                    <a:pt x="2801" y="8538"/>
                  </a:cubicBezTo>
                  <a:cubicBezTo>
                    <a:pt x="2668" y="8511"/>
                    <a:pt x="2525" y="8484"/>
                    <a:pt x="2382" y="8448"/>
                  </a:cubicBezTo>
                  <a:cubicBezTo>
                    <a:pt x="2123" y="8377"/>
                    <a:pt x="1856" y="8288"/>
                    <a:pt x="1606" y="8181"/>
                  </a:cubicBezTo>
                  <a:cubicBezTo>
                    <a:pt x="1427" y="8109"/>
                    <a:pt x="1142" y="7976"/>
                    <a:pt x="928" y="7860"/>
                  </a:cubicBezTo>
                  <a:cubicBezTo>
                    <a:pt x="838" y="7812"/>
                    <a:pt x="739" y="7788"/>
                    <a:pt x="641" y="7788"/>
                  </a:cubicBezTo>
                  <a:cubicBezTo>
                    <a:pt x="448" y="7788"/>
                    <a:pt x="258" y="7881"/>
                    <a:pt x="152" y="8065"/>
                  </a:cubicBezTo>
                  <a:cubicBezTo>
                    <a:pt x="0" y="8324"/>
                    <a:pt x="89" y="8689"/>
                    <a:pt x="357" y="8841"/>
                  </a:cubicBezTo>
                  <a:cubicBezTo>
                    <a:pt x="1314" y="9354"/>
                    <a:pt x="2390" y="9729"/>
                    <a:pt x="3482" y="9729"/>
                  </a:cubicBezTo>
                  <a:cubicBezTo>
                    <a:pt x="3662" y="9729"/>
                    <a:pt x="3843" y="9719"/>
                    <a:pt x="4024" y="9697"/>
                  </a:cubicBezTo>
                  <a:cubicBezTo>
                    <a:pt x="4675" y="9617"/>
                    <a:pt x="5308" y="9430"/>
                    <a:pt x="5861" y="9073"/>
                  </a:cubicBezTo>
                  <a:cubicBezTo>
                    <a:pt x="6370" y="8752"/>
                    <a:pt x="6780" y="8324"/>
                    <a:pt x="7110" y="7824"/>
                  </a:cubicBezTo>
                  <a:cubicBezTo>
                    <a:pt x="7233" y="7644"/>
                    <a:pt x="7345" y="7455"/>
                    <a:pt x="7445" y="7260"/>
                  </a:cubicBezTo>
                  <a:lnTo>
                    <a:pt x="7445" y="7260"/>
                  </a:lnTo>
                  <a:cubicBezTo>
                    <a:pt x="7610" y="7277"/>
                    <a:pt x="7776" y="7285"/>
                    <a:pt x="7942" y="7285"/>
                  </a:cubicBezTo>
                  <a:cubicBezTo>
                    <a:pt x="8442" y="7285"/>
                    <a:pt x="8942" y="7209"/>
                    <a:pt x="9421" y="7048"/>
                  </a:cubicBezTo>
                  <a:cubicBezTo>
                    <a:pt x="10500" y="6673"/>
                    <a:pt x="11464" y="5879"/>
                    <a:pt x="11928" y="4818"/>
                  </a:cubicBezTo>
                  <a:cubicBezTo>
                    <a:pt x="12052" y="4550"/>
                    <a:pt x="12151" y="4282"/>
                    <a:pt x="12204" y="3997"/>
                  </a:cubicBezTo>
                  <a:cubicBezTo>
                    <a:pt x="12267" y="3702"/>
                    <a:pt x="12124" y="3363"/>
                    <a:pt x="11812" y="3292"/>
                  </a:cubicBezTo>
                  <a:cubicBezTo>
                    <a:pt x="11769" y="3283"/>
                    <a:pt x="11725" y="3278"/>
                    <a:pt x="11681" y="3278"/>
                  </a:cubicBezTo>
                  <a:cubicBezTo>
                    <a:pt x="11427" y="3278"/>
                    <a:pt x="11160" y="3428"/>
                    <a:pt x="11107" y="3694"/>
                  </a:cubicBezTo>
                  <a:cubicBezTo>
                    <a:pt x="11089" y="3801"/>
                    <a:pt x="11062" y="3908"/>
                    <a:pt x="11027" y="4015"/>
                  </a:cubicBezTo>
                  <a:cubicBezTo>
                    <a:pt x="11018" y="4068"/>
                    <a:pt x="11000" y="4122"/>
                    <a:pt x="10973" y="4175"/>
                  </a:cubicBezTo>
                  <a:cubicBezTo>
                    <a:pt x="10964" y="4202"/>
                    <a:pt x="10955" y="4229"/>
                    <a:pt x="10946" y="4256"/>
                  </a:cubicBezTo>
                  <a:cubicBezTo>
                    <a:pt x="10946" y="4256"/>
                    <a:pt x="10946" y="4256"/>
                    <a:pt x="10946" y="4257"/>
                  </a:cubicBezTo>
                  <a:lnTo>
                    <a:pt x="10946" y="4257"/>
                  </a:lnTo>
                  <a:cubicBezTo>
                    <a:pt x="10943" y="4261"/>
                    <a:pt x="10941" y="4267"/>
                    <a:pt x="10937" y="4273"/>
                  </a:cubicBezTo>
                  <a:cubicBezTo>
                    <a:pt x="10839" y="4479"/>
                    <a:pt x="10723" y="4675"/>
                    <a:pt x="10589" y="4871"/>
                  </a:cubicBezTo>
                  <a:cubicBezTo>
                    <a:pt x="10570" y="4901"/>
                    <a:pt x="10567" y="4907"/>
                    <a:pt x="10568" y="4907"/>
                  </a:cubicBezTo>
                  <a:cubicBezTo>
                    <a:pt x="10568" y="4907"/>
                    <a:pt x="10568" y="4907"/>
                    <a:pt x="10568" y="4907"/>
                  </a:cubicBezTo>
                  <a:lnTo>
                    <a:pt x="10568" y="4907"/>
                  </a:lnTo>
                  <a:cubicBezTo>
                    <a:pt x="10564" y="4911"/>
                    <a:pt x="10557" y="4919"/>
                    <a:pt x="10545" y="4934"/>
                  </a:cubicBezTo>
                  <a:cubicBezTo>
                    <a:pt x="10509" y="4978"/>
                    <a:pt x="10473" y="5023"/>
                    <a:pt x="10438" y="5058"/>
                  </a:cubicBezTo>
                  <a:cubicBezTo>
                    <a:pt x="10357" y="5148"/>
                    <a:pt x="10268" y="5237"/>
                    <a:pt x="10179" y="5317"/>
                  </a:cubicBezTo>
                  <a:cubicBezTo>
                    <a:pt x="10143" y="5353"/>
                    <a:pt x="10099" y="5397"/>
                    <a:pt x="10054" y="5433"/>
                  </a:cubicBezTo>
                  <a:cubicBezTo>
                    <a:pt x="10041" y="5446"/>
                    <a:pt x="10024" y="5459"/>
                    <a:pt x="10009" y="5471"/>
                  </a:cubicBezTo>
                  <a:lnTo>
                    <a:pt x="10009" y="5471"/>
                  </a:lnTo>
                  <a:cubicBezTo>
                    <a:pt x="10014" y="5466"/>
                    <a:pt x="10019" y="5462"/>
                    <a:pt x="10017" y="5462"/>
                  </a:cubicBezTo>
                  <a:lnTo>
                    <a:pt x="10017" y="5462"/>
                  </a:lnTo>
                  <a:cubicBezTo>
                    <a:pt x="10016" y="5462"/>
                    <a:pt x="10009" y="5466"/>
                    <a:pt x="9992" y="5478"/>
                  </a:cubicBezTo>
                  <a:cubicBezTo>
                    <a:pt x="9894" y="5549"/>
                    <a:pt x="9795" y="5620"/>
                    <a:pt x="9697" y="5683"/>
                  </a:cubicBezTo>
                  <a:cubicBezTo>
                    <a:pt x="9465" y="5817"/>
                    <a:pt x="9305" y="5888"/>
                    <a:pt x="9091" y="5959"/>
                  </a:cubicBezTo>
                  <a:cubicBezTo>
                    <a:pt x="8966" y="6004"/>
                    <a:pt x="8841" y="6040"/>
                    <a:pt x="8725" y="6067"/>
                  </a:cubicBezTo>
                  <a:cubicBezTo>
                    <a:pt x="8662" y="6075"/>
                    <a:pt x="8600" y="6093"/>
                    <a:pt x="8538" y="6102"/>
                  </a:cubicBezTo>
                  <a:cubicBezTo>
                    <a:pt x="8516" y="6109"/>
                    <a:pt x="8407" y="6123"/>
                    <a:pt x="8394" y="6123"/>
                  </a:cubicBezTo>
                  <a:cubicBezTo>
                    <a:pt x="8391" y="6123"/>
                    <a:pt x="8394" y="6122"/>
                    <a:pt x="8404" y="6120"/>
                  </a:cubicBezTo>
                  <a:lnTo>
                    <a:pt x="8404" y="6120"/>
                  </a:lnTo>
                  <a:cubicBezTo>
                    <a:pt x="8242" y="6141"/>
                    <a:pt x="8080" y="6150"/>
                    <a:pt x="7920" y="6150"/>
                  </a:cubicBezTo>
                  <a:cubicBezTo>
                    <a:pt x="7905" y="6150"/>
                    <a:pt x="7889" y="6150"/>
                    <a:pt x="7875" y="6149"/>
                  </a:cubicBezTo>
                  <a:lnTo>
                    <a:pt x="7875" y="6149"/>
                  </a:lnTo>
                  <a:cubicBezTo>
                    <a:pt x="8270" y="4691"/>
                    <a:pt x="8105" y="3065"/>
                    <a:pt x="7289" y="1793"/>
                  </a:cubicBezTo>
                  <a:cubicBezTo>
                    <a:pt x="6994" y="1329"/>
                    <a:pt x="6628" y="937"/>
                    <a:pt x="6191" y="607"/>
                  </a:cubicBezTo>
                  <a:cubicBezTo>
                    <a:pt x="5753" y="274"/>
                    <a:pt x="5205" y="1"/>
                    <a:pt x="46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9"/>
            <p:cNvSpPr/>
            <p:nvPr/>
          </p:nvSpPr>
          <p:spPr>
            <a:xfrm flipH="1">
              <a:off x="7497120" y="4580618"/>
              <a:ext cx="570023" cy="477728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9"/>
          <p:cNvGrpSpPr/>
          <p:nvPr/>
        </p:nvGrpSpPr>
        <p:grpSpPr>
          <a:xfrm>
            <a:off x="4334497" y="62165"/>
            <a:ext cx="4649465" cy="4996194"/>
            <a:chOff x="4334497" y="62165"/>
            <a:chExt cx="4649465" cy="4996194"/>
          </a:xfrm>
        </p:grpSpPr>
        <p:sp>
          <p:nvSpPr>
            <p:cNvPr id="298" name="Google Shape;298;p9"/>
            <p:cNvSpPr/>
            <p:nvPr/>
          </p:nvSpPr>
          <p:spPr>
            <a:xfrm flipH="1">
              <a:off x="4334497" y="4557226"/>
              <a:ext cx="475008" cy="501133"/>
            </a:xfrm>
            <a:custGeom>
              <a:avLst/>
              <a:gdLst/>
              <a:ahLst/>
              <a:cxnLst/>
              <a:rect l="l" t="t" r="r" b="b"/>
              <a:pathLst>
                <a:path w="7174" h="7558" extrusionOk="0">
                  <a:moveTo>
                    <a:pt x="3708" y="1020"/>
                  </a:moveTo>
                  <a:cubicBezTo>
                    <a:pt x="3965" y="1020"/>
                    <a:pt x="4234" y="1070"/>
                    <a:pt x="4515" y="1173"/>
                  </a:cubicBezTo>
                  <a:cubicBezTo>
                    <a:pt x="5184" y="1414"/>
                    <a:pt x="5612" y="1824"/>
                    <a:pt x="5817" y="2413"/>
                  </a:cubicBezTo>
                  <a:cubicBezTo>
                    <a:pt x="6013" y="2993"/>
                    <a:pt x="5969" y="3697"/>
                    <a:pt x="5665" y="4536"/>
                  </a:cubicBezTo>
                  <a:cubicBezTo>
                    <a:pt x="5362" y="5383"/>
                    <a:pt x="4943" y="5963"/>
                    <a:pt x="4425" y="6275"/>
                  </a:cubicBezTo>
                  <a:cubicBezTo>
                    <a:pt x="4133" y="6452"/>
                    <a:pt x="3816" y="6540"/>
                    <a:pt x="3474" y="6540"/>
                  </a:cubicBezTo>
                  <a:cubicBezTo>
                    <a:pt x="3210" y="6540"/>
                    <a:pt x="2933" y="6487"/>
                    <a:pt x="2641" y="6383"/>
                  </a:cubicBezTo>
                  <a:cubicBezTo>
                    <a:pt x="1963" y="6142"/>
                    <a:pt x="1535" y="5731"/>
                    <a:pt x="1339" y="5151"/>
                  </a:cubicBezTo>
                  <a:cubicBezTo>
                    <a:pt x="1134" y="4572"/>
                    <a:pt x="1187" y="3867"/>
                    <a:pt x="1490" y="3028"/>
                  </a:cubicBezTo>
                  <a:cubicBezTo>
                    <a:pt x="1794" y="2199"/>
                    <a:pt x="2204" y="1619"/>
                    <a:pt x="2730" y="1298"/>
                  </a:cubicBezTo>
                  <a:cubicBezTo>
                    <a:pt x="3033" y="1113"/>
                    <a:pt x="3360" y="1020"/>
                    <a:pt x="3708" y="1020"/>
                  </a:cubicBezTo>
                  <a:close/>
                  <a:moveTo>
                    <a:pt x="3592" y="1"/>
                  </a:moveTo>
                  <a:cubicBezTo>
                    <a:pt x="3392" y="1"/>
                    <a:pt x="3194" y="20"/>
                    <a:pt x="2998" y="58"/>
                  </a:cubicBezTo>
                  <a:cubicBezTo>
                    <a:pt x="2400" y="174"/>
                    <a:pt x="1874" y="450"/>
                    <a:pt x="1419" y="887"/>
                  </a:cubicBezTo>
                  <a:cubicBezTo>
                    <a:pt x="955" y="1324"/>
                    <a:pt x="598" y="1904"/>
                    <a:pt x="349" y="2609"/>
                  </a:cubicBezTo>
                  <a:cubicBezTo>
                    <a:pt x="90" y="3323"/>
                    <a:pt x="1" y="3992"/>
                    <a:pt x="72" y="4625"/>
                  </a:cubicBezTo>
                  <a:cubicBezTo>
                    <a:pt x="143" y="5258"/>
                    <a:pt x="375" y="5812"/>
                    <a:pt x="759" y="6275"/>
                  </a:cubicBezTo>
                  <a:cubicBezTo>
                    <a:pt x="1143" y="6739"/>
                    <a:pt x="1660" y="7087"/>
                    <a:pt x="2302" y="7319"/>
                  </a:cubicBezTo>
                  <a:cubicBezTo>
                    <a:pt x="2742" y="7478"/>
                    <a:pt x="3173" y="7557"/>
                    <a:pt x="3593" y="7557"/>
                  </a:cubicBezTo>
                  <a:cubicBezTo>
                    <a:pt x="3787" y="7557"/>
                    <a:pt x="3978" y="7540"/>
                    <a:pt x="4167" y="7507"/>
                  </a:cubicBezTo>
                  <a:cubicBezTo>
                    <a:pt x="4764" y="7391"/>
                    <a:pt x="5291" y="7114"/>
                    <a:pt x="5755" y="6677"/>
                  </a:cubicBezTo>
                  <a:cubicBezTo>
                    <a:pt x="6210" y="6231"/>
                    <a:pt x="6575" y="5660"/>
                    <a:pt x="6825" y="4955"/>
                  </a:cubicBezTo>
                  <a:cubicBezTo>
                    <a:pt x="7084" y="4241"/>
                    <a:pt x="7173" y="3572"/>
                    <a:pt x="7102" y="2939"/>
                  </a:cubicBezTo>
                  <a:cubicBezTo>
                    <a:pt x="7030" y="2306"/>
                    <a:pt x="6798" y="1753"/>
                    <a:pt x="6406" y="1289"/>
                  </a:cubicBezTo>
                  <a:cubicBezTo>
                    <a:pt x="6013" y="816"/>
                    <a:pt x="5496" y="468"/>
                    <a:pt x="4854" y="236"/>
                  </a:cubicBezTo>
                  <a:cubicBezTo>
                    <a:pt x="4422" y="80"/>
                    <a:pt x="4002" y="1"/>
                    <a:pt x="35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9"/>
            <p:cNvSpPr/>
            <p:nvPr/>
          </p:nvSpPr>
          <p:spPr>
            <a:xfrm rot="-2700000">
              <a:off x="8498301" y="100299"/>
              <a:ext cx="338423" cy="556634"/>
            </a:xfrm>
            <a:custGeom>
              <a:avLst/>
              <a:gdLst/>
              <a:ahLst/>
              <a:cxnLst/>
              <a:rect l="l" t="t" r="r" b="b"/>
              <a:pathLst>
                <a:path w="5104" h="8395" extrusionOk="0">
                  <a:moveTo>
                    <a:pt x="4327" y="0"/>
                  </a:moveTo>
                  <a:cubicBezTo>
                    <a:pt x="4282" y="0"/>
                    <a:pt x="4247" y="0"/>
                    <a:pt x="4202" y="9"/>
                  </a:cubicBezTo>
                  <a:cubicBezTo>
                    <a:pt x="4104" y="27"/>
                    <a:pt x="4006" y="63"/>
                    <a:pt x="3925" y="125"/>
                  </a:cubicBezTo>
                  <a:cubicBezTo>
                    <a:pt x="3836" y="179"/>
                    <a:pt x="3765" y="250"/>
                    <a:pt x="3711" y="330"/>
                  </a:cubicBezTo>
                  <a:lnTo>
                    <a:pt x="152" y="5130"/>
                  </a:lnTo>
                  <a:cubicBezTo>
                    <a:pt x="107" y="5192"/>
                    <a:pt x="72" y="5255"/>
                    <a:pt x="45" y="5335"/>
                  </a:cubicBezTo>
                  <a:cubicBezTo>
                    <a:pt x="18" y="5406"/>
                    <a:pt x="0" y="5487"/>
                    <a:pt x="0" y="5558"/>
                  </a:cubicBezTo>
                  <a:cubicBezTo>
                    <a:pt x="0" y="5612"/>
                    <a:pt x="9" y="5656"/>
                    <a:pt x="18" y="5701"/>
                  </a:cubicBezTo>
                  <a:cubicBezTo>
                    <a:pt x="36" y="5790"/>
                    <a:pt x="72" y="5888"/>
                    <a:pt x="125" y="5968"/>
                  </a:cubicBezTo>
                  <a:cubicBezTo>
                    <a:pt x="179" y="6049"/>
                    <a:pt x="241" y="6111"/>
                    <a:pt x="321" y="6165"/>
                  </a:cubicBezTo>
                  <a:lnTo>
                    <a:pt x="3105" y="8225"/>
                  </a:lnTo>
                  <a:cubicBezTo>
                    <a:pt x="3167" y="8279"/>
                    <a:pt x="3239" y="8315"/>
                    <a:pt x="3310" y="8350"/>
                  </a:cubicBezTo>
                  <a:cubicBezTo>
                    <a:pt x="3390" y="8377"/>
                    <a:pt x="3470" y="8395"/>
                    <a:pt x="3560" y="8395"/>
                  </a:cubicBezTo>
                  <a:lnTo>
                    <a:pt x="3622" y="8395"/>
                  </a:lnTo>
                  <a:cubicBezTo>
                    <a:pt x="3720" y="8377"/>
                    <a:pt x="3827" y="8350"/>
                    <a:pt x="3908" y="8297"/>
                  </a:cubicBezTo>
                  <a:cubicBezTo>
                    <a:pt x="3988" y="8243"/>
                    <a:pt x="4059" y="8172"/>
                    <a:pt x="4113" y="8101"/>
                  </a:cubicBezTo>
                  <a:cubicBezTo>
                    <a:pt x="4157" y="8038"/>
                    <a:pt x="4193" y="7976"/>
                    <a:pt x="4220" y="7904"/>
                  </a:cubicBezTo>
                  <a:cubicBezTo>
                    <a:pt x="4247" y="7833"/>
                    <a:pt x="4256" y="7753"/>
                    <a:pt x="4256" y="7672"/>
                  </a:cubicBezTo>
                  <a:cubicBezTo>
                    <a:pt x="4256" y="7637"/>
                    <a:pt x="4256" y="7592"/>
                    <a:pt x="4247" y="7547"/>
                  </a:cubicBezTo>
                  <a:cubicBezTo>
                    <a:pt x="4229" y="7449"/>
                    <a:pt x="4184" y="7360"/>
                    <a:pt x="4131" y="7289"/>
                  </a:cubicBezTo>
                  <a:cubicBezTo>
                    <a:pt x="4077" y="7208"/>
                    <a:pt x="4015" y="7155"/>
                    <a:pt x="3943" y="7101"/>
                  </a:cubicBezTo>
                  <a:lnTo>
                    <a:pt x="1775" y="5496"/>
                  </a:lnTo>
                  <a:lnTo>
                    <a:pt x="4934" y="1231"/>
                  </a:lnTo>
                  <a:cubicBezTo>
                    <a:pt x="5032" y="1106"/>
                    <a:pt x="5103" y="937"/>
                    <a:pt x="5094" y="759"/>
                  </a:cubicBezTo>
                  <a:cubicBezTo>
                    <a:pt x="5094" y="732"/>
                    <a:pt x="5094" y="696"/>
                    <a:pt x="5094" y="669"/>
                  </a:cubicBezTo>
                  <a:cubicBezTo>
                    <a:pt x="5076" y="562"/>
                    <a:pt x="5041" y="464"/>
                    <a:pt x="4987" y="375"/>
                  </a:cubicBezTo>
                  <a:cubicBezTo>
                    <a:pt x="4934" y="286"/>
                    <a:pt x="4862" y="214"/>
                    <a:pt x="4782" y="161"/>
                  </a:cubicBezTo>
                  <a:cubicBezTo>
                    <a:pt x="4719" y="116"/>
                    <a:pt x="4648" y="72"/>
                    <a:pt x="4568" y="45"/>
                  </a:cubicBezTo>
                  <a:cubicBezTo>
                    <a:pt x="4496" y="18"/>
                    <a:pt x="4407" y="0"/>
                    <a:pt x="4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11"/>
          <p:cNvGrpSpPr/>
          <p:nvPr/>
        </p:nvGrpSpPr>
        <p:grpSpPr>
          <a:xfrm>
            <a:off x="-273999" y="-209169"/>
            <a:ext cx="9553395" cy="5500445"/>
            <a:chOff x="-273999" y="-209169"/>
            <a:chExt cx="9553395" cy="5500445"/>
          </a:xfrm>
        </p:grpSpPr>
        <p:sp>
          <p:nvSpPr>
            <p:cNvPr id="305" name="Google Shape;305;p11"/>
            <p:cNvSpPr/>
            <p:nvPr/>
          </p:nvSpPr>
          <p:spPr>
            <a:xfrm flipH="1">
              <a:off x="642306" y="4535664"/>
              <a:ext cx="763231" cy="755612"/>
            </a:xfrm>
            <a:custGeom>
              <a:avLst/>
              <a:gdLst/>
              <a:ahLst/>
              <a:cxnLst/>
              <a:rect l="l" t="t" r="r" b="b"/>
              <a:pathLst>
                <a:path w="11527" h="11396" extrusionOk="0">
                  <a:moveTo>
                    <a:pt x="6941" y="0"/>
                  </a:moveTo>
                  <a:cubicBezTo>
                    <a:pt x="6914" y="0"/>
                    <a:pt x="6896" y="9"/>
                    <a:pt x="6878" y="27"/>
                  </a:cubicBezTo>
                  <a:lnTo>
                    <a:pt x="5451" y="2632"/>
                  </a:lnTo>
                  <a:lnTo>
                    <a:pt x="2748" y="90"/>
                  </a:lnTo>
                  <a:cubicBezTo>
                    <a:pt x="2737" y="79"/>
                    <a:pt x="2724" y="75"/>
                    <a:pt x="2709" y="75"/>
                  </a:cubicBezTo>
                  <a:cubicBezTo>
                    <a:pt x="2699" y="75"/>
                    <a:pt x="2688" y="77"/>
                    <a:pt x="2676" y="81"/>
                  </a:cubicBezTo>
                  <a:cubicBezTo>
                    <a:pt x="2659" y="90"/>
                    <a:pt x="2650" y="116"/>
                    <a:pt x="2650" y="143"/>
                  </a:cubicBezTo>
                  <a:lnTo>
                    <a:pt x="3453" y="3489"/>
                  </a:lnTo>
                  <a:lnTo>
                    <a:pt x="54" y="3676"/>
                  </a:lnTo>
                  <a:cubicBezTo>
                    <a:pt x="27" y="3685"/>
                    <a:pt x="9" y="3694"/>
                    <a:pt x="0" y="3720"/>
                  </a:cubicBezTo>
                  <a:cubicBezTo>
                    <a:pt x="0" y="3738"/>
                    <a:pt x="0" y="3765"/>
                    <a:pt x="27" y="3783"/>
                  </a:cubicBezTo>
                  <a:lnTo>
                    <a:pt x="2775" y="5879"/>
                  </a:lnTo>
                  <a:lnTo>
                    <a:pt x="384" y="7467"/>
                  </a:lnTo>
                  <a:cubicBezTo>
                    <a:pt x="366" y="7485"/>
                    <a:pt x="357" y="7512"/>
                    <a:pt x="366" y="7530"/>
                  </a:cubicBezTo>
                  <a:cubicBezTo>
                    <a:pt x="375" y="7556"/>
                    <a:pt x="393" y="7574"/>
                    <a:pt x="419" y="7574"/>
                  </a:cubicBezTo>
                  <a:lnTo>
                    <a:pt x="3435" y="7548"/>
                  </a:lnTo>
                  <a:lnTo>
                    <a:pt x="2828" y="10697"/>
                  </a:lnTo>
                  <a:cubicBezTo>
                    <a:pt x="2819" y="10723"/>
                    <a:pt x="2837" y="10750"/>
                    <a:pt x="2855" y="10759"/>
                  </a:cubicBezTo>
                  <a:cubicBezTo>
                    <a:pt x="2866" y="10763"/>
                    <a:pt x="2877" y="10765"/>
                    <a:pt x="2888" y="10765"/>
                  </a:cubicBezTo>
                  <a:cubicBezTo>
                    <a:pt x="2902" y="10765"/>
                    <a:pt x="2916" y="10761"/>
                    <a:pt x="2926" y="10750"/>
                  </a:cubicBezTo>
                  <a:lnTo>
                    <a:pt x="5157" y="8386"/>
                  </a:lnTo>
                  <a:lnTo>
                    <a:pt x="6932" y="11366"/>
                  </a:lnTo>
                  <a:cubicBezTo>
                    <a:pt x="6939" y="11386"/>
                    <a:pt x="6955" y="11396"/>
                    <a:pt x="6974" y="11396"/>
                  </a:cubicBezTo>
                  <a:cubicBezTo>
                    <a:pt x="6981" y="11396"/>
                    <a:pt x="6988" y="11395"/>
                    <a:pt x="6994" y="11393"/>
                  </a:cubicBezTo>
                  <a:cubicBezTo>
                    <a:pt x="7021" y="11384"/>
                    <a:pt x="7039" y="11366"/>
                    <a:pt x="7039" y="11339"/>
                  </a:cubicBezTo>
                  <a:lnTo>
                    <a:pt x="7182" y="7637"/>
                  </a:lnTo>
                  <a:lnTo>
                    <a:pt x="10509" y="8582"/>
                  </a:lnTo>
                  <a:cubicBezTo>
                    <a:pt x="10516" y="8585"/>
                    <a:pt x="10524" y="8586"/>
                    <a:pt x="10530" y="8586"/>
                  </a:cubicBezTo>
                  <a:cubicBezTo>
                    <a:pt x="10549" y="8586"/>
                    <a:pt x="10565" y="8578"/>
                    <a:pt x="10572" y="8565"/>
                  </a:cubicBezTo>
                  <a:lnTo>
                    <a:pt x="10572" y="8493"/>
                  </a:lnTo>
                  <a:lnTo>
                    <a:pt x="8680" y="5879"/>
                  </a:lnTo>
                  <a:lnTo>
                    <a:pt x="11482" y="5023"/>
                  </a:lnTo>
                  <a:cubicBezTo>
                    <a:pt x="11508" y="5023"/>
                    <a:pt x="11526" y="4996"/>
                    <a:pt x="11526" y="4969"/>
                  </a:cubicBezTo>
                  <a:cubicBezTo>
                    <a:pt x="11526" y="4943"/>
                    <a:pt x="11499" y="4925"/>
                    <a:pt x="11482" y="4916"/>
                  </a:cubicBezTo>
                  <a:lnTo>
                    <a:pt x="8457" y="4274"/>
                  </a:lnTo>
                  <a:lnTo>
                    <a:pt x="10027" y="1660"/>
                  </a:lnTo>
                  <a:cubicBezTo>
                    <a:pt x="10045" y="1633"/>
                    <a:pt x="10045" y="1606"/>
                    <a:pt x="10027" y="1588"/>
                  </a:cubicBezTo>
                  <a:cubicBezTo>
                    <a:pt x="10012" y="1578"/>
                    <a:pt x="9996" y="1574"/>
                    <a:pt x="9982" y="1574"/>
                  </a:cubicBezTo>
                  <a:cubicBezTo>
                    <a:pt x="9972" y="1574"/>
                    <a:pt x="9963" y="1576"/>
                    <a:pt x="9956" y="1579"/>
                  </a:cubicBezTo>
                  <a:lnTo>
                    <a:pt x="7378" y="3185"/>
                  </a:lnTo>
                  <a:lnTo>
                    <a:pt x="6985" y="54"/>
                  </a:lnTo>
                  <a:cubicBezTo>
                    <a:pt x="6985" y="27"/>
                    <a:pt x="6968" y="9"/>
                    <a:pt x="69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1"/>
            <p:cNvSpPr/>
            <p:nvPr/>
          </p:nvSpPr>
          <p:spPr>
            <a:xfrm rot="3126409" flipH="1">
              <a:off x="-195914" y="2236292"/>
              <a:ext cx="570519" cy="477319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1"/>
            <p:cNvSpPr/>
            <p:nvPr/>
          </p:nvSpPr>
          <p:spPr>
            <a:xfrm flipH="1">
              <a:off x="81931" y="822675"/>
              <a:ext cx="464348" cy="449614"/>
            </a:xfrm>
            <a:custGeom>
              <a:avLst/>
              <a:gdLst/>
              <a:ahLst/>
              <a:cxnLst/>
              <a:rect l="l" t="t" r="r" b="b"/>
              <a:pathLst>
                <a:path w="7013" h="6781" extrusionOk="0">
                  <a:moveTo>
                    <a:pt x="2016" y="0"/>
                  </a:moveTo>
                  <a:cubicBezTo>
                    <a:pt x="1793" y="0"/>
                    <a:pt x="1561" y="63"/>
                    <a:pt x="1374" y="205"/>
                  </a:cubicBezTo>
                  <a:cubicBezTo>
                    <a:pt x="1213" y="321"/>
                    <a:pt x="1088" y="482"/>
                    <a:pt x="1017" y="660"/>
                  </a:cubicBezTo>
                  <a:cubicBezTo>
                    <a:pt x="946" y="830"/>
                    <a:pt x="910" y="1017"/>
                    <a:pt x="910" y="1213"/>
                  </a:cubicBezTo>
                  <a:cubicBezTo>
                    <a:pt x="910" y="1615"/>
                    <a:pt x="1044" y="2034"/>
                    <a:pt x="1294" y="2427"/>
                  </a:cubicBezTo>
                  <a:cubicBezTo>
                    <a:pt x="955" y="2561"/>
                    <a:pt x="660" y="2748"/>
                    <a:pt x="437" y="2980"/>
                  </a:cubicBezTo>
                  <a:cubicBezTo>
                    <a:pt x="312" y="3114"/>
                    <a:pt x="205" y="3265"/>
                    <a:pt x="125" y="3426"/>
                  </a:cubicBezTo>
                  <a:cubicBezTo>
                    <a:pt x="45" y="3586"/>
                    <a:pt x="0" y="3765"/>
                    <a:pt x="0" y="3943"/>
                  </a:cubicBezTo>
                  <a:cubicBezTo>
                    <a:pt x="0" y="4050"/>
                    <a:pt x="18" y="4157"/>
                    <a:pt x="54" y="4264"/>
                  </a:cubicBezTo>
                  <a:cubicBezTo>
                    <a:pt x="98" y="4416"/>
                    <a:pt x="179" y="4541"/>
                    <a:pt x="277" y="4648"/>
                  </a:cubicBezTo>
                  <a:cubicBezTo>
                    <a:pt x="428" y="4809"/>
                    <a:pt x="616" y="4925"/>
                    <a:pt x="821" y="4996"/>
                  </a:cubicBezTo>
                  <a:cubicBezTo>
                    <a:pt x="1026" y="5076"/>
                    <a:pt x="1258" y="5112"/>
                    <a:pt x="1490" y="5112"/>
                  </a:cubicBezTo>
                  <a:cubicBezTo>
                    <a:pt x="1704" y="5112"/>
                    <a:pt x="1918" y="5076"/>
                    <a:pt x="2141" y="5023"/>
                  </a:cubicBezTo>
                  <a:cubicBezTo>
                    <a:pt x="2168" y="5451"/>
                    <a:pt x="2284" y="5843"/>
                    <a:pt x="2489" y="6156"/>
                  </a:cubicBezTo>
                  <a:cubicBezTo>
                    <a:pt x="2605" y="6325"/>
                    <a:pt x="2739" y="6486"/>
                    <a:pt x="2917" y="6593"/>
                  </a:cubicBezTo>
                  <a:cubicBezTo>
                    <a:pt x="3087" y="6709"/>
                    <a:pt x="3292" y="6780"/>
                    <a:pt x="3506" y="6780"/>
                  </a:cubicBezTo>
                  <a:cubicBezTo>
                    <a:pt x="3720" y="6780"/>
                    <a:pt x="3925" y="6709"/>
                    <a:pt x="4095" y="6593"/>
                  </a:cubicBezTo>
                  <a:cubicBezTo>
                    <a:pt x="4354" y="6423"/>
                    <a:pt x="4541" y="6165"/>
                    <a:pt x="4675" y="5870"/>
                  </a:cubicBezTo>
                  <a:cubicBezTo>
                    <a:pt x="4782" y="5620"/>
                    <a:pt x="4853" y="5326"/>
                    <a:pt x="4871" y="5023"/>
                  </a:cubicBezTo>
                  <a:cubicBezTo>
                    <a:pt x="5094" y="5076"/>
                    <a:pt x="5308" y="5112"/>
                    <a:pt x="5522" y="5112"/>
                  </a:cubicBezTo>
                  <a:cubicBezTo>
                    <a:pt x="5834" y="5112"/>
                    <a:pt x="6138" y="5049"/>
                    <a:pt x="6388" y="4916"/>
                  </a:cubicBezTo>
                  <a:cubicBezTo>
                    <a:pt x="6521" y="4844"/>
                    <a:pt x="6637" y="4755"/>
                    <a:pt x="6735" y="4648"/>
                  </a:cubicBezTo>
                  <a:cubicBezTo>
                    <a:pt x="6834" y="4541"/>
                    <a:pt x="6914" y="4416"/>
                    <a:pt x="6959" y="4264"/>
                  </a:cubicBezTo>
                  <a:cubicBezTo>
                    <a:pt x="6994" y="4157"/>
                    <a:pt x="7012" y="4050"/>
                    <a:pt x="7012" y="3943"/>
                  </a:cubicBezTo>
                  <a:cubicBezTo>
                    <a:pt x="7012" y="3765"/>
                    <a:pt x="6967" y="3586"/>
                    <a:pt x="6887" y="3426"/>
                  </a:cubicBezTo>
                  <a:cubicBezTo>
                    <a:pt x="6771" y="3185"/>
                    <a:pt x="6593" y="2971"/>
                    <a:pt x="6361" y="2792"/>
                  </a:cubicBezTo>
                  <a:cubicBezTo>
                    <a:pt x="6173" y="2650"/>
                    <a:pt x="5959" y="2525"/>
                    <a:pt x="5718" y="2427"/>
                  </a:cubicBezTo>
                  <a:cubicBezTo>
                    <a:pt x="5968" y="2034"/>
                    <a:pt x="6102" y="1615"/>
                    <a:pt x="6102" y="1213"/>
                  </a:cubicBezTo>
                  <a:cubicBezTo>
                    <a:pt x="6102" y="1017"/>
                    <a:pt x="6066" y="830"/>
                    <a:pt x="5995" y="660"/>
                  </a:cubicBezTo>
                  <a:cubicBezTo>
                    <a:pt x="5924" y="482"/>
                    <a:pt x="5799" y="321"/>
                    <a:pt x="5638" y="205"/>
                  </a:cubicBezTo>
                  <a:cubicBezTo>
                    <a:pt x="5451" y="63"/>
                    <a:pt x="5219" y="0"/>
                    <a:pt x="4996" y="0"/>
                  </a:cubicBezTo>
                  <a:cubicBezTo>
                    <a:pt x="4701" y="0"/>
                    <a:pt x="4407" y="107"/>
                    <a:pt x="4131" y="268"/>
                  </a:cubicBezTo>
                  <a:cubicBezTo>
                    <a:pt x="3908" y="411"/>
                    <a:pt x="3693" y="598"/>
                    <a:pt x="3506" y="821"/>
                  </a:cubicBezTo>
                  <a:cubicBezTo>
                    <a:pt x="3319" y="598"/>
                    <a:pt x="3105" y="411"/>
                    <a:pt x="2882" y="268"/>
                  </a:cubicBezTo>
                  <a:cubicBezTo>
                    <a:pt x="2605" y="107"/>
                    <a:pt x="2311" y="0"/>
                    <a:pt x="2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1"/>
            <p:cNvSpPr/>
            <p:nvPr/>
          </p:nvSpPr>
          <p:spPr>
            <a:xfrm flipH="1">
              <a:off x="9029568" y="1172816"/>
              <a:ext cx="249828" cy="245878"/>
            </a:xfrm>
            <a:custGeom>
              <a:avLst/>
              <a:gdLst/>
              <a:ahLst/>
              <a:cxnLst/>
              <a:rect l="l" t="t" r="r" b="b"/>
              <a:pathLst>
                <a:path w="3721" h="3657" extrusionOk="0">
                  <a:moveTo>
                    <a:pt x="1856" y="1"/>
                  </a:moveTo>
                  <a:cubicBezTo>
                    <a:pt x="1802" y="1"/>
                    <a:pt x="1749" y="34"/>
                    <a:pt x="1731" y="101"/>
                  </a:cubicBezTo>
                  <a:lnTo>
                    <a:pt x="1401" y="1279"/>
                  </a:lnTo>
                  <a:cubicBezTo>
                    <a:pt x="1383" y="1323"/>
                    <a:pt x="1347" y="1359"/>
                    <a:pt x="1303" y="1368"/>
                  </a:cubicBezTo>
                  <a:lnTo>
                    <a:pt x="125" y="1698"/>
                  </a:lnTo>
                  <a:cubicBezTo>
                    <a:pt x="0" y="1734"/>
                    <a:pt x="0" y="1921"/>
                    <a:pt x="125" y="1957"/>
                  </a:cubicBezTo>
                  <a:lnTo>
                    <a:pt x="1303" y="2287"/>
                  </a:lnTo>
                  <a:cubicBezTo>
                    <a:pt x="1347" y="2296"/>
                    <a:pt x="1383" y="2331"/>
                    <a:pt x="1401" y="2376"/>
                  </a:cubicBezTo>
                  <a:lnTo>
                    <a:pt x="1731" y="3563"/>
                  </a:lnTo>
                  <a:cubicBezTo>
                    <a:pt x="1749" y="3625"/>
                    <a:pt x="1802" y="3656"/>
                    <a:pt x="1856" y="3656"/>
                  </a:cubicBezTo>
                  <a:cubicBezTo>
                    <a:pt x="1909" y="3656"/>
                    <a:pt x="1963" y="3625"/>
                    <a:pt x="1981" y="3563"/>
                  </a:cubicBezTo>
                  <a:lnTo>
                    <a:pt x="2311" y="2376"/>
                  </a:lnTo>
                  <a:cubicBezTo>
                    <a:pt x="2328" y="2331"/>
                    <a:pt x="2364" y="2296"/>
                    <a:pt x="2409" y="2287"/>
                  </a:cubicBezTo>
                  <a:lnTo>
                    <a:pt x="3586" y="1957"/>
                  </a:lnTo>
                  <a:cubicBezTo>
                    <a:pt x="3720" y="1921"/>
                    <a:pt x="3720" y="1734"/>
                    <a:pt x="3586" y="1698"/>
                  </a:cubicBezTo>
                  <a:lnTo>
                    <a:pt x="2409" y="1368"/>
                  </a:lnTo>
                  <a:cubicBezTo>
                    <a:pt x="2364" y="1359"/>
                    <a:pt x="2328" y="1323"/>
                    <a:pt x="2311" y="1279"/>
                  </a:cubicBezTo>
                  <a:lnTo>
                    <a:pt x="1981" y="101"/>
                  </a:lnTo>
                  <a:cubicBezTo>
                    <a:pt x="1963" y="34"/>
                    <a:pt x="1909" y="1"/>
                    <a:pt x="18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1"/>
            <p:cNvSpPr/>
            <p:nvPr/>
          </p:nvSpPr>
          <p:spPr>
            <a:xfrm flipH="1">
              <a:off x="950730" y="-209169"/>
              <a:ext cx="400519" cy="401079"/>
            </a:xfrm>
            <a:custGeom>
              <a:avLst/>
              <a:gdLst/>
              <a:ahLst/>
              <a:cxnLst/>
              <a:rect l="l" t="t" r="r" b="b"/>
              <a:pathLst>
                <a:path w="6049" h="6049" extrusionOk="0">
                  <a:moveTo>
                    <a:pt x="3274" y="0"/>
                  </a:moveTo>
                  <a:lnTo>
                    <a:pt x="2391" y="54"/>
                  </a:lnTo>
                  <a:lnTo>
                    <a:pt x="2364" y="63"/>
                  </a:lnTo>
                  <a:lnTo>
                    <a:pt x="2355" y="98"/>
                  </a:lnTo>
                  <a:lnTo>
                    <a:pt x="2471" y="1892"/>
                  </a:lnTo>
                  <a:lnTo>
                    <a:pt x="1115" y="705"/>
                  </a:lnTo>
                  <a:lnTo>
                    <a:pt x="1089" y="696"/>
                  </a:lnTo>
                  <a:lnTo>
                    <a:pt x="1062" y="705"/>
                  </a:lnTo>
                  <a:lnTo>
                    <a:pt x="473" y="1374"/>
                  </a:lnTo>
                  <a:lnTo>
                    <a:pt x="482" y="1428"/>
                  </a:lnTo>
                  <a:lnTo>
                    <a:pt x="1490" y="2320"/>
                  </a:lnTo>
                  <a:lnTo>
                    <a:pt x="1838" y="2614"/>
                  </a:lnTo>
                  <a:lnTo>
                    <a:pt x="1374" y="2650"/>
                  </a:lnTo>
                  <a:lnTo>
                    <a:pt x="36" y="2730"/>
                  </a:lnTo>
                  <a:lnTo>
                    <a:pt x="9" y="2748"/>
                  </a:lnTo>
                  <a:lnTo>
                    <a:pt x="0" y="2775"/>
                  </a:lnTo>
                  <a:lnTo>
                    <a:pt x="54" y="3658"/>
                  </a:lnTo>
                  <a:lnTo>
                    <a:pt x="98" y="3694"/>
                  </a:lnTo>
                  <a:lnTo>
                    <a:pt x="1901" y="3578"/>
                  </a:lnTo>
                  <a:lnTo>
                    <a:pt x="1901" y="3578"/>
                  </a:lnTo>
                  <a:lnTo>
                    <a:pt x="705" y="4934"/>
                  </a:lnTo>
                  <a:lnTo>
                    <a:pt x="705" y="4987"/>
                  </a:lnTo>
                  <a:lnTo>
                    <a:pt x="1374" y="5576"/>
                  </a:lnTo>
                  <a:lnTo>
                    <a:pt x="1428" y="5567"/>
                  </a:lnTo>
                  <a:lnTo>
                    <a:pt x="2320" y="4559"/>
                  </a:lnTo>
                  <a:lnTo>
                    <a:pt x="2623" y="4211"/>
                  </a:lnTo>
                  <a:lnTo>
                    <a:pt x="2650" y="4666"/>
                  </a:lnTo>
                  <a:lnTo>
                    <a:pt x="2730" y="6013"/>
                  </a:lnTo>
                  <a:lnTo>
                    <a:pt x="2775" y="6049"/>
                  </a:lnTo>
                  <a:lnTo>
                    <a:pt x="3658" y="5995"/>
                  </a:lnTo>
                  <a:lnTo>
                    <a:pt x="3694" y="5951"/>
                  </a:lnTo>
                  <a:lnTo>
                    <a:pt x="3578" y="4149"/>
                  </a:lnTo>
                  <a:lnTo>
                    <a:pt x="4934" y="5344"/>
                  </a:lnTo>
                  <a:lnTo>
                    <a:pt x="4987" y="5344"/>
                  </a:lnTo>
                  <a:lnTo>
                    <a:pt x="5576" y="4675"/>
                  </a:lnTo>
                  <a:lnTo>
                    <a:pt x="5585" y="4648"/>
                  </a:lnTo>
                  <a:lnTo>
                    <a:pt x="5567" y="4621"/>
                  </a:lnTo>
                  <a:lnTo>
                    <a:pt x="4559" y="3729"/>
                  </a:lnTo>
                  <a:lnTo>
                    <a:pt x="4211" y="3426"/>
                  </a:lnTo>
                  <a:lnTo>
                    <a:pt x="4675" y="3399"/>
                  </a:lnTo>
                  <a:lnTo>
                    <a:pt x="6013" y="3310"/>
                  </a:lnTo>
                  <a:lnTo>
                    <a:pt x="6049" y="3274"/>
                  </a:lnTo>
                  <a:lnTo>
                    <a:pt x="5995" y="2391"/>
                  </a:lnTo>
                  <a:lnTo>
                    <a:pt x="5977" y="2364"/>
                  </a:lnTo>
                  <a:lnTo>
                    <a:pt x="5951" y="2355"/>
                  </a:lnTo>
                  <a:lnTo>
                    <a:pt x="4158" y="2471"/>
                  </a:lnTo>
                  <a:lnTo>
                    <a:pt x="5344" y="1115"/>
                  </a:lnTo>
                  <a:lnTo>
                    <a:pt x="5353" y="1089"/>
                  </a:lnTo>
                  <a:lnTo>
                    <a:pt x="5344" y="1062"/>
                  </a:lnTo>
                  <a:lnTo>
                    <a:pt x="4675" y="473"/>
                  </a:lnTo>
                  <a:lnTo>
                    <a:pt x="4648" y="464"/>
                  </a:lnTo>
                  <a:lnTo>
                    <a:pt x="4621" y="482"/>
                  </a:lnTo>
                  <a:lnTo>
                    <a:pt x="3729" y="1490"/>
                  </a:lnTo>
                  <a:lnTo>
                    <a:pt x="3426" y="1838"/>
                  </a:lnTo>
                  <a:lnTo>
                    <a:pt x="3399" y="1374"/>
                  </a:lnTo>
                  <a:lnTo>
                    <a:pt x="3319" y="36"/>
                  </a:lnTo>
                  <a:lnTo>
                    <a:pt x="3301" y="9"/>
                  </a:lnTo>
                  <a:lnTo>
                    <a:pt x="32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0" name="Google Shape;310;p11"/>
          <p:cNvSpPr/>
          <p:nvPr/>
        </p:nvSpPr>
        <p:spPr>
          <a:xfrm>
            <a:off x="8696355" y="2834725"/>
            <a:ext cx="570007" cy="626317"/>
          </a:xfrm>
          <a:custGeom>
            <a:avLst/>
            <a:gdLst/>
            <a:ahLst/>
            <a:cxnLst/>
            <a:rect l="l" t="t" r="r" b="b"/>
            <a:pathLst>
              <a:path w="9002" h="9446" extrusionOk="0">
                <a:moveTo>
                  <a:pt x="3892" y="1"/>
                </a:moveTo>
                <a:cubicBezTo>
                  <a:pt x="3772" y="1"/>
                  <a:pt x="3640" y="14"/>
                  <a:pt x="3497" y="40"/>
                </a:cubicBezTo>
                <a:cubicBezTo>
                  <a:pt x="3096" y="120"/>
                  <a:pt x="2703" y="272"/>
                  <a:pt x="2302" y="504"/>
                </a:cubicBezTo>
                <a:cubicBezTo>
                  <a:pt x="1909" y="727"/>
                  <a:pt x="1543" y="1003"/>
                  <a:pt x="1222" y="1342"/>
                </a:cubicBezTo>
                <a:cubicBezTo>
                  <a:pt x="767" y="1806"/>
                  <a:pt x="437" y="2297"/>
                  <a:pt x="250" y="2823"/>
                </a:cubicBezTo>
                <a:cubicBezTo>
                  <a:pt x="54" y="3349"/>
                  <a:pt x="0" y="3849"/>
                  <a:pt x="80" y="4340"/>
                </a:cubicBezTo>
                <a:cubicBezTo>
                  <a:pt x="161" y="4821"/>
                  <a:pt x="384" y="5241"/>
                  <a:pt x="758" y="5606"/>
                </a:cubicBezTo>
                <a:cubicBezTo>
                  <a:pt x="1182" y="6014"/>
                  <a:pt x="1656" y="6221"/>
                  <a:pt x="2174" y="6221"/>
                </a:cubicBezTo>
                <a:cubicBezTo>
                  <a:pt x="2234" y="6221"/>
                  <a:pt x="2294" y="6219"/>
                  <a:pt x="2355" y="6213"/>
                </a:cubicBezTo>
                <a:cubicBezTo>
                  <a:pt x="2953" y="6151"/>
                  <a:pt x="3702" y="5829"/>
                  <a:pt x="4603" y="5232"/>
                </a:cubicBezTo>
                <a:cubicBezTo>
                  <a:pt x="5130" y="4875"/>
                  <a:pt x="5558" y="4625"/>
                  <a:pt x="5879" y="4482"/>
                </a:cubicBezTo>
                <a:cubicBezTo>
                  <a:pt x="6157" y="4356"/>
                  <a:pt x="6399" y="4292"/>
                  <a:pt x="6593" y="4292"/>
                </a:cubicBezTo>
                <a:cubicBezTo>
                  <a:pt x="6618" y="4292"/>
                  <a:pt x="6641" y="4293"/>
                  <a:pt x="6664" y="4295"/>
                </a:cubicBezTo>
                <a:cubicBezTo>
                  <a:pt x="6869" y="4313"/>
                  <a:pt x="7075" y="4411"/>
                  <a:pt x="7262" y="4598"/>
                </a:cubicBezTo>
                <a:cubicBezTo>
                  <a:pt x="7565" y="4902"/>
                  <a:pt x="7681" y="5259"/>
                  <a:pt x="7592" y="5678"/>
                </a:cubicBezTo>
                <a:cubicBezTo>
                  <a:pt x="7503" y="6097"/>
                  <a:pt x="7226" y="6534"/>
                  <a:pt x="6780" y="6998"/>
                </a:cubicBezTo>
                <a:cubicBezTo>
                  <a:pt x="6405" y="7382"/>
                  <a:pt x="6058" y="7649"/>
                  <a:pt x="5719" y="7819"/>
                </a:cubicBezTo>
                <a:cubicBezTo>
                  <a:pt x="5380" y="7979"/>
                  <a:pt x="5005" y="8122"/>
                  <a:pt x="4594" y="8220"/>
                </a:cubicBezTo>
                <a:cubicBezTo>
                  <a:pt x="4273" y="8292"/>
                  <a:pt x="4068" y="8381"/>
                  <a:pt x="3961" y="8488"/>
                </a:cubicBezTo>
                <a:cubicBezTo>
                  <a:pt x="3863" y="8586"/>
                  <a:pt x="3818" y="8711"/>
                  <a:pt x="3827" y="8845"/>
                </a:cubicBezTo>
                <a:cubicBezTo>
                  <a:pt x="3836" y="8979"/>
                  <a:pt x="3899" y="9103"/>
                  <a:pt x="4015" y="9211"/>
                </a:cubicBezTo>
                <a:cubicBezTo>
                  <a:pt x="4140" y="9335"/>
                  <a:pt x="4282" y="9416"/>
                  <a:pt x="4434" y="9434"/>
                </a:cubicBezTo>
                <a:cubicBezTo>
                  <a:pt x="4481" y="9442"/>
                  <a:pt x="4533" y="9446"/>
                  <a:pt x="4590" y="9446"/>
                </a:cubicBezTo>
                <a:cubicBezTo>
                  <a:pt x="4718" y="9446"/>
                  <a:pt x="4871" y="9426"/>
                  <a:pt x="5049" y="9389"/>
                </a:cubicBezTo>
                <a:cubicBezTo>
                  <a:pt x="5487" y="9282"/>
                  <a:pt x="5924" y="9103"/>
                  <a:pt x="6370" y="8836"/>
                </a:cubicBezTo>
                <a:cubicBezTo>
                  <a:pt x="6816" y="8568"/>
                  <a:pt x="7226" y="8238"/>
                  <a:pt x="7619" y="7846"/>
                </a:cubicBezTo>
                <a:cubicBezTo>
                  <a:pt x="8350" y="7096"/>
                  <a:pt x="8770" y="6338"/>
                  <a:pt x="8886" y="5553"/>
                </a:cubicBezTo>
                <a:cubicBezTo>
                  <a:pt x="9001" y="4777"/>
                  <a:pt x="8787" y="4126"/>
                  <a:pt x="8243" y="3590"/>
                </a:cubicBezTo>
                <a:cubicBezTo>
                  <a:pt x="7895" y="3260"/>
                  <a:pt x="7547" y="3046"/>
                  <a:pt x="7191" y="2966"/>
                </a:cubicBezTo>
                <a:cubicBezTo>
                  <a:pt x="7076" y="2940"/>
                  <a:pt x="6955" y="2927"/>
                  <a:pt x="6828" y="2927"/>
                </a:cubicBezTo>
                <a:cubicBezTo>
                  <a:pt x="6560" y="2927"/>
                  <a:pt x="6265" y="2985"/>
                  <a:pt x="5950" y="3100"/>
                </a:cubicBezTo>
                <a:cubicBezTo>
                  <a:pt x="5478" y="3278"/>
                  <a:pt x="4898" y="3590"/>
                  <a:pt x="4193" y="4045"/>
                </a:cubicBezTo>
                <a:cubicBezTo>
                  <a:pt x="3720" y="4357"/>
                  <a:pt x="3337" y="4572"/>
                  <a:pt x="3042" y="4696"/>
                </a:cubicBezTo>
                <a:cubicBezTo>
                  <a:pt x="2797" y="4800"/>
                  <a:pt x="2583" y="4855"/>
                  <a:pt x="2400" y="4855"/>
                </a:cubicBezTo>
                <a:cubicBezTo>
                  <a:pt x="2363" y="4855"/>
                  <a:pt x="2327" y="4853"/>
                  <a:pt x="2293" y="4848"/>
                </a:cubicBezTo>
                <a:cubicBezTo>
                  <a:pt x="2088" y="4821"/>
                  <a:pt x="1891" y="4723"/>
                  <a:pt x="1704" y="4536"/>
                </a:cubicBezTo>
                <a:cubicBezTo>
                  <a:pt x="1401" y="4242"/>
                  <a:pt x="1276" y="3885"/>
                  <a:pt x="1338" y="3465"/>
                </a:cubicBezTo>
                <a:cubicBezTo>
                  <a:pt x="1401" y="3037"/>
                  <a:pt x="1624" y="2627"/>
                  <a:pt x="2016" y="2225"/>
                </a:cubicBezTo>
                <a:cubicBezTo>
                  <a:pt x="2329" y="1904"/>
                  <a:pt x="2632" y="1681"/>
                  <a:pt x="2926" y="1547"/>
                </a:cubicBezTo>
                <a:cubicBezTo>
                  <a:pt x="3230" y="1422"/>
                  <a:pt x="3569" y="1307"/>
                  <a:pt x="3961" y="1217"/>
                </a:cubicBezTo>
                <a:cubicBezTo>
                  <a:pt x="4309" y="1155"/>
                  <a:pt x="4532" y="1075"/>
                  <a:pt x="4630" y="968"/>
                </a:cubicBezTo>
                <a:cubicBezTo>
                  <a:pt x="4719" y="878"/>
                  <a:pt x="4764" y="753"/>
                  <a:pt x="4755" y="611"/>
                </a:cubicBezTo>
                <a:cubicBezTo>
                  <a:pt x="4746" y="468"/>
                  <a:pt x="4684" y="343"/>
                  <a:pt x="4568" y="236"/>
                </a:cubicBezTo>
                <a:cubicBezTo>
                  <a:pt x="4410" y="78"/>
                  <a:pt x="4185" y="1"/>
                  <a:pt x="389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1" name="Google Shape;311;p11"/>
          <p:cNvGrpSpPr/>
          <p:nvPr/>
        </p:nvGrpSpPr>
        <p:grpSpPr>
          <a:xfrm rot="10800000"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312" name="Google Shape;312;p11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13" name="Google Shape;313;p11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1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1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1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1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1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11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11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11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11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11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11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11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11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11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11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11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30" name="Google Shape;330;p11"/>
          <p:cNvSpPr txBox="1">
            <a:spLocks noGrp="1"/>
          </p:cNvSpPr>
          <p:nvPr>
            <p:ph type="title" hasCustomPrompt="1"/>
          </p:nvPr>
        </p:nvSpPr>
        <p:spPr>
          <a:xfrm>
            <a:off x="1313500" y="1809050"/>
            <a:ext cx="6517200" cy="102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31" name="Google Shape;331;p11"/>
          <p:cNvSpPr txBox="1">
            <a:spLocks noGrp="1"/>
          </p:cNvSpPr>
          <p:nvPr>
            <p:ph type="subTitle" idx="1"/>
          </p:nvPr>
        </p:nvSpPr>
        <p:spPr>
          <a:xfrm>
            <a:off x="1313500" y="2837375"/>
            <a:ext cx="6517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32" name="Google Shape;332;p11"/>
          <p:cNvGrpSpPr/>
          <p:nvPr/>
        </p:nvGrpSpPr>
        <p:grpSpPr>
          <a:xfrm>
            <a:off x="-98995" y="3409980"/>
            <a:ext cx="4886701" cy="1783990"/>
            <a:chOff x="-98995" y="3409980"/>
            <a:chExt cx="4886701" cy="1783990"/>
          </a:xfrm>
        </p:grpSpPr>
        <p:sp>
          <p:nvSpPr>
            <p:cNvPr id="333" name="Google Shape;333;p11"/>
            <p:cNvSpPr/>
            <p:nvPr/>
          </p:nvSpPr>
          <p:spPr>
            <a:xfrm flipH="1">
              <a:off x="-98995" y="3409980"/>
              <a:ext cx="812229" cy="645148"/>
            </a:xfrm>
            <a:custGeom>
              <a:avLst/>
              <a:gdLst/>
              <a:ahLst/>
              <a:cxnLst/>
              <a:rect l="l" t="t" r="r" b="b"/>
              <a:pathLst>
                <a:path w="12267" h="9730" extrusionOk="0">
                  <a:moveTo>
                    <a:pt x="4314" y="1203"/>
                  </a:moveTo>
                  <a:cubicBezTo>
                    <a:pt x="4312" y="1204"/>
                    <a:pt x="4310" y="1205"/>
                    <a:pt x="4309" y="1205"/>
                  </a:cubicBezTo>
                  <a:cubicBezTo>
                    <a:pt x="4311" y="1204"/>
                    <a:pt x="4313" y="1203"/>
                    <a:pt x="4314" y="1203"/>
                  </a:cubicBezTo>
                  <a:close/>
                  <a:moveTo>
                    <a:pt x="6912" y="4022"/>
                  </a:moveTo>
                  <a:cubicBezTo>
                    <a:pt x="6913" y="4031"/>
                    <a:pt x="6914" y="4039"/>
                    <a:pt x="6914" y="4041"/>
                  </a:cubicBezTo>
                  <a:cubicBezTo>
                    <a:pt x="6914" y="4034"/>
                    <a:pt x="6913" y="4028"/>
                    <a:pt x="6912" y="4022"/>
                  </a:cubicBezTo>
                  <a:close/>
                  <a:moveTo>
                    <a:pt x="4639" y="1133"/>
                  </a:moveTo>
                  <a:cubicBezTo>
                    <a:pt x="4817" y="1133"/>
                    <a:pt x="5041" y="1222"/>
                    <a:pt x="5219" y="1321"/>
                  </a:cubicBezTo>
                  <a:cubicBezTo>
                    <a:pt x="5317" y="1374"/>
                    <a:pt x="5406" y="1437"/>
                    <a:pt x="5495" y="1490"/>
                  </a:cubicBezTo>
                  <a:cubicBezTo>
                    <a:pt x="5508" y="1503"/>
                    <a:pt x="5569" y="1549"/>
                    <a:pt x="5573" y="1549"/>
                  </a:cubicBezTo>
                  <a:cubicBezTo>
                    <a:pt x="5573" y="1549"/>
                    <a:pt x="5573" y="1549"/>
                    <a:pt x="5573" y="1549"/>
                  </a:cubicBezTo>
                  <a:lnTo>
                    <a:pt x="5573" y="1549"/>
                  </a:lnTo>
                  <a:cubicBezTo>
                    <a:pt x="5610" y="1583"/>
                    <a:pt x="5646" y="1612"/>
                    <a:pt x="5683" y="1642"/>
                  </a:cubicBezTo>
                  <a:cubicBezTo>
                    <a:pt x="5843" y="1784"/>
                    <a:pt x="5995" y="1945"/>
                    <a:pt x="6129" y="2106"/>
                  </a:cubicBezTo>
                  <a:cubicBezTo>
                    <a:pt x="6135" y="2112"/>
                    <a:pt x="6139" y="2117"/>
                    <a:pt x="6143" y="2122"/>
                  </a:cubicBezTo>
                  <a:lnTo>
                    <a:pt x="6143" y="2122"/>
                  </a:lnTo>
                  <a:cubicBezTo>
                    <a:pt x="6145" y="2125"/>
                    <a:pt x="6151" y="2133"/>
                    <a:pt x="6165" y="2150"/>
                  </a:cubicBezTo>
                  <a:cubicBezTo>
                    <a:pt x="6200" y="2195"/>
                    <a:pt x="6227" y="2239"/>
                    <a:pt x="6254" y="2275"/>
                  </a:cubicBezTo>
                  <a:cubicBezTo>
                    <a:pt x="6316" y="2373"/>
                    <a:pt x="6379" y="2462"/>
                    <a:pt x="6432" y="2561"/>
                  </a:cubicBezTo>
                  <a:cubicBezTo>
                    <a:pt x="6477" y="2650"/>
                    <a:pt x="6521" y="2739"/>
                    <a:pt x="6566" y="2828"/>
                  </a:cubicBezTo>
                  <a:cubicBezTo>
                    <a:pt x="6579" y="2848"/>
                    <a:pt x="6613" y="2919"/>
                    <a:pt x="6617" y="2934"/>
                  </a:cubicBezTo>
                  <a:lnTo>
                    <a:pt x="6617" y="2934"/>
                  </a:lnTo>
                  <a:cubicBezTo>
                    <a:pt x="6611" y="2921"/>
                    <a:pt x="6605" y="2907"/>
                    <a:pt x="6605" y="2907"/>
                  </a:cubicBezTo>
                  <a:lnTo>
                    <a:pt x="6605" y="2907"/>
                  </a:lnTo>
                  <a:cubicBezTo>
                    <a:pt x="6604" y="2907"/>
                    <a:pt x="6606" y="2912"/>
                    <a:pt x="6611" y="2926"/>
                  </a:cubicBezTo>
                  <a:cubicBezTo>
                    <a:pt x="6615" y="2933"/>
                    <a:pt x="6617" y="2936"/>
                    <a:pt x="6618" y="2936"/>
                  </a:cubicBezTo>
                  <a:cubicBezTo>
                    <a:pt x="6618" y="2936"/>
                    <a:pt x="6618" y="2935"/>
                    <a:pt x="6617" y="2934"/>
                  </a:cubicBezTo>
                  <a:lnTo>
                    <a:pt x="6617" y="2934"/>
                  </a:lnTo>
                  <a:cubicBezTo>
                    <a:pt x="6622" y="2942"/>
                    <a:pt x="6626" y="2950"/>
                    <a:pt x="6628" y="2953"/>
                  </a:cubicBezTo>
                  <a:cubicBezTo>
                    <a:pt x="6637" y="2989"/>
                    <a:pt x="6646" y="3016"/>
                    <a:pt x="6664" y="3051"/>
                  </a:cubicBezTo>
                  <a:cubicBezTo>
                    <a:pt x="6736" y="3248"/>
                    <a:pt x="6798" y="3453"/>
                    <a:pt x="6843" y="3667"/>
                  </a:cubicBezTo>
                  <a:cubicBezTo>
                    <a:pt x="6869" y="3765"/>
                    <a:pt x="6887" y="3863"/>
                    <a:pt x="6905" y="3970"/>
                  </a:cubicBezTo>
                  <a:cubicBezTo>
                    <a:pt x="6905" y="3990"/>
                    <a:pt x="6910" y="4005"/>
                    <a:pt x="6912" y="4022"/>
                  </a:cubicBezTo>
                  <a:lnTo>
                    <a:pt x="6912" y="4022"/>
                  </a:lnTo>
                  <a:cubicBezTo>
                    <a:pt x="6911" y="4009"/>
                    <a:pt x="6910" y="3994"/>
                    <a:pt x="6910" y="3994"/>
                  </a:cubicBezTo>
                  <a:lnTo>
                    <a:pt x="6910" y="3994"/>
                  </a:lnTo>
                  <a:cubicBezTo>
                    <a:pt x="6910" y="3994"/>
                    <a:pt x="6911" y="4002"/>
                    <a:pt x="6914" y="4024"/>
                  </a:cubicBezTo>
                  <a:cubicBezTo>
                    <a:pt x="6914" y="4077"/>
                    <a:pt x="6923" y="4140"/>
                    <a:pt x="6932" y="4202"/>
                  </a:cubicBezTo>
                  <a:cubicBezTo>
                    <a:pt x="6950" y="4416"/>
                    <a:pt x="6950" y="4630"/>
                    <a:pt x="6941" y="4844"/>
                  </a:cubicBezTo>
                  <a:cubicBezTo>
                    <a:pt x="6941" y="4951"/>
                    <a:pt x="6932" y="5050"/>
                    <a:pt x="6923" y="5157"/>
                  </a:cubicBezTo>
                  <a:cubicBezTo>
                    <a:pt x="6916" y="5170"/>
                    <a:pt x="6914" y="5189"/>
                    <a:pt x="6914" y="5209"/>
                  </a:cubicBezTo>
                  <a:lnTo>
                    <a:pt x="6914" y="5209"/>
                  </a:lnTo>
                  <a:cubicBezTo>
                    <a:pt x="6914" y="5210"/>
                    <a:pt x="6914" y="5210"/>
                    <a:pt x="6914" y="5210"/>
                  </a:cubicBezTo>
                  <a:cubicBezTo>
                    <a:pt x="6905" y="5264"/>
                    <a:pt x="6896" y="5326"/>
                    <a:pt x="6887" y="5380"/>
                  </a:cubicBezTo>
                  <a:cubicBezTo>
                    <a:pt x="6847" y="5580"/>
                    <a:pt x="6800" y="5781"/>
                    <a:pt x="6745" y="5975"/>
                  </a:cubicBezTo>
                  <a:lnTo>
                    <a:pt x="6745" y="5975"/>
                  </a:lnTo>
                  <a:cubicBezTo>
                    <a:pt x="6680" y="5955"/>
                    <a:pt x="6616" y="5932"/>
                    <a:pt x="6548" y="5906"/>
                  </a:cubicBezTo>
                  <a:cubicBezTo>
                    <a:pt x="6504" y="5888"/>
                    <a:pt x="6450" y="5870"/>
                    <a:pt x="6397" y="5852"/>
                  </a:cubicBezTo>
                  <a:cubicBezTo>
                    <a:pt x="6376" y="5844"/>
                    <a:pt x="6369" y="5841"/>
                    <a:pt x="6369" y="5841"/>
                  </a:cubicBezTo>
                  <a:lnTo>
                    <a:pt x="6369" y="5841"/>
                  </a:lnTo>
                  <a:cubicBezTo>
                    <a:pt x="6370" y="5841"/>
                    <a:pt x="6399" y="5852"/>
                    <a:pt x="6405" y="5852"/>
                  </a:cubicBezTo>
                  <a:cubicBezTo>
                    <a:pt x="6370" y="5844"/>
                    <a:pt x="6343" y="5826"/>
                    <a:pt x="6307" y="5808"/>
                  </a:cubicBezTo>
                  <a:cubicBezTo>
                    <a:pt x="6102" y="5710"/>
                    <a:pt x="5906" y="5603"/>
                    <a:pt x="5710" y="5478"/>
                  </a:cubicBezTo>
                  <a:cubicBezTo>
                    <a:pt x="5665" y="5442"/>
                    <a:pt x="5620" y="5415"/>
                    <a:pt x="5576" y="5380"/>
                  </a:cubicBezTo>
                  <a:cubicBezTo>
                    <a:pt x="5549" y="5371"/>
                    <a:pt x="5531" y="5353"/>
                    <a:pt x="5504" y="5335"/>
                  </a:cubicBezTo>
                  <a:cubicBezTo>
                    <a:pt x="5504" y="5335"/>
                    <a:pt x="5497" y="5330"/>
                    <a:pt x="5489" y="5324"/>
                  </a:cubicBezTo>
                  <a:lnTo>
                    <a:pt x="5489" y="5324"/>
                  </a:lnTo>
                  <a:cubicBezTo>
                    <a:pt x="5491" y="5324"/>
                    <a:pt x="5492" y="5325"/>
                    <a:pt x="5492" y="5325"/>
                  </a:cubicBezTo>
                  <a:cubicBezTo>
                    <a:pt x="5497" y="5325"/>
                    <a:pt x="5451" y="5290"/>
                    <a:pt x="5451" y="5290"/>
                  </a:cubicBezTo>
                  <a:cubicBezTo>
                    <a:pt x="5433" y="5273"/>
                    <a:pt x="5406" y="5255"/>
                    <a:pt x="5388" y="5237"/>
                  </a:cubicBezTo>
                  <a:cubicBezTo>
                    <a:pt x="5335" y="5201"/>
                    <a:pt x="5290" y="5157"/>
                    <a:pt x="5246" y="5112"/>
                  </a:cubicBezTo>
                  <a:cubicBezTo>
                    <a:pt x="5076" y="4960"/>
                    <a:pt x="4916" y="4800"/>
                    <a:pt x="4764" y="4621"/>
                  </a:cubicBezTo>
                  <a:cubicBezTo>
                    <a:pt x="4746" y="4604"/>
                    <a:pt x="4728" y="4577"/>
                    <a:pt x="4710" y="4559"/>
                  </a:cubicBezTo>
                  <a:cubicBezTo>
                    <a:pt x="4710" y="4559"/>
                    <a:pt x="4679" y="4517"/>
                    <a:pt x="4680" y="4517"/>
                  </a:cubicBezTo>
                  <a:lnTo>
                    <a:pt x="4680" y="4517"/>
                  </a:lnTo>
                  <a:cubicBezTo>
                    <a:pt x="4681" y="4517"/>
                    <a:pt x="4684" y="4522"/>
                    <a:pt x="4693" y="4532"/>
                  </a:cubicBezTo>
                  <a:cubicBezTo>
                    <a:pt x="4700" y="4539"/>
                    <a:pt x="4703" y="4542"/>
                    <a:pt x="4704" y="4542"/>
                  </a:cubicBezTo>
                  <a:cubicBezTo>
                    <a:pt x="4706" y="4542"/>
                    <a:pt x="4666" y="4496"/>
                    <a:pt x="4666" y="4496"/>
                  </a:cubicBezTo>
                  <a:cubicBezTo>
                    <a:pt x="4657" y="4479"/>
                    <a:pt x="4639" y="4452"/>
                    <a:pt x="4621" y="4434"/>
                  </a:cubicBezTo>
                  <a:cubicBezTo>
                    <a:pt x="4550" y="4336"/>
                    <a:pt x="4487" y="4238"/>
                    <a:pt x="4425" y="4140"/>
                  </a:cubicBezTo>
                  <a:cubicBezTo>
                    <a:pt x="4363" y="4041"/>
                    <a:pt x="4309" y="3943"/>
                    <a:pt x="4264" y="3854"/>
                  </a:cubicBezTo>
                  <a:cubicBezTo>
                    <a:pt x="4238" y="3801"/>
                    <a:pt x="4211" y="3756"/>
                    <a:pt x="4193" y="3702"/>
                  </a:cubicBezTo>
                  <a:cubicBezTo>
                    <a:pt x="4175" y="3676"/>
                    <a:pt x="4166" y="3649"/>
                    <a:pt x="4157" y="3631"/>
                  </a:cubicBezTo>
                  <a:cubicBezTo>
                    <a:pt x="4152" y="3626"/>
                    <a:pt x="4133" y="3587"/>
                    <a:pt x="4126" y="3568"/>
                  </a:cubicBezTo>
                  <a:lnTo>
                    <a:pt x="4126" y="3568"/>
                  </a:lnTo>
                  <a:cubicBezTo>
                    <a:pt x="4130" y="3578"/>
                    <a:pt x="4134" y="3587"/>
                    <a:pt x="4135" y="3587"/>
                  </a:cubicBezTo>
                  <a:cubicBezTo>
                    <a:pt x="4136" y="3587"/>
                    <a:pt x="4135" y="3582"/>
                    <a:pt x="4131" y="3569"/>
                  </a:cubicBezTo>
                  <a:cubicBezTo>
                    <a:pt x="4126" y="3560"/>
                    <a:pt x="4123" y="3557"/>
                    <a:pt x="4122" y="3557"/>
                  </a:cubicBezTo>
                  <a:lnTo>
                    <a:pt x="4122" y="3557"/>
                  </a:lnTo>
                  <a:cubicBezTo>
                    <a:pt x="4122" y="3557"/>
                    <a:pt x="4123" y="3561"/>
                    <a:pt x="4126" y="3568"/>
                  </a:cubicBezTo>
                  <a:lnTo>
                    <a:pt x="4126" y="3568"/>
                  </a:lnTo>
                  <a:cubicBezTo>
                    <a:pt x="4119" y="3554"/>
                    <a:pt x="4113" y="3537"/>
                    <a:pt x="4113" y="3533"/>
                  </a:cubicBezTo>
                  <a:cubicBezTo>
                    <a:pt x="4104" y="3515"/>
                    <a:pt x="4095" y="3488"/>
                    <a:pt x="4086" y="3462"/>
                  </a:cubicBezTo>
                  <a:cubicBezTo>
                    <a:pt x="4068" y="3408"/>
                    <a:pt x="4050" y="3355"/>
                    <a:pt x="4032" y="3310"/>
                  </a:cubicBezTo>
                  <a:cubicBezTo>
                    <a:pt x="4006" y="3221"/>
                    <a:pt x="3979" y="3140"/>
                    <a:pt x="3961" y="3051"/>
                  </a:cubicBezTo>
                  <a:cubicBezTo>
                    <a:pt x="3934" y="2980"/>
                    <a:pt x="3925" y="2909"/>
                    <a:pt x="3908" y="2828"/>
                  </a:cubicBezTo>
                  <a:cubicBezTo>
                    <a:pt x="3899" y="2793"/>
                    <a:pt x="3890" y="2748"/>
                    <a:pt x="3890" y="2712"/>
                  </a:cubicBezTo>
                  <a:cubicBezTo>
                    <a:pt x="3886" y="2692"/>
                    <a:pt x="3884" y="2685"/>
                    <a:pt x="3884" y="2685"/>
                  </a:cubicBezTo>
                  <a:lnTo>
                    <a:pt x="3884" y="2685"/>
                  </a:lnTo>
                  <a:cubicBezTo>
                    <a:pt x="3882" y="2685"/>
                    <a:pt x="3888" y="2732"/>
                    <a:pt x="3887" y="2732"/>
                  </a:cubicBezTo>
                  <a:cubicBezTo>
                    <a:pt x="3887" y="2732"/>
                    <a:pt x="3885" y="2721"/>
                    <a:pt x="3881" y="2685"/>
                  </a:cubicBezTo>
                  <a:cubicBezTo>
                    <a:pt x="3863" y="2507"/>
                    <a:pt x="3854" y="2338"/>
                    <a:pt x="3863" y="2168"/>
                  </a:cubicBezTo>
                  <a:cubicBezTo>
                    <a:pt x="3863" y="2079"/>
                    <a:pt x="3872" y="1999"/>
                    <a:pt x="3881" y="1918"/>
                  </a:cubicBezTo>
                  <a:lnTo>
                    <a:pt x="3881" y="1918"/>
                  </a:lnTo>
                  <a:cubicBezTo>
                    <a:pt x="3877" y="1960"/>
                    <a:pt x="3875" y="1976"/>
                    <a:pt x="3875" y="1976"/>
                  </a:cubicBezTo>
                  <a:cubicBezTo>
                    <a:pt x="3875" y="1976"/>
                    <a:pt x="3879" y="1945"/>
                    <a:pt x="3890" y="1909"/>
                  </a:cubicBezTo>
                  <a:cubicBezTo>
                    <a:pt x="3899" y="1856"/>
                    <a:pt x="3908" y="1811"/>
                    <a:pt x="3916" y="1767"/>
                  </a:cubicBezTo>
                  <a:cubicBezTo>
                    <a:pt x="3932" y="1706"/>
                    <a:pt x="3953" y="1640"/>
                    <a:pt x="3975" y="1577"/>
                  </a:cubicBezTo>
                  <a:lnTo>
                    <a:pt x="3975" y="1577"/>
                  </a:lnTo>
                  <a:cubicBezTo>
                    <a:pt x="3983" y="1563"/>
                    <a:pt x="3990" y="1549"/>
                    <a:pt x="3997" y="1535"/>
                  </a:cubicBezTo>
                  <a:cubicBezTo>
                    <a:pt x="4015" y="1499"/>
                    <a:pt x="4041" y="1463"/>
                    <a:pt x="4059" y="1419"/>
                  </a:cubicBezTo>
                  <a:cubicBezTo>
                    <a:pt x="4078" y="1390"/>
                    <a:pt x="4095" y="1372"/>
                    <a:pt x="4097" y="1372"/>
                  </a:cubicBezTo>
                  <a:lnTo>
                    <a:pt x="4097" y="1372"/>
                  </a:lnTo>
                  <a:cubicBezTo>
                    <a:pt x="4098" y="1372"/>
                    <a:pt x="4088" y="1386"/>
                    <a:pt x="4059" y="1419"/>
                  </a:cubicBezTo>
                  <a:cubicBezTo>
                    <a:pt x="4086" y="1392"/>
                    <a:pt x="4113" y="1356"/>
                    <a:pt x="4139" y="1329"/>
                  </a:cubicBezTo>
                  <a:cubicBezTo>
                    <a:pt x="4150" y="1314"/>
                    <a:pt x="4167" y="1301"/>
                    <a:pt x="4185" y="1287"/>
                  </a:cubicBezTo>
                  <a:lnTo>
                    <a:pt x="4185" y="1287"/>
                  </a:lnTo>
                  <a:cubicBezTo>
                    <a:pt x="4181" y="1291"/>
                    <a:pt x="4180" y="1293"/>
                    <a:pt x="4181" y="1293"/>
                  </a:cubicBezTo>
                  <a:cubicBezTo>
                    <a:pt x="4182" y="1293"/>
                    <a:pt x="4194" y="1284"/>
                    <a:pt x="4220" y="1258"/>
                  </a:cubicBezTo>
                  <a:lnTo>
                    <a:pt x="4220" y="1258"/>
                  </a:lnTo>
                  <a:cubicBezTo>
                    <a:pt x="4209" y="1269"/>
                    <a:pt x="4197" y="1278"/>
                    <a:pt x="4185" y="1287"/>
                  </a:cubicBezTo>
                  <a:lnTo>
                    <a:pt x="4185" y="1287"/>
                  </a:lnTo>
                  <a:cubicBezTo>
                    <a:pt x="4194" y="1277"/>
                    <a:pt x="4218" y="1257"/>
                    <a:pt x="4247" y="1240"/>
                  </a:cubicBezTo>
                  <a:cubicBezTo>
                    <a:pt x="4276" y="1225"/>
                    <a:pt x="4306" y="1211"/>
                    <a:pt x="4336" y="1196"/>
                  </a:cubicBezTo>
                  <a:lnTo>
                    <a:pt x="4336" y="1196"/>
                  </a:lnTo>
                  <a:cubicBezTo>
                    <a:pt x="4354" y="1190"/>
                    <a:pt x="4371" y="1184"/>
                    <a:pt x="4389" y="1178"/>
                  </a:cubicBezTo>
                  <a:cubicBezTo>
                    <a:pt x="4514" y="1133"/>
                    <a:pt x="4541" y="1133"/>
                    <a:pt x="4639" y="1133"/>
                  </a:cubicBezTo>
                  <a:close/>
                  <a:moveTo>
                    <a:pt x="4646" y="1"/>
                  </a:moveTo>
                  <a:cubicBezTo>
                    <a:pt x="4590" y="1"/>
                    <a:pt x="4534" y="4"/>
                    <a:pt x="4478" y="9"/>
                  </a:cubicBezTo>
                  <a:cubicBezTo>
                    <a:pt x="3934" y="72"/>
                    <a:pt x="3470" y="313"/>
                    <a:pt x="3149" y="759"/>
                  </a:cubicBezTo>
                  <a:cubicBezTo>
                    <a:pt x="2882" y="1115"/>
                    <a:pt x="2775" y="1561"/>
                    <a:pt x="2739" y="1999"/>
                  </a:cubicBezTo>
                  <a:cubicBezTo>
                    <a:pt x="2650" y="2909"/>
                    <a:pt x="2944" y="3854"/>
                    <a:pt x="3399" y="4639"/>
                  </a:cubicBezTo>
                  <a:cubicBezTo>
                    <a:pt x="3943" y="5567"/>
                    <a:pt x="4782" y="6352"/>
                    <a:pt x="5763" y="6798"/>
                  </a:cubicBezTo>
                  <a:cubicBezTo>
                    <a:pt x="5935" y="6878"/>
                    <a:pt x="6111" y="6948"/>
                    <a:pt x="6291" y="7009"/>
                  </a:cubicBezTo>
                  <a:lnTo>
                    <a:pt x="6291" y="7009"/>
                  </a:lnTo>
                  <a:cubicBezTo>
                    <a:pt x="6242" y="7093"/>
                    <a:pt x="6191" y="7174"/>
                    <a:pt x="6138" y="7253"/>
                  </a:cubicBezTo>
                  <a:cubicBezTo>
                    <a:pt x="6102" y="7298"/>
                    <a:pt x="6066" y="7351"/>
                    <a:pt x="6031" y="7396"/>
                  </a:cubicBezTo>
                  <a:cubicBezTo>
                    <a:pt x="6018" y="7415"/>
                    <a:pt x="6014" y="7422"/>
                    <a:pt x="6015" y="7422"/>
                  </a:cubicBezTo>
                  <a:cubicBezTo>
                    <a:pt x="6016" y="7422"/>
                    <a:pt x="6020" y="7418"/>
                    <a:pt x="6024" y="7413"/>
                  </a:cubicBezTo>
                  <a:lnTo>
                    <a:pt x="6024" y="7413"/>
                  </a:lnTo>
                  <a:cubicBezTo>
                    <a:pt x="6012" y="7428"/>
                    <a:pt x="5999" y="7446"/>
                    <a:pt x="5986" y="7458"/>
                  </a:cubicBezTo>
                  <a:cubicBezTo>
                    <a:pt x="5906" y="7556"/>
                    <a:pt x="5817" y="7646"/>
                    <a:pt x="5736" y="7735"/>
                  </a:cubicBezTo>
                  <a:cubicBezTo>
                    <a:pt x="5406" y="8056"/>
                    <a:pt x="5023" y="8288"/>
                    <a:pt x="4577" y="8431"/>
                  </a:cubicBezTo>
                  <a:cubicBezTo>
                    <a:pt x="4212" y="8541"/>
                    <a:pt x="3890" y="8595"/>
                    <a:pt x="3530" y="8595"/>
                  </a:cubicBezTo>
                  <a:cubicBezTo>
                    <a:pt x="3398" y="8595"/>
                    <a:pt x="3260" y="8588"/>
                    <a:pt x="3114" y="8573"/>
                  </a:cubicBezTo>
                  <a:cubicBezTo>
                    <a:pt x="2971" y="8564"/>
                    <a:pt x="2944" y="8564"/>
                    <a:pt x="2801" y="8538"/>
                  </a:cubicBezTo>
                  <a:cubicBezTo>
                    <a:pt x="2668" y="8511"/>
                    <a:pt x="2525" y="8484"/>
                    <a:pt x="2382" y="8448"/>
                  </a:cubicBezTo>
                  <a:cubicBezTo>
                    <a:pt x="2123" y="8377"/>
                    <a:pt x="1856" y="8288"/>
                    <a:pt x="1606" y="8181"/>
                  </a:cubicBezTo>
                  <a:cubicBezTo>
                    <a:pt x="1427" y="8109"/>
                    <a:pt x="1142" y="7976"/>
                    <a:pt x="928" y="7860"/>
                  </a:cubicBezTo>
                  <a:cubicBezTo>
                    <a:pt x="838" y="7812"/>
                    <a:pt x="739" y="7788"/>
                    <a:pt x="641" y="7788"/>
                  </a:cubicBezTo>
                  <a:cubicBezTo>
                    <a:pt x="448" y="7788"/>
                    <a:pt x="258" y="7881"/>
                    <a:pt x="152" y="8065"/>
                  </a:cubicBezTo>
                  <a:cubicBezTo>
                    <a:pt x="0" y="8324"/>
                    <a:pt x="89" y="8689"/>
                    <a:pt x="357" y="8841"/>
                  </a:cubicBezTo>
                  <a:cubicBezTo>
                    <a:pt x="1314" y="9354"/>
                    <a:pt x="2390" y="9729"/>
                    <a:pt x="3482" y="9729"/>
                  </a:cubicBezTo>
                  <a:cubicBezTo>
                    <a:pt x="3662" y="9729"/>
                    <a:pt x="3843" y="9719"/>
                    <a:pt x="4024" y="9697"/>
                  </a:cubicBezTo>
                  <a:cubicBezTo>
                    <a:pt x="4675" y="9617"/>
                    <a:pt x="5308" y="9430"/>
                    <a:pt x="5861" y="9073"/>
                  </a:cubicBezTo>
                  <a:cubicBezTo>
                    <a:pt x="6370" y="8752"/>
                    <a:pt x="6780" y="8324"/>
                    <a:pt x="7110" y="7824"/>
                  </a:cubicBezTo>
                  <a:cubicBezTo>
                    <a:pt x="7233" y="7644"/>
                    <a:pt x="7345" y="7455"/>
                    <a:pt x="7445" y="7260"/>
                  </a:cubicBezTo>
                  <a:lnTo>
                    <a:pt x="7445" y="7260"/>
                  </a:lnTo>
                  <a:cubicBezTo>
                    <a:pt x="7610" y="7277"/>
                    <a:pt x="7776" y="7285"/>
                    <a:pt x="7942" y="7285"/>
                  </a:cubicBezTo>
                  <a:cubicBezTo>
                    <a:pt x="8442" y="7285"/>
                    <a:pt x="8942" y="7209"/>
                    <a:pt x="9421" y="7048"/>
                  </a:cubicBezTo>
                  <a:cubicBezTo>
                    <a:pt x="10500" y="6673"/>
                    <a:pt x="11464" y="5879"/>
                    <a:pt x="11928" y="4818"/>
                  </a:cubicBezTo>
                  <a:cubicBezTo>
                    <a:pt x="12052" y="4550"/>
                    <a:pt x="12151" y="4282"/>
                    <a:pt x="12204" y="3997"/>
                  </a:cubicBezTo>
                  <a:cubicBezTo>
                    <a:pt x="12267" y="3702"/>
                    <a:pt x="12124" y="3363"/>
                    <a:pt x="11812" y="3292"/>
                  </a:cubicBezTo>
                  <a:cubicBezTo>
                    <a:pt x="11769" y="3283"/>
                    <a:pt x="11725" y="3278"/>
                    <a:pt x="11681" y="3278"/>
                  </a:cubicBezTo>
                  <a:cubicBezTo>
                    <a:pt x="11427" y="3278"/>
                    <a:pt x="11160" y="3428"/>
                    <a:pt x="11107" y="3694"/>
                  </a:cubicBezTo>
                  <a:cubicBezTo>
                    <a:pt x="11089" y="3801"/>
                    <a:pt x="11062" y="3908"/>
                    <a:pt x="11027" y="4015"/>
                  </a:cubicBezTo>
                  <a:cubicBezTo>
                    <a:pt x="11018" y="4068"/>
                    <a:pt x="11000" y="4122"/>
                    <a:pt x="10973" y="4175"/>
                  </a:cubicBezTo>
                  <a:cubicBezTo>
                    <a:pt x="10964" y="4202"/>
                    <a:pt x="10955" y="4229"/>
                    <a:pt x="10946" y="4256"/>
                  </a:cubicBezTo>
                  <a:cubicBezTo>
                    <a:pt x="10946" y="4256"/>
                    <a:pt x="10946" y="4256"/>
                    <a:pt x="10946" y="4257"/>
                  </a:cubicBezTo>
                  <a:lnTo>
                    <a:pt x="10946" y="4257"/>
                  </a:lnTo>
                  <a:cubicBezTo>
                    <a:pt x="10943" y="4261"/>
                    <a:pt x="10941" y="4267"/>
                    <a:pt x="10937" y="4273"/>
                  </a:cubicBezTo>
                  <a:cubicBezTo>
                    <a:pt x="10839" y="4479"/>
                    <a:pt x="10723" y="4675"/>
                    <a:pt x="10589" y="4871"/>
                  </a:cubicBezTo>
                  <a:cubicBezTo>
                    <a:pt x="10570" y="4901"/>
                    <a:pt x="10567" y="4907"/>
                    <a:pt x="10568" y="4907"/>
                  </a:cubicBezTo>
                  <a:cubicBezTo>
                    <a:pt x="10568" y="4907"/>
                    <a:pt x="10568" y="4907"/>
                    <a:pt x="10568" y="4907"/>
                  </a:cubicBezTo>
                  <a:lnTo>
                    <a:pt x="10568" y="4907"/>
                  </a:lnTo>
                  <a:cubicBezTo>
                    <a:pt x="10564" y="4911"/>
                    <a:pt x="10557" y="4919"/>
                    <a:pt x="10545" y="4934"/>
                  </a:cubicBezTo>
                  <a:cubicBezTo>
                    <a:pt x="10509" y="4978"/>
                    <a:pt x="10473" y="5023"/>
                    <a:pt x="10438" y="5058"/>
                  </a:cubicBezTo>
                  <a:cubicBezTo>
                    <a:pt x="10357" y="5148"/>
                    <a:pt x="10268" y="5237"/>
                    <a:pt x="10179" y="5317"/>
                  </a:cubicBezTo>
                  <a:cubicBezTo>
                    <a:pt x="10143" y="5353"/>
                    <a:pt x="10099" y="5397"/>
                    <a:pt x="10054" y="5433"/>
                  </a:cubicBezTo>
                  <a:cubicBezTo>
                    <a:pt x="10041" y="5446"/>
                    <a:pt x="10024" y="5459"/>
                    <a:pt x="10009" y="5471"/>
                  </a:cubicBezTo>
                  <a:lnTo>
                    <a:pt x="10009" y="5471"/>
                  </a:lnTo>
                  <a:cubicBezTo>
                    <a:pt x="10014" y="5466"/>
                    <a:pt x="10019" y="5462"/>
                    <a:pt x="10017" y="5462"/>
                  </a:cubicBezTo>
                  <a:lnTo>
                    <a:pt x="10017" y="5462"/>
                  </a:lnTo>
                  <a:cubicBezTo>
                    <a:pt x="10016" y="5462"/>
                    <a:pt x="10009" y="5466"/>
                    <a:pt x="9992" y="5478"/>
                  </a:cubicBezTo>
                  <a:cubicBezTo>
                    <a:pt x="9894" y="5549"/>
                    <a:pt x="9795" y="5620"/>
                    <a:pt x="9697" y="5683"/>
                  </a:cubicBezTo>
                  <a:cubicBezTo>
                    <a:pt x="9465" y="5817"/>
                    <a:pt x="9305" y="5888"/>
                    <a:pt x="9091" y="5959"/>
                  </a:cubicBezTo>
                  <a:cubicBezTo>
                    <a:pt x="8966" y="6004"/>
                    <a:pt x="8841" y="6040"/>
                    <a:pt x="8725" y="6067"/>
                  </a:cubicBezTo>
                  <a:cubicBezTo>
                    <a:pt x="8662" y="6075"/>
                    <a:pt x="8600" y="6093"/>
                    <a:pt x="8538" y="6102"/>
                  </a:cubicBezTo>
                  <a:cubicBezTo>
                    <a:pt x="8516" y="6109"/>
                    <a:pt x="8407" y="6123"/>
                    <a:pt x="8394" y="6123"/>
                  </a:cubicBezTo>
                  <a:cubicBezTo>
                    <a:pt x="8391" y="6123"/>
                    <a:pt x="8394" y="6122"/>
                    <a:pt x="8404" y="6120"/>
                  </a:cubicBezTo>
                  <a:lnTo>
                    <a:pt x="8404" y="6120"/>
                  </a:lnTo>
                  <a:cubicBezTo>
                    <a:pt x="8242" y="6141"/>
                    <a:pt x="8080" y="6150"/>
                    <a:pt x="7920" y="6150"/>
                  </a:cubicBezTo>
                  <a:cubicBezTo>
                    <a:pt x="7905" y="6150"/>
                    <a:pt x="7889" y="6150"/>
                    <a:pt x="7875" y="6149"/>
                  </a:cubicBezTo>
                  <a:lnTo>
                    <a:pt x="7875" y="6149"/>
                  </a:lnTo>
                  <a:cubicBezTo>
                    <a:pt x="8270" y="4691"/>
                    <a:pt x="8105" y="3065"/>
                    <a:pt x="7289" y="1793"/>
                  </a:cubicBezTo>
                  <a:cubicBezTo>
                    <a:pt x="6994" y="1329"/>
                    <a:pt x="6628" y="937"/>
                    <a:pt x="6191" y="607"/>
                  </a:cubicBezTo>
                  <a:cubicBezTo>
                    <a:pt x="5753" y="274"/>
                    <a:pt x="5205" y="1"/>
                    <a:pt x="46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1"/>
            <p:cNvSpPr/>
            <p:nvPr/>
          </p:nvSpPr>
          <p:spPr>
            <a:xfrm flipH="1">
              <a:off x="4217683" y="4716243"/>
              <a:ext cx="570023" cy="477728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11"/>
          <p:cNvGrpSpPr/>
          <p:nvPr/>
        </p:nvGrpSpPr>
        <p:grpSpPr>
          <a:xfrm>
            <a:off x="3566762" y="-103525"/>
            <a:ext cx="4307444" cy="5161884"/>
            <a:chOff x="3566762" y="-103525"/>
            <a:chExt cx="4307444" cy="5161884"/>
          </a:xfrm>
        </p:grpSpPr>
        <p:grpSp>
          <p:nvGrpSpPr>
            <p:cNvPr id="336" name="Google Shape;336;p11"/>
            <p:cNvGrpSpPr/>
            <p:nvPr/>
          </p:nvGrpSpPr>
          <p:grpSpPr>
            <a:xfrm>
              <a:off x="3566762" y="62165"/>
              <a:ext cx="4307444" cy="4996194"/>
              <a:chOff x="3566762" y="62165"/>
              <a:chExt cx="4307444" cy="4996194"/>
            </a:xfrm>
          </p:grpSpPr>
          <p:sp>
            <p:nvSpPr>
              <p:cNvPr id="337" name="Google Shape;337;p11"/>
              <p:cNvSpPr/>
              <p:nvPr/>
            </p:nvSpPr>
            <p:spPr>
              <a:xfrm flipH="1">
                <a:off x="7399197" y="4557226"/>
                <a:ext cx="475008" cy="501133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7558" extrusionOk="0">
                    <a:moveTo>
                      <a:pt x="3708" y="1020"/>
                    </a:moveTo>
                    <a:cubicBezTo>
                      <a:pt x="3965" y="1020"/>
                      <a:pt x="4234" y="1070"/>
                      <a:pt x="4515" y="1173"/>
                    </a:cubicBezTo>
                    <a:cubicBezTo>
                      <a:pt x="5184" y="1414"/>
                      <a:pt x="5612" y="1824"/>
                      <a:pt x="5817" y="2413"/>
                    </a:cubicBezTo>
                    <a:cubicBezTo>
                      <a:pt x="6013" y="2993"/>
                      <a:pt x="5969" y="3697"/>
                      <a:pt x="5665" y="4536"/>
                    </a:cubicBezTo>
                    <a:cubicBezTo>
                      <a:pt x="5362" y="5383"/>
                      <a:pt x="4943" y="5963"/>
                      <a:pt x="4425" y="6275"/>
                    </a:cubicBezTo>
                    <a:cubicBezTo>
                      <a:pt x="4133" y="6452"/>
                      <a:pt x="3816" y="6540"/>
                      <a:pt x="3474" y="6540"/>
                    </a:cubicBezTo>
                    <a:cubicBezTo>
                      <a:pt x="3210" y="6540"/>
                      <a:pt x="2933" y="6487"/>
                      <a:pt x="2641" y="6383"/>
                    </a:cubicBezTo>
                    <a:cubicBezTo>
                      <a:pt x="1963" y="6142"/>
                      <a:pt x="1535" y="5731"/>
                      <a:pt x="1339" y="5151"/>
                    </a:cubicBezTo>
                    <a:cubicBezTo>
                      <a:pt x="1134" y="4572"/>
                      <a:pt x="1187" y="3867"/>
                      <a:pt x="1490" y="3028"/>
                    </a:cubicBezTo>
                    <a:cubicBezTo>
                      <a:pt x="1794" y="2199"/>
                      <a:pt x="2204" y="1619"/>
                      <a:pt x="2730" y="1298"/>
                    </a:cubicBezTo>
                    <a:cubicBezTo>
                      <a:pt x="3033" y="1113"/>
                      <a:pt x="3360" y="1020"/>
                      <a:pt x="3708" y="1020"/>
                    </a:cubicBezTo>
                    <a:close/>
                    <a:moveTo>
                      <a:pt x="3592" y="1"/>
                    </a:moveTo>
                    <a:cubicBezTo>
                      <a:pt x="3392" y="1"/>
                      <a:pt x="3194" y="20"/>
                      <a:pt x="2998" y="58"/>
                    </a:cubicBezTo>
                    <a:cubicBezTo>
                      <a:pt x="2400" y="174"/>
                      <a:pt x="1874" y="450"/>
                      <a:pt x="1419" y="887"/>
                    </a:cubicBezTo>
                    <a:cubicBezTo>
                      <a:pt x="955" y="1324"/>
                      <a:pt x="598" y="1904"/>
                      <a:pt x="349" y="2609"/>
                    </a:cubicBezTo>
                    <a:cubicBezTo>
                      <a:pt x="90" y="3323"/>
                      <a:pt x="1" y="3992"/>
                      <a:pt x="72" y="4625"/>
                    </a:cubicBezTo>
                    <a:cubicBezTo>
                      <a:pt x="143" y="5258"/>
                      <a:pt x="375" y="5812"/>
                      <a:pt x="759" y="6275"/>
                    </a:cubicBezTo>
                    <a:cubicBezTo>
                      <a:pt x="1143" y="6739"/>
                      <a:pt x="1660" y="7087"/>
                      <a:pt x="2302" y="7319"/>
                    </a:cubicBezTo>
                    <a:cubicBezTo>
                      <a:pt x="2742" y="7478"/>
                      <a:pt x="3173" y="7557"/>
                      <a:pt x="3593" y="7557"/>
                    </a:cubicBezTo>
                    <a:cubicBezTo>
                      <a:pt x="3787" y="7557"/>
                      <a:pt x="3978" y="7540"/>
                      <a:pt x="4167" y="7507"/>
                    </a:cubicBezTo>
                    <a:cubicBezTo>
                      <a:pt x="4764" y="7391"/>
                      <a:pt x="5291" y="7114"/>
                      <a:pt x="5755" y="6677"/>
                    </a:cubicBezTo>
                    <a:cubicBezTo>
                      <a:pt x="6210" y="6231"/>
                      <a:pt x="6575" y="5660"/>
                      <a:pt x="6825" y="4955"/>
                    </a:cubicBezTo>
                    <a:cubicBezTo>
                      <a:pt x="7084" y="4241"/>
                      <a:pt x="7173" y="3572"/>
                      <a:pt x="7102" y="2939"/>
                    </a:cubicBezTo>
                    <a:cubicBezTo>
                      <a:pt x="7030" y="2306"/>
                      <a:pt x="6798" y="1753"/>
                      <a:pt x="6406" y="1289"/>
                    </a:cubicBezTo>
                    <a:cubicBezTo>
                      <a:pt x="6013" y="816"/>
                      <a:pt x="5496" y="468"/>
                      <a:pt x="4854" y="236"/>
                    </a:cubicBezTo>
                    <a:cubicBezTo>
                      <a:pt x="4422" y="80"/>
                      <a:pt x="4002" y="1"/>
                      <a:pt x="35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rot="-2700000">
                <a:off x="3714001" y="100299"/>
                <a:ext cx="338423" cy="556634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8395" extrusionOk="0">
                    <a:moveTo>
                      <a:pt x="4327" y="0"/>
                    </a:moveTo>
                    <a:cubicBezTo>
                      <a:pt x="4282" y="0"/>
                      <a:pt x="4247" y="0"/>
                      <a:pt x="4202" y="9"/>
                    </a:cubicBezTo>
                    <a:cubicBezTo>
                      <a:pt x="4104" y="27"/>
                      <a:pt x="4006" y="63"/>
                      <a:pt x="3925" y="125"/>
                    </a:cubicBezTo>
                    <a:cubicBezTo>
                      <a:pt x="3836" y="179"/>
                      <a:pt x="3765" y="250"/>
                      <a:pt x="3711" y="330"/>
                    </a:cubicBezTo>
                    <a:lnTo>
                      <a:pt x="152" y="5130"/>
                    </a:lnTo>
                    <a:cubicBezTo>
                      <a:pt x="107" y="5192"/>
                      <a:pt x="72" y="5255"/>
                      <a:pt x="45" y="5335"/>
                    </a:cubicBezTo>
                    <a:cubicBezTo>
                      <a:pt x="18" y="5406"/>
                      <a:pt x="0" y="5487"/>
                      <a:pt x="0" y="5558"/>
                    </a:cubicBezTo>
                    <a:cubicBezTo>
                      <a:pt x="0" y="5612"/>
                      <a:pt x="9" y="5656"/>
                      <a:pt x="18" y="5701"/>
                    </a:cubicBezTo>
                    <a:cubicBezTo>
                      <a:pt x="36" y="5790"/>
                      <a:pt x="72" y="5888"/>
                      <a:pt x="125" y="5968"/>
                    </a:cubicBezTo>
                    <a:cubicBezTo>
                      <a:pt x="179" y="6049"/>
                      <a:pt x="241" y="6111"/>
                      <a:pt x="321" y="6165"/>
                    </a:cubicBezTo>
                    <a:lnTo>
                      <a:pt x="3105" y="8225"/>
                    </a:lnTo>
                    <a:cubicBezTo>
                      <a:pt x="3167" y="8279"/>
                      <a:pt x="3239" y="8315"/>
                      <a:pt x="3310" y="8350"/>
                    </a:cubicBezTo>
                    <a:cubicBezTo>
                      <a:pt x="3390" y="8377"/>
                      <a:pt x="3470" y="8395"/>
                      <a:pt x="3560" y="8395"/>
                    </a:cubicBezTo>
                    <a:lnTo>
                      <a:pt x="3622" y="8395"/>
                    </a:lnTo>
                    <a:cubicBezTo>
                      <a:pt x="3720" y="8377"/>
                      <a:pt x="3827" y="8350"/>
                      <a:pt x="3908" y="8297"/>
                    </a:cubicBezTo>
                    <a:cubicBezTo>
                      <a:pt x="3988" y="8243"/>
                      <a:pt x="4059" y="8172"/>
                      <a:pt x="4113" y="8101"/>
                    </a:cubicBezTo>
                    <a:cubicBezTo>
                      <a:pt x="4157" y="8038"/>
                      <a:pt x="4193" y="7976"/>
                      <a:pt x="4220" y="7904"/>
                    </a:cubicBezTo>
                    <a:cubicBezTo>
                      <a:pt x="4247" y="7833"/>
                      <a:pt x="4256" y="7753"/>
                      <a:pt x="4256" y="7672"/>
                    </a:cubicBezTo>
                    <a:cubicBezTo>
                      <a:pt x="4256" y="7637"/>
                      <a:pt x="4256" y="7592"/>
                      <a:pt x="4247" y="7547"/>
                    </a:cubicBezTo>
                    <a:cubicBezTo>
                      <a:pt x="4229" y="7449"/>
                      <a:pt x="4184" y="7360"/>
                      <a:pt x="4131" y="7289"/>
                    </a:cubicBezTo>
                    <a:cubicBezTo>
                      <a:pt x="4077" y="7208"/>
                      <a:pt x="4015" y="7155"/>
                      <a:pt x="3943" y="7101"/>
                    </a:cubicBezTo>
                    <a:lnTo>
                      <a:pt x="1775" y="5496"/>
                    </a:lnTo>
                    <a:lnTo>
                      <a:pt x="4934" y="1231"/>
                    </a:lnTo>
                    <a:cubicBezTo>
                      <a:pt x="5032" y="1106"/>
                      <a:pt x="5103" y="937"/>
                      <a:pt x="5094" y="759"/>
                    </a:cubicBezTo>
                    <a:cubicBezTo>
                      <a:pt x="5094" y="732"/>
                      <a:pt x="5094" y="696"/>
                      <a:pt x="5094" y="669"/>
                    </a:cubicBezTo>
                    <a:cubicBezTo>
                      <a:pt x="5076" y="562"/>
                      <a:pt x="5041" y="464"/>
                      <a:pt x="4987" y="375"/>
                    </a:cubicBezTo>
                    <a:cubicBezTo>
                      <a:pt x="4934" y="286"/>
                      <a:pt x="4862" y="214"/>
                      <a:pt x="4782" y="161"/>
                    </a:cubicBezTo>
                    <a:cubicBezTo>
                      <a:pt x="4719" y="116"/>
                      <a:pt x="4648" y="72"/>
                      <a:pt x="4568" y="45"/>
                    </a:cubicBezTo>
                    <a:cubicBezTo>
                      <a:pt x="4496" y="18"/>
                      <a:pt x="4407" y="0"/>
                      <a:pt x="4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9" name="Google Shape;339;p11"/>
            <p:cNvSpPr/>
            <p:nvPr/>
          </p:nvSpPr>
          <p:spPr>
            <a:xfrm flipH="1">
              <a:off x="7063479" y="-103525"/>
              <a:ext cx="564793" cy="603840"/>
            </a:xfrm>
            <a:custGeom>
              <a:avLst/>
              <a:gdLst/>
              <a:ahLst/>
              <a:cxnLst/>
              <a:rect l="l" t="t" r="r" b="b"/>
              <a:pathLst>
                <a:path w="8530" h="9107" extrusionOk="0">
                  <a:moveTo>
                    <a:pt x="5122" y="1"/>
                  </a:moveTo>
                  <a:cubicBezTo>
                    <a:pt x="5055" y="1"/>
                    <a:pt x="4987" y="19"/>
                    <a:pt x="4916" y="57"/>
                  </a:cubicBezTo>
                  <a:cubicBezTo>
                    <a:pt x="4800" y="120"/>
                    <a:pt x="4729" y="200"/>
                    <a:pt x="4693" y="307"/>
                  </a:cubicBezTo>
                  <a:cubicBezTo>
                    <a:pt x="4657" y="405"/>
                    <a:pt x="4675" y="521"/>
                    <a:pt x="4738" y="637"/>
                  </a:cubicBezTo>
                  <a:lnTo>
                    <a:pt x="6031" y="3179"/>
                  </a:lnTo>
                  <a:lnTo>
                    <a:pt x="2124" y="5169"/>
                  </a:lnTo>
                  <a:lnTo>
                    <a:pt x="830" y="2626"/>
                  </a:lnTo>
                  <a:cubicBezTo>
                    <a:pt x="768" y="2510"/>
                    <a:pt x="688" y="2430"/>
                    <a:pt x="580" y="2394"/>
                  </a:cubicBezTo>
                  <a:cubicBezTo>
                    <a:pt x="543" y="2381"/>
                    <a:pt x="502" y="2374"/>
                    <a:pt x="460" y="2374"/>
                  </a:cubicBezTo>
                  <a:cubicBezTo>
                    <a:pt x="393" y="2374"/>
                    <a:pt x="322" y="2392"/>
                    <a:pt x="250" y="2430"/>
                  </a:cubicBezTo>
                  <a:cubicBezTo>
                    <a:pt x="134" y="2493"/>
                    <a:pt x="63" y="2573"/>
                    <a:pt x="36" y="2680"/>
                  </a:cubicBezTo>
                  <a:cubicBezTo>
                    <a:pt x="1" y="2778"/>
                    <a:pt x="18" y="2894"/>
                    <a:pt x="81" y="3010"/>
                  </a:cubicBezTo>
                  <a:lnTo>
                    <a:pt x="3052" y="8844"/>
                  </a:lnTo>
                  <a:cubicBezTo>
                    <a:pt x="3114" y="8969"/>
                    <a:pt x="3194" y="9041"/>
                    <a:pt x="3292" y="9085"/>
                  </a:cubicBezTo>
                  <a:cubicBezTo>
                    <a:pt x="3330" y="9099"/>
                    <a:pt x="3371" y="9106"/>
                    <a:pt x="3413" y="9106"/>
                  </a:cubicBezTo>
                  <a:cubicBezTo>
                    <a:pt x="3480" y="9106"/>
                    <a:pt x="3551" y="9088"/>
                    <a:pt x="3623" y="9049"/>
                  </a:cubicBezTo>
                  <a:cubicBezTo>
                    <a:pt x="3739" y="8987"/>
                    <a:pt x="3810" y="8907"/>
                    <a:pt x="3846" y="8800"/>
                  </a:cubicBezTo>
                  <a:cubicBezTo>
                    <a:pt x="3872" y="8693"/>
                    <a:pt x="3863" y="8586"/>
                    <a:pt x="3801" y="8470"/>
                  </a:cubicBezTo>
                  <a:lnTo>
                    <a:pt x="2454" y="5820"/>
                  </a:lnTo>
                  <a:lnTo>
                    <a:pt x="6361" y="3831"/>
                  </a:lnTo>
                  <a:lnTo>
                    <a:pt x="7708" y="6480"/>
                  </a:lnTo>
                  <a:cubicBezTo>
                    <a:pt x="7771" y="6596"/>
                    <a:pt x="7851" y="6668"/>
                    <a:pt x="7949" y="6712"/>
                  </a:cubicBezTo>
                  <a:cubicBezTo>
                    <a:pt x="7987" y="6725"/>
                    <a:pt x="8026" y="6731"/>
                    <a:pt x="8066" y="6731"/>
                  </a:cubicBezTo>
                  <a:cubicBezTo>
                    <a:pt x="8138" y="6731"/>
                    <a:pt x="8213" y="6711"/>
                    <a:pt x="8288" y="6676"/>
                  </a:cubicBezTo>
                  <a:cubicBezTo>
                    <a:pt x="8404" y="6614"/>
                    <a:pt x="8476" y="6534"/>
                    <a:pt x="8502" y="6427"/>
                  </a:cubicBezTo>
                  <a:cubicBezTo>
                    <a:pt x="8529" y="6320"/>
                    <a:pt x="8520" y="6213"/>
                    <a:pt x="8458" y="6097"/>
                  </a:cubicBezTo>
                  <a:lnTo>
                    <a:pt x="5487" y="253"/>
                  </a:lnTo>
                  <a:cubicBezTo>
                    <a:pt x="5425" y="137"/>
                    <a:pt x="5344" y="57"/>
                    <a:pt x="5246" y="21"/>
                  </a:cubicBezTo>
                  <a:cubicBezTo>
                    <a:pt x="5205" y="8"/>
                    <a:pt x="5164" y="1"/>
                    <a:pt x="5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13"/>
          <p:cNvGrpSpPr/>
          <p:nvPr/>
        </p:nvGrpSpPr>
        <p:grpSpPr>
          <a:xfrm>
            <a:off x="4371610" y="-202424"/>
            <a:ext cx="4695836" cy="4366383"/>
            <a:chOff x="4371610" y="-202424"/>
            <a:chExt cx="4695836" cy="4366383"/>
          </a:xfrm>
        </p:grpSpPr>
        <p:sp>
          <p:nvSpPr>
            <p:cNvPr id="343" name="Google Shape;343;p13"/>
            <p:cNvSpPr/>
            <p:nvPr/>
          </p:nvSpPr>
          <p:spPr>
            <a:xfrm>
              <a:off x="8602449" y="815770"/>
              <a:ext cx="464997" cy="449614"/>
            </a:xfrm>
            <a:custGeom>
              <a:avLst/>
              <a:gdLst/>
              <a:ahLst/>
              <a:cxnLst/>
              <a:rect l="l" t="t" r="r" b="b"/>
              <a:pathLst>
                <a:path w="7013" h="6781" extrusionOk="0">
                  <a:moveTo>
                    <a:pt x="2016" y="0"/>
                  </a:moveTo>
                  <a:cubicBezTo>
                    <a:pt x="1793" y="0"/>
                    <a:pt x="1561" y="63"/>
                    <a:pt x="1374" y="205"/>
                  </a:cubicBezTo>
                  <a:cubicBezTo>
                    <a:pt x="1213" y="321"/>
                    <a:pt x="1088" y="482"/>
                    <a:pt x="1017" y="660"/>
                  </a:cubicBezTo>
                  <a:cubicBezTo>
                    <a:pt x="946" y="830"/>
                    <a:pt x="910" y="1017"/>
                    <a:pt x="910" y="1213"/>
                  </a:cubicBezTo>
                  <a:cubicBezTo>
                    <a:pt x="910" y="1615"/>
                    <a:pt x="1044" y="2034"/>
                    <a:pt x="1294" y="2427"/>
                  </a:cubicBezTo>
                  <a:cubicBezTo>
                    <a:pt x="955" y="2561"/>
                    <a:pt x="660" y="2748"/>
                    <a:pt x="437" y="2980"/>
                  </a:cubicBezTo>
                  <a:cubicBezTo>
                    <a:pt x="312" y="3114"/>
                    <a:pt x="205" y="3265"/>
                    <a:pt x="125" y="3426"/>
                  </a:cubicBezTo>
                  <a:cubicBezTo>
                    <a:pt x="45" y="3586"/>
                    <a:pt x="0" y="3765"/>
                    <a:pt x="0" y="3943"/>
                  </a:cubicBezTo>
                  <a:cubicBezTo>
                    <a:pt x="0" y="4050"/>
                    <a:pt x="18" y="4157"/>
                    <a:pt x="54" y="4264"/>
                  </a:cubicBezTo>
                  <a:cubicBezTo>
                    <a:pt x="98" y="4416"/>
                    <a:pt x="179" y="4541"/>
                    <a:pt x="277" y="4648"/>
                  </a:cubicBezTo>
                  <a:cubicBezTo>
                    <a:pt x="428" y="4809"/>
                    <a:pt x="616" y="4925"/>
                    <a:pt x="821" y="4996"/>
                  </a:cubicBezTo>
                  <a:cubicBezTo>
                    <a:pt x="1026" y="5076"/>
                    <a:pt x="1258" y="5112"/>
                    <a:pt x="1490" y="5112"/>
                  </a:cubicBezTo>
                  <a:cubicBezTo>
                    <a:pt x="1704" y="5112"/>
                    <a:pt x="1918" y="5076"/>
                    <a:pt x="2141" y="5023"/>
                  </a:cubicBezTo>
                  <a:cubicBezTo>
                    <a:pt x="2168" y="5451"/>
                    <a:pt x="2284" y="5843"/>
                    <a:pt x="2489" y="6156"/>
                  </a:cubicBezTo>
                  <a:cubicBezTo>
                    <a:pt x="2605" y="6325"/>
                    <a:pt x="2739" y="6486"/>
                    <a:pt x="2917" y="6593"/>
                  </a:cubicBezTo>
                  <a:cubicBezTo>
                    <a:pt x="3087" y="6709"/>
                    <a:pt x="3292" y="6780"/>
                    <a:pt x="3506" y="6780"/>
                  </a:cubicBezTo>
                  <a:cubicBezTo>
                    <a:pt x="3720" y="6780"/>
                    <a:pt x="3925" y="6709"/>
                    <a:pt x="4095" y="6593"/>
                  </a:cubicBezTo>
                  <a:cubicBezTo>
                    <a:pt x="4354" y="6423"/>
                    <a:pt x="4541" y="6165"/>
                    <a:pt x="4675" y="5870"/>
                  </a:cubicBezTo>
                  <a:cubicBezTo>
                    <a:pt x="4782" y="5620"/>
                    <a:pt x="4853" y="5326"/>
                    <a:pt x="4871" y="5023"/>
                  </a:cubicBezTo>
                  <a:cubicBezTo>
                    <a:pt x="5094" y="5076"/>
                    <a:pt x="5308" y="5112"/>
                    <a:pt x="5522" y="5112"/>
                  </a:cubicBezTo>
                  <a:cubicBezTo>
                    <a:pt x="5834" y="5112"/>
                    <a:pt x="6138" y="5049"/>
                    <a:pt x="6388" y="4916"/>
                  </a:cubicBezTo>
                  <a:cubicBezTo>
                    <a:pt x="6521" y="4844"/>
                    <a:pt x="6637" y="4755"/>
                    <a:pt x="6735" y="4648"/>
                  </a:cubicBezTo>
                  <a:cubicBezTo>
                    <a:pt x="6834" y="4541"/>
                    <a:pt x="6914" y="4416"/>
                    <a:pt x="6959" y="4264"/>
                  </a:cubicBezTo>
                  <a:cubicBezTo>
                    <a:pt x="6994" y="4157"/>
                    <a:pt x="7012" y="4050"/>
                    <a:pt x="7012" y="3943"/>
                  </a:cubicBezTo>
                  <a:cubicBezTo>
                    <a:pt x="7012" y="3765"/>
                    <a:pt x="6967" y="3586"/>
                    <a:pt x="6887" y="3426"/>
                  </a:cubicBezTo>
                  <a:cubicBezTo>
                    <a:pt x="6771" y="3185"/>
                    <a:pt x="6593" y="2971"/>
                    <a:pt x="6361" y="2792"/>
                  </a:cubicBezTo>
                  <a:cubicBezTo>
                    <a:pt x="6173" y="2650"/>
                    <a:pt x="5959" y="2525"/>
                    <a:pt x="5718" y="2427"/>
                  </a:cubicBezTo>
                  <a:cubicBezTo>
                    <a:pt x="5968" y="2034"/>
                    <a:pt x="6102" y="1615"/>
                    <a:pt x="6102" y="1213"/>
                  </a:cubicBezTo>
                  <a:cubicBezTo>
                    <a:pt x="6102" y="1017"/>
                    <a:pt x="6066" y="830"/>
                    <a:pt x="5995" y="660"/>
                  </a:cubicBezTo>
                  <a:cubicBezTo>
                    <a:pt x="5924" y="482"/>
                    <a:pt x="5799" y="321"/>
                    <a:pt x="5638" y="205"/>
                  </a:cubicBezTo>
                  <a:cubicBezTo>
                    <a:pt x="5451" y="63"/>
                    <a:pt x="5219" y="0"/>
                    <a:pt x="4996" y="0"/>
                  </a:cubicBezTo>
                  <a:cubicBezTo>
                    <a:pt x="4701" y="0"/>
                    <a:pt x="4407" y="107"/>
                    <a:pt x="4131" y="268"/>
                  </a:cubicBezTo>
                  <a:cubicBezTo>
                    <a:pt x="3908" y="411"/>
                    <a:pt x="3693" y="598"/>
                    <a:pt x="3506" y="821"/>
                  </a:cubicBezTo>
                  <a:cubicBezTo>
                    <a:pt x="3319" y="598"/>
                    <a:pt x="3105" y="411"/>
                    <a:pt x="2882" y="268"/>
                  </a:cubicBezTo>
                  <a:cubicBezTo>
                    <a:pt x="2605" y="107"/>
                    <a:pt x="2311" y="0"/>
                    <a:pt x="2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4371610" y="-202424"/>
              <a:ext cx="401079" cy="401079"/>
            </a:xfrm>
            <a:custGeom>
              <a:avLst/>
              <a:gdLst/>
              <a:ahLst/>
              <a:cxnLst/>
              <a:rect l="l" t="t" r="r" b="b"/>
              <a:pathLst>
                <a:path w="6049" h="6049" extrusionOk="0">
                  <a:moveTo>
                    <a:pt x="3274" y="0"/>
                  </a:moveTo>
                  <a:lnTo>
                    <a:pt x="2391" y="54"/>
                  </a:lnTo>
                  <a:lnTo>
                    <a:pt x="2364" y="63"/>
                  </a:lnTo>
                  <a:lnTo>
                    <a:pt x="2355" y="98"/>
                  </a:lnTo>
                  <a:lnTo>
                    <a:pt x="2471" y="1892"/>
                  </a:lnTo>
                  <a:lnTo>
                    <a:pt x="1115" y="705"/>
                  </a:lnTo>
                  <a:lnTo>
                    <a:pt x="1089" y="696"/>
                  </a:lnTo>
                  <a:lnTo>
                    <a:pt x="1062" y="705"/>
                  </a:lnTo>
                  <a:lnTo>
                    <a:pt x="473" y="1374"/>
                  </a:lnTo>
                  <a:lnTo>
                    <a:pt x="482" y="1428"/>
                  </a:lnTo>
                  <a:lnTo>
                    <a:pt x="1490" y="2320"/>
                  </a:lnTo>
                  <a:lnTo>
                    <a:pt x="1838" y="2614"/>
                  </a:lnTo>
                  <a:lnTo>
                    <a:pt x="1374" y="2650"/>
                  </a:lnTo>
                  <a:lnTo>
                    <a:pt x="36" y="2730"/>
                  </a:lnTo>
                  <a:lnTo>
                    <a:pt x="9" y="2748"/>
                  </a:lnTo>
                  <a:lnTo>
                    <a:pt x="0" y="2775"/>
                  </a:lnTo>
                  <a:lnTo>
                    <a:pt x="54" y="3658"/>
                  </a:lnTo>
                  <a:lnTo>
                    <a:pt x="98" y="3694"/>
                  </a:lnTo>
                  <a:lnTo>
                    <a:pt x="1901" y="3578"/>
                  </a:lnTo>
                  <a:lnTo>
                    <a:pt x="1901" y="3578"/>
                  </a:lnTo>
                  <a:lnTo>
                    <a:pt x="705" y="4934"/>
                  </a:lnTo>
                  <a:lnTo>
                    <a:pt x="705" y="4987"/>
                  </a:lnTo>
                  <a:lnTo>
                    <a:pt x="1374" y="5576"/>
                  </a:lnTo>
                  <a:lnTo>
                    <a:pt x="1428" y="5567"/>
                  </a:lnTo>
                  <a:lnTo>
                    <a:pt x="2320" y="4559"/>
                  </a:lnTo>
                  <a:lnTo>
                    <a:pt x="2623" y="4211"/>
                  </a:lnTo>
                  <a:lnTo>
                    <a:pt x="2650" y="4666"/>
                  </a:lnTo>
                  <a:lnTo>
                    <a:pt x="2730" y="6013"/>
                  </a:lnTo>
                  <a:lnTo>
                    <a:pt x="2775" y="6049"/>
                  </a:lnTo>
                  <a:lnTo>
                    <a:pt x="3658" y="5995"/>
                  </a:lnTo>
                  <a:lnTo>
                    <a:pt x="3694" y="5951"/>
                  </a:lnTo>
                  <a:lnTo>
                    <a:pt x="3578" y="4149"/>
                  </a:lnTo>
                  <a:lnTo>
                    <a:pt x="4934" y="5344"/>
                  </a:lnTo>
                  <a:lnTo>
                    <a:pt x="4987" y="5344"/>
                  </a:lnTo>
                  <a:lnTo>
                    <a:pt x="5576" y="4675"/>
                  </a:lnTo>
                  <a:lnTo>
                    <a:pt x="5585" y="4648"/>
                  </a:lnTo>
                  <a:lnTo>
                    <a:pt x="5567" y="4621"/>
                  </a:lnTo>
                  <a:lnTo>
                    <a:pt x="4559" y="3729"/>
                  </a:lnTo>
                  <a:lnTo>
                    <a:pt x="4211" y="3426"/>
                  </a:lnTo>
                  <a:lnTo>
                    <a:pt x="4675" y="3399"/>
                  </a:lnTo>
                  <a:lnTo>
                    <a:pt x="6013" y="3310"/>
                  </a:lnTo>
                  <a:lnTo>
                    <a:pt x="6049" y="3274"/>
                  </a:lnTo>
                  <a:lnTo>
                    <a:pt x="5995" y="2391"/>
                  </a:lnTo>
                  <a:lnTo>
                    <a:pt x="5977" y="2364"/>
                  </a:lnTo>
                  <a:lnTo>
                    <a:pt x="5951" y="2355"/>
                  </a:lnTo>
                  <a:lnTo>
                    <a:pt x="4158" y="2471"/>
                  </a:lnTo>
                  <a:lnTo>
                    <a:pt x="5344" y="1115"/>
                  </a:lnTo>
                  <a:lnTo>
                    <a:pt x="5353" y="1089"/>
                  </a:lnTo>
                  <a:lnTo>
                    <a:pt x="5344" y="1062"/>
                  </a:lnTo>
                  <a:lnTo>
                    <a:pt x="4675" y="473"/>
                  </a:lnTo>
                  <a:lnTo>
                    <a:pt x="4648" y="464"/>
                  </a:lnTo>
                  <a:lnTo>
                    <a:pt x="4621" y="482"/>
                  </a:lnTo>
                  <a:lnTo>
                    <a:pt x="3729" y="1490"/>
                  </a:lnTo>
                  <a:lnTo>
                    <a:pt x="3426" y="1838"/>
                  </a:lnTo>
                  <a:lnTo>
                    <a:pt x="3399" y="1374"/>
                  </a:lnTo>
                  <a:lnTo>
                    <a:pt x="3319" y="36"/>
                  </a:lnTo>
                  <a:lnTo>
                    <a:pt x="3301" y="9"/>
                  </a:lnTo>
                  <a:lnTo>
                    <a:pt x="32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8827413" y="3928166"/>
              <a:ext cx="240029" cy="235793"/>
            </a:xfrm>
            <a:custGeom>
              <a:avLst/>
              <a:gdLst/>
              <a:ahLst/>
              <a:cxnLst/>
              <a:rect l="l" t="t" r="r" b="b"/>
              <a:pathLst>
                <a:path w="3570" h="3507" extrusionOk="0">
                  <a:moveTo>
                    <a:pt x="1785" y="0"/>
                  </a:moveTo>
                  <a:cubicBezTo>
                    <a:pt x="1731" y="0"/>
                    <a:pt x="1678" y="31"/>
                    <a:pt x="1660" y="94"/>
                  </a:cubicBezTo>
                  <a:lnTo>
                    <a:pt x="1348" y="1227"/>
                  </a:lnTo>
                  <a:cubicBezTo>
                    <a:pt x="1330" y="1271"/>
                    <a:pt x="1303" y="1307"/>
                    <a:pt x="1258" y="1316"/>
                  </a:cubicBezTo>
                  <a:lnTo>
                    <a:pt x="125" y="1628"/>
                  </a:lnTo>
                  <a:cubicBezTo>
                    <a:pt x="1" y="1664"/>
                    <a:pt x="1" y="1842"/>
                    <a:pt x="125" y="1878"/>
                  </a:cubicBezTo>
                  <a:lnTo>
                    <a:pt x="1258" y="2190"/>
                  </a:lnTo>
                  <a:cubicBezTo>
                    <a:pt x="1303" y="2208"/>
                    <a:pt x="1330" y="2235"/>
                    <a:pt x="1348" y="2279"/>
                  </a:cubicBezTo>
                  <a:lnTo>
                    <a:pt x="1660" y="3412"/>
                  </a:lnTo>
                  <a:cubicBezTo>
                    <a:pt x="1678" y="3475"/>
                    <a:pt x="1731" y="3506"/>
                    <a:pt x="1785" y="3506"/>
                  </a:cubicBezTo>
                  <a:cubicBezTo>
                    <a:pt x="1838" y="3506"/>
                    <a:pt x="1892" y="3475"/>
                    <a:pt x="1910" y="3412"/>
                  </a:cubicBezTo>
                  <a:lnTo>
                    <a:pt x="2222" y="2279"/>
                  </a:lnTo>
                  <a:cubicBezTo>
                    <a:pt x="2231" y="2235"/>
                    <a:pt x="2267" y="2208"/>
                    <a:pt x="2311" y="2190"/>
                  </a:cubicBezTo>
                  <a:lnTo>
                    <a:pt x="3444" y="1878"/>
                  </a:lnTo>
                  <a:cubicBezTo>
                    <a:pt x="3569" y="1842"/>
                    <a:pt x="3569" y="1664"/>
                    <a:pt x="3444" y="1628"/>
                  </a:cubicBezTo>
                  <a:lnTo>
                    <a:pt x="2311" y="1316"/>
                  </a:lnTo>
                  <a:cubicBezTo>
                    <a:pt x="2267" y="1307"/>
                    <a:pt x="2231" y="1271"/>
                    <a:pt x="2222" y="1227"/>
                  </a:cubicBezTo>
                  <a:lnTo>
                    <a:pt x="1910" y="94"/>
                  </a:lnTo>
                  <a:cubicBezTo>
                    <a:pt x="1892" y="31"/>
                    <a:pt x="1838" y="0"/>
                    <a:pt x="1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" name="Google Shape;346;p13"/>
          <p:cNvGrpSpPr/>
          <p:nvPr/>
        </p:nvGrpSpPr>
        <p:grpSpPr>
          <a:xfrm>
            <a:off x="-49095" y="-20096"/>
            <a:ext cx="2169273" cy="5071189"/>
            <a:chOff x="-49095" y="-20096"/>
            <a:chExt cx="2169273" cy="5071189"/>
          </a:xfrm>
        </p:grpSpPr>
        <p:sp>
          <p:nvSpPr>
            <p:cNvPr id="347" name="Google Shape;347;p13"/>
            <p:cNvSpPr/>
            <p:nvPr/>
          </p:nvSpPr>
          <p:spPr>
            <a:xfrm rot="3514343">
              <a:off x="75295" y="84690"/>
              <a:ext cx="596872" cy="626311"/>
            </a:xfrm>
            <a:custGeom>
              <a:avLst/>
              <a:gdLst/>
              <a:ahLst/>
              <a:cxnLst/>
              <a:rect l="l" t="t" r="r" b="b"/>
              <a:pathLst>
                <a:path w="9002" h="9446" extrusionOk="0">
                  <a:moveTo>
                    <a:pt x="3892" y="1"/>
                  </a:moveTo>
                  <a:cubicBezTo>
                    <a:pt x="3772" y="1"/>
                    <a:pt x="3640" y="14"/>
                    <a:pt x="3497" y="40"/>
                  </a:cubicBezTo>
                  <a:cubicBezTo>
                    <a:pt x="3096" y="120"/>
                    <a:pt x="2703" y="272"/>
                    <a:pt x="2302" y="504"/>
                  </a:cubicBezTo>
                  <a:cubicBezTo>
                    <a:pt x="1909" y="727"/>
                    <a:pt x="1543" y="1003"/>
                    <a:pt x="1222" y="1342"/>
                  </a:cubicBezTo>
                  <a:cubicBezTo>
                    <a:pt x="767" y="1806"/>
                    <a:pt x="437" y="2297"/>
                    <a:pt x="250" y="2823"/>
                  </a:cubicBezTo>
                  <a:cubicBezTo>
                    <a:pt x="54" y="3349"/>
                    <a:pt x="0" y="3849"/>
                    <a:pt x="80" y="4340"/>
                  </a:cubicBezTo>
                  <a:cubicBezTo>
                    <a:pt x="161" y="4821"/>
                    <a:pt x="384" y="5241"/>
                    <a:pt x="758" y="5606"/>
                  </a:cubicBezTo>
                  <a:cubicBezTo>
                    <a:pt x="1182" y="6014"/>
                    <a:pt x="1656" y="6221"/>
                    <a:pt x="2174" y="6221"/>
                  </a:cubicBezTo>
                  <a:cubicBezTo>
                    <a:pt x="2234" y="6221"/>
                    <a:pt x="2294" y="6219"/>
                    <a:pt x="2355" y="6213"/>
                  </a:cubicBezTo>
                  <a:cubicBezTo>
                    <a:pt x="2953" y="6151"/>
                    <a:pt x="3702" y="5829"/>
                    <a:pt x="4603" y="5232"/>
                  </a:cubicBezTo>
                  <a:cubicBezTo>
                    <a:pt x="5130" y="4875"/>
                    <a:pt x="5558" y="4625"/>
                    <a:pt x="5879" y="4482"/>
                  </a:cubicBezTo>
                  <a:cubicBezTo>
                    <a:pt x="6157" y="4356"/>
                    <a:pt x="6399" y="4292"/>
                    <a:pt x="6593" y="4292"/>
                  </a:cubicBezTo>
                  <a:cubicBezTo>
                    <a:pt x="6618" y="4292"/>
                    <a:pt x="6641" y="4293"/>
                    <a:pt x="6664" y="4295"/>
                  </a:cubicBezTo>
                  <a:cubicBezTo>
                    <a:pt x="6869" y="4313"/>
                    <a:pt x="7075" y="4411"/>
                    <a:pt x="7262" y="4598"/>
                  </a:cubicBezTo>
                  <a:cubicBezTo>
                    <a:pt x="7565" y="4902"/>
                    <a:pt x="7681" y="5259"/>
                    <a:pt x="7592" y="5678"/>
                  </a:cubicBezTo>
                  <a:cubicBezTo>
                    <a:pt x="7503" y="6097"/>
                    <a:pt x="7226" y="6534"/>
                    <a:pt x="6780" y="6998"/>
                  </a:cubicBezTo>
                  <a:cubicBezTo>
                    <a:pt x="6405" y="7382"/>
                    <a:pt x="6058" y="7649"/>
                    <a:pt x="5719" y="7819"/>
                  </a:cubicBezTo>
                  <a:cubicBezTo>
                    <a:pt x="5380" y="7979"/>
                    <a:pt x="5005" y="8122"/>
                    <a:pt x="4594" y="8220"/>
                  </a:cubicBezTo>
                  <a:cubicBezTo>
                    <a:pt x="4273" y="8292"/>
                    <a:pt x="4068" y="8381"/>
                    <a:pt x="3961" y="8488"/>
                  </a:cubicBezTo>
                  <a:cubicBezTo>
                    <a:pt x="3863" y="8586"/>
                    <a:pt x="3818" y="8711"/>
                    <a:pt x="3827" y="8845"/>
                  </a:cubicBezTo>
                  <a:cubicBezTo>
                    <a:pt x="3836" y="8979"/>
                    <a:pt x="3899" y="9103"/>
                    <a:pt x="4015" y="9211"/>
                  </a:cubicBezTo>
                  <a:cubicBezTo>
                    <a:pt x="4140" y="9335"/>
                    <a:pt x="4282" y="9416"/>
                    <a:pt x="4434" y="9434"/>
                  </a:cubicBezTo>
                  <a:cubicBezTo>
                    <a:pt x="4481" y="9442"/>
                    <a:pt x="4533" y="9446"/>
                    <a:pt x="4590" y="9446"/>
                  </a:cubicBezTo>
                  <a:cubicBezTo>
                    <a:pt x="4718" y="9446"/>
                    <a:pt x="4871" y="9426"/>
                    <a:pt x="5049" y="9389"/>
                  </a:cubicBezTo>
                  <a:cubicBezTo>
                    <a:pt x="5487" y="9282"/>
                    <a:pt x="5924" y="9103"/>
                    <a:pt x="6370" y="8836"/>
                  </a:cubicBezTo>
                  <a:cubicBezTo>
                    <a:pt x="6816" y="8568"/>
                    <a:pt x="7226" y="8238"/>
                    <a:pt x="7619" y="7846"/>
                  </a:cubicBezTo>
                  <a:cubicBezTo>
                    <a:pt x="8350" y="7096"/>
                    <a:pt x="8770" y="6338"/>
                    <a:pt x="8886" y="5553"/>
                  </a:cubicBezTo>
                  <a:cubicBezTo>
                    <a:pt x="9001" y="4777"/>
                    <a:pt x="8787" y="4126"/>
                    <a:pt x="8243" y="3590"/>
                  </a:cubicBezTo>
                  <a:cubicBezTo>
                    <a:pt x="7895" y="3260"/>
                    <a:pt x="7547" y="3046"/>
                    <a:pt x="7191" y="2966"/>
                  </a:cubicBezTo>
                  <a:cubicBezTo>
                    <a:pt x="7076" y="2940"/>
                    <a:pt x="6955" y="2927"/>
                    <a:pt x="6828" y="2927"/>
                  </a:cubicBezTo>
                  <a:cubicBezTo>
                    <a:pt x="6560" y="2927"/>
                    <a:pt x="6265" y="2985"/>
                    <a:pt x="5950" y="3100"/>
                  </a:cubicBezTo>
                  <a:cubicBezTo>
                    <a:pt x="5478" y="3278"/>
                    <a:pt x="4898" y="3590"/>
                    <a:pt x="4193" y="4045"/>
                  </a:cubicBezTo>
                  <a:cubicBezTo>
                    <a:pt x="3720" y="4357"/>
                    <a:pt x="3337" y="4572"/>
                    <a:pt x="3042" y="4696"/>
                  </a:cubicBezTo>
                  <a:cubicBezTo>
                    <a:pt x="2797" y="4800"/>
                    <a:pt x="2583" y="4855"/>
                    <a:pt x="2400" y="4855"/>
                  </a:cubicBezTo>
                  <a:cubicBezTo>
                    <a:pt x="2363" y="4855"/>
                    <a:pt x="2327" y="4853"/>
                    <a:pt x="2293" y="4848"/>
                  </a:cubicBezTo>
                  <a:cubicBezTo>
                    <a:pt x="2088" y="4821"/>
                    <a:pt x="1891" y="4723"/>
                    <a:pt x="1704" y="4536"/>
                  </a:cubicBezTo>
                  <a:cubicBezTo>
                    <a:pt x="1401" y="4242"/>
                    <a:pt x="1276" y="3885"/>
                    <a:pt x="1338" y="3465"/>
                  </a:cubicBezTo>
                  <a:cubicBezTo>
                    <a:pt x="1401" y="3037"/>
                    <a:pt x="1624" y="2627"/>
                    <a:pt x="2016" y="2225"/>
                  </a:cubicBezTo>
                  <a:cubicBezTo>
                    <a:pt x="2329" y="1904"/>
                    <a:pt x="2632" y="1681"/>
                    <a:pt x="2926" y="1547"/>
                  </a:cubicBezTo>
                  <a:cubicBezTo>
                    <a:pt x="3230" y="1422"/>
                    <a:pt x="3569" y="1307"/>
                    <a:pt x="3961" y="1217"/>
                  </a:cubicBezTo>
                  <a:cubicBezTo>
                    <a:pt x="4309" y="1155"/>
                    <a:pt x="4532" y="1075"/>
                    <a:pt x="4630" y="968"/>
                  </a:cubicBezTo>
                  <a:cubicBezTo>
                    <a:pt x="4719" y="878"/>
                    <a:pt x="4764" y="753"/>
                    <a:pt x="4755" y="611"/>
                  </a:cubicBezTo>
                  <a:cubicBezTo>
                    <a:pt x="4746" y="468"/>
                    <a:pt x="4684" y="343"/>
                    <a:pt x="4568" y="236"/>
                  </a:cubicBezTo>
                  <a:cubicBezTo>
                    <a:pt x="4410" y="78"/>
                    <a:pt x="4185" y="1"/>
                    <a:pt x="38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1688334" y="4603999"/>
              <a:ext cx="431844" cy="447095"/>
            </a:xfrm>
            <a:custGeom>
              <a:avLst/>
              <a:gdLst/>
              <a:ahLst/>
              <a:cxnLst/>
              <a:rect l="l" t="t" r="r" b="b"/>
              <a:pathLst>
                <a:path w="6513" h="6743" extrusionOk="0">
                  <a:moveTo>
                    <a:pt x="3179" y="0"/>
                  </a:moveTo>
                  <a:cubicBezTo>
                    <a:pt x="2917" y="0"/>
                    <a:pt x="2647" y="46"/>
                    <a:pt x="2364" y="138"/>
                  </a:cubicBezTo>
                  <a:cubicBezTo>
                    <a:pt x="2034" y="236"/>
                    <a:pt x="1731" y="379"/>
                    <a:pt x="1445" y="566"/>
                  </a:cubicBezTo>
                  <a:cubicBezTo>
                    <a:pt x="937" y="896"/>
                    <a:pt x="562" y="1307"/>
                    <a:pt x="321" y="1806"/>
                  </a:cubicBezTo>
                  <a:cubicBezTo>
                    <a:pt x="89" y="2297"/>
                    <a:pt x="0" y="2823"/>
                    <a:pt x="63" y="3394"/>
                  </a:cubicBezTo>
                  <a:cubicBezTo>
                    <a:pt x="116" y="3974"/>
                    <a:pt x="330" y="4536"/>
                    <a:pt x="696" y="5089"/>
                  </a:cubicBezTo>
                  <a:cubicBezTo>
                    <a:pt x="1053" y="5642"/>
                    <a:pt x="1472" y="6062"/>
                    <a:pt x="1963" y="6347"/>
                  </a:cubicBezTo>
                  <a:cubicBezTo>
                    <a:pt x="2404" y="6609"/>
                    <a:pt x="2876" y="6743"/>
                    <a:pt x="3363" y="6743"/>
                  </a:cubicBezTo>
                  <a:cubicBezTo>
                    <a:pt x="3408" y="6743"/>
                    <a:pt x="3452" y="6742"/>
                    <a:pt x="3497" y="6740"/>
                  </a:cubicBezTo>
                  <a:cubicBezTo>
                    <a:pt x="4032" y="6722"/>
                    <a:pt x="4559" y="6543"/>
                    <a:pt x="5058" y="6213"/>
                  </a:cubicBezTo>
                  <a:cubicBezTo>
                    <a:pt x="5353" y="6026"/>
                    <a:pt x="5620" y="5785"/>
                    <a:pt x="5861" y="5517"/>
                  </a:cubicBezTo>
                  <a:cubicBezTo>
                    <a:pt x="6102" y="5241"/>
                    <a:pt x="6272" y="4964"/>
                    <a:pt x="6388" y="4688"/>
                  </a:cubicBezTo>
                  <a:cubicBezTo>
                    <a:pt x="6468" y="4500"/>
                    <a:pt x="6504" y="4349"/>
                    <a:pt x="6513" y="4242"/>
                  </a:cubicBezTo>
                  <a:cubicBezTo>
                    <a:pt x="6513" y="4126"/>
                    <a:pt x="6477" y="4019"/>
                    <a:pt x="6414" y="3929"/>
                  </a:cubicBezTo>
                  <a:cubicBezTo>
                    <a:pt x="6352" y="3822"/>
                    <a:pt x="6263" y="3760"/>
                    <a:pt x="6165" y="3724"/>
                  </a:cubicBezTo>
                  <a:cubicBezTo>
                    <a:pt x="6129" y="3715"/>
                    <a:pt x="6095" y="3710"/>
                    <a:pt x="6062" y="3710"/>
                  </a:cubicBezTo>
                  <a:cubicBezTo>
                    <a:pt x="6004" y="3710"/>
                    <a:pt x="5948" y="3726"/>
                    <a:pt x="5897" y="3760"/>
                  </a:cubicBezTo>
                  <a:cubicBezTo>
                    <a:pt x="5843" y="3796"/>
                    <a:pt x="5790" y="3849"/>
                    <a:pt x="5745" y="3938"/>
                  </a:cubicBezTo>
                  <a:cubicBezTo>
                    <a:pt x="5692" y="4019"/>
                    <a:pt x="5647" y="4117"/>
                    <a:pt x="5594" y="4224"/>
                  </a:cubicBezTo>
                  <a:cubicBezTo>
                    <a:pt x="5496" y="4465"/>
                    <a:pt x="5380" y="4688"/>
                    <a:pt x="5246" y="4884"/>
                  </a:cubicBezTo>
                  <a:cubicBezTo>
                    <a:pt x="5112" y="5071"/>
                    <a:pt x="4916" y="5250"/>
                    <a:pt x="4666" y="5410"/>
                  </a:cubicBezTo>
                  <a:cubicBezTo>
                    <a:pt x="4295" y="5654"/>
                    <a:pt x="3928" y="5773"/>
                    <a:pt x="3565" y="5773"/>
                  </a:cubicBezTo>
                  <a:cubicBezTo>
                    <a:pt x="3396" y="5773"/>
                    <a:pt x="3227" y="5747"/>
                    <a:pt x="3060" y="5696"/>
                  </a:cubicBezTo>
                  <a:cubicBezTo>
                    <a:pt x="2525" y="5535"/>
                    <a:pt x="2052" y="5134"/>
                    <a:pt x="1624" y="4483"/>
                  </a:cubicBezTo>
                  <a:cubicBezTo>
                    <a:pt x="1204" y="3831"/>
                    <a:pt x="1017" y="3225"/>
                    <a:pt x="1080" y="2663"/>
                  </a:cubicBezTo>
                  <a:cubicBezTo>
                    <a:pt x="1142" y="2101"/>
                    <a:pt x="1445" y="1646"/>
                    <a:pt x="1990" y="1289"/>
                  </a:cubicBezTo>
                  <a:cubicBezTo>
                    <a:pt x="2239" y="1128"/>
                    <a:pt x="2471" y="1030"/>
                    <a:pt x="2694" y="986"/>
                  </a:cubicBezTo>
                  <a:cubicBezTo>
                    <a:pt x="2917" y="950"/>
                    <a:pt x="3167" y="932"/>
                    <a:pt x="3444" y="932"/>
                  </a:cubicBezTo>
                  <a:lnTo>
                    <a:pt x="3560" y="932"/>
                  </a:lnTo>
                  <a:cubicBezTo>
                    <a:pt x="3622" y="932"/>
                    <a:pt x="3693" y="932"/>
                    <a:pt x="3765" y="923"/>
                  </a:cubicBezTo>
                  <a:cubicBezTo>
                    <a:pt x="3845" y="914"/>
                    <a:pt x="3908" y="896"/>
                    <a:pt x="3961" y="861"/>
                  </a:cubicBezTo>
                  <a:cubicBezTo>
                    <a:pt x="4050" y="798"/>
                    <a:pt x="4104" y="718"/>
                    <a:pt x="4113" y="620"/>
                  </a:cubicBezTo>
                  <a:cubicBezTo>
                    <a:pt x="4131" y="513"/>
                    <a:pt x="4104" y="415"/>
                    <a:pt x="4032" y="308"/>
                  </a:cubicBezTo>
                  <a:cubicBezTo>
                    <a:pt x="3961" y="200"/>
                    <a:pt x="3872" y="129"/>
                    <a:pt x="3765" y="76"/>
                  </a:cubicBezTo>
                  <a:cubicBezTo>
                    <a:pt x="3658" y="31"/>
                    <a:pt x="3506" y="4"/>
                    <a:pt x="3310" y="4"/>
                  </a:cubicBezTo>
                  <a:cubicBezTo>
                    <a:pt x="3267" y="2"/>
                    <a:pt x="3223" y="0"/>
                    <a:pt x="3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13"/>
          <p:cNvGrpSpPr/>
          <p:nvPr/>
        </p:nvGrpSpPr>
        <p:grpSpPr>
          <a:xfrm>
            <a:off x="272801" y="262550"/>
            <a:ext cx="8598698" cy="4618500"/>
            <a:chOff x="272801" y="262550"/>
            <a:chExt cx="8598698" cy="4618500"/>
          </a:xfrm>
        </p:grpSpPr>
        <p:sp>
          <p:nvSpPr>
            <p:cNvPr id="350" name="Google Shape;350;p13"/>
            <p:cNvSpPr/>
            <p:nvPr/>
          </p:nvSpPr>
          <p:spPr>
            <a:xfrm>
              <a:off x="272801" y="262575"/>
              <a:ext cx="8598695" cy="4618373"/>
            </a:xfrm>
            <a:custGeom>
              <a:avLst/>
              <a:gdLst/>
              <a:ahLst/>
              <a:cxnLst/>
              <a:rect l="l" t="t" r="r" b="b"/>
              <a:pathLst>
                <a:path w="119240" h="64044" extrusionOk="0">
                  <a:moveTo>
                    <a:pt x="1" y="0"/>
                  </a:moveTo>
                  <a:lnTo>
                    <a:pt x="1" y="2275"/>
                  </a:lnTo>
                  <a:lnTo>
                    <a:pt x="1036" y="2275"/>
                  </a:lnTo>
                  <a:cubicBezTo>
                    <a:pt x="1232" y="1749"/>
                    <a:pt x="1741" y="1365"/>
                    <a:pt x="2338" y="1365"/>
                  </a:cubicBezTo>
                  <a:cubicBezTo>
                    <a:pt x="3097" y="1365"/>
                    <a:pt x="3721" y="1998"/>
                    <a:pt x="3721" y="2766"/>
                  </a:cubicBezTo>
                  <a:cubicBezTo>
                    <a:pt x="3721" y="3542"/>
                    <a:pt x="3097" y="4166"/>
                    <a:pt x="2338" y="4166"/>
                  </a:cubicBezTo>
                  <a:cubicBezTo>
                    <a:pt x="1741" y="4166"/>
                    <a:pt x="1232" y="3791"/>
                    <a:pt x="1036" y="3256"/>
                  </a:cubicBezTo>
                  <a:lnTo>
                    <a:pt x="1" y="3256"/>
                  </a:lnTo>
                  <a:lnTo>
                    <a:pt x="1" y="9572"/>
                  </a:lnTo>
                  <a:lnTo>
                    <a:pt x="1036" y="9572"/>
                  </a:lnTo>
                  <a:cubicBezTo>
                    <a:pt x="1232" y="9046"/>
                    <a:pt x="1741" y="8662"/>
                    <a:pt x="2338" y="8662"/>
                  </a:cubicBezTo>
                  <a:cubicBezTo>
                    <a:pt x="3097" y="8662"/>
                    <a:pt x="3721" y="9296"/>
                    <a:pt x="3721" y="10063"/>
                  </a:cubicBezTo>
                  <a:cubicBezTo>
                    <a:pt x="3721" y="10839"/>
                    <a:pt x="3097" y="11464"/>
                    <a:pt x="2338" y="11464"/>
                  </a:cubicBezTo>
                  <a:cubicBezTo>
                    <a:pt x="1741" y="11464"/>
                    <a:pt x="1232" y="11089"/>
                    <a:pt x="1036" y="10554"/>
                  </a:cubicBezTo>
                  <a:lnTo>
                    <a:pt x="1" y="10554"/>
                  </a:lnTo>
                  <a:lnTo>
                    <a:pt x="1" y="16870"/>
                  </a:lnTo>
                  <a:lnTo>
                    <a:pt x="1036" y="16870"/>
                  </a:lnTo>
                  <a:cubicBezTo>
                    <a:pt x="1232" y="16343"/>
                    <a:pt x="1741" y="15960"/>
                    <a:pt x="2338" y="15960"/>
                  </a:cubicBezTo>
                  <a:cubicBezTo>
                    <a:pt x="3097" y="15960"/>
                    <a:pt x="3721" y="16593"/>
                    <a:pt x="3721" y="17360"/>
                  </a:cubicBezTo>
                  <a:cubicBezTo>
                    <a:pt x="3721" y="18136"/>
                    <a:pt x="3097" y="18761"/>
                    <a:pt x="2338" y="18761"/>
                  </a:cubicBezTo>
                  <a:cubicBezTo>
                    <a:pt x="1741" y="18761"/>
                    <a:pt x="1232" y="18386"/>
                    <a:pt x="1036" y="17851"/>
                  </a:cubicBezTo>
                  <a:lnTo>
                    <a:pt x="1" y="17851"/>
                  </a:lnTo>
                  <a:lnTo>
                    <a:pt x="1" y="24167"/>
                  </a:lnTo>
                  <a:lnTo>
                    <a:pt x="1036" y="24167"/>
                  </a:lnTo>
                  <a:cubicBezTo>
                    <a:pt x="1232" y="23641"/>
                    <a:pt x="1741" y="23257"/>
                    <a:pt x="2338" y="23257"/>
                  </a:cubicBezTo>
                  <a:cubicBezTo>
                    <a:pt x="3097" y="23257"/>
                    <a:pt x="3721" y="23890"/>
                    <a:pt x="3721" y="24658"/>
                  </a:cubicBezTo>
                  <a:cubicBezTo>
                    <a:pt x="3721" y="25434"/>
                    <a:pt x="3097" y="26058"/>
                    <a:pt x="2338" y="26058"/>
                  </a:cubicBezTo>
                  <a:cubicBezTo>
                    <a:pt x="1741" y="26058"/>
                    <a:pt x="1232" y="25684"/>
                    <a:pt x="1036" y="25148"/>
                  </a:cubicBezTo>
                  <a:lnTo>
                    <a:pt x="1" y="25148"/>
                  </a:lnTo>
                  <a:lnTo>
                    <a:pt x="1" y="29190"/>
                  </a:lnTo>
                  <a:lnTo>
                    <a:pt x="1" y="31464"/>
                  </a:lnTo>
                  <a:lnTo>
                    <a:pt x="1036" y="31464"/>
                  </a:lnTo>
                  <a:cubicBezTo>
                    <a:pt x="1232" y="30938"/>
                    <a:pt x="1741" y="30554"/>
                    <a:pt x="2338" y="30554"/>
                  </a:cubicBezTo>
                  <a:cubicBezTo>
                    <a:pt x="3097" y="30554"/>
                    <a:pt x="3721" y="31179"/>
                    <a:pt x="3721" y="31955"/>
                  </a:cubicBezTo>
                  <a:cubicBezTo>
                    <a:pt x="3721" y="32731"/>
                    <a:pt x="3097" y="33356"/>
                    <a:pt x="2338" y="33356"/>
                  </a:cubicBezTo>
                  <a:cubicBezTo>
                    <a:pt x="1741" y="33356"/>
                    <a:pt x="1232" y="32972"/>
                    <a:pt x="1036" y="32446"/>
                  </a:cubicBezTo>
                  <a:lnTo>
                    <a:pt x="1" y="32446"/>
                  </a:lnTo>
                  <a:lnTo>
                    <a:pt x="1" y="34854"/>
                  </a:lnTo>
                  <a:lnTo>
                    <a:pt x="1" y="38762"/>
                  </a:lnTo>
                  <a:lnTo>
                    <a:pt x="1036" y="38762"/>
                  </a:lnTo>
                  <a:cubicBezTo>
                    <a:pt x="1232" y="38226"/>
                    <a:pt x="1741" y="37852"/>
                    <a:pt x="2338" y="37852"/>
                  </a:cubicBezTo>
                  <a:cubicBezTo>
                    <a:pt x="3097" y="37852"/>
                    <a:pt x="3721" y="38476"/>
                    <a:pt x="3721" y="39252"/>
                  </a:cubicBezTo>
                  <a:cubicBezTo>
                    <a:pt x="3721" y="40020"/>
                    <a:pt x="3097" y="40653"/>
                    <a:pt x="2338" y="40653"/>
                  </a:cubicBezTo>
                  <a:cubicBezTo>
                    <a:pt x="1741" y="40653"/>
                    <a:pt x="1232" y="40269"/>
                    <a:pt x="1036" y="39743"/>
                  </a:cubicBezTo>
                  <a:lnTo>
                    <a:pt x="1" y="39743"/>
                  </a:lnTo>
                  <a:lnTo>
                    <a:pt x="1" y="46059"/>
                  </a:lnTo>
                  <a:lnTo>
                    <a:pt x="1036" y="46059"/>
                  </a:lnTo>
                  <a:cubicBezTo>
                    <a:pt x="1232" y="45524"/>
                    <a:pt x="1741" y="45149"/>
                    <a:pt x="2338" y="45149"/>
                  </a:cubicBezTo>
                  <a:cubicBezTo>
                    <a:pt x="3097" y="45149"/>
                    <a:pt x="3721" y="45774"/>
                    <a:pt x="3721" y="46550"/>
                  </a:cubicBezTo>
                  <a:cubicBezTo>
                    <a:pt x="3721" y="47317"/>
                    <a:pt x="3097" y="47950"/>
                    <a:pt x="2338" y="47950"/>
                  </a:cubicBezTo>
                  <a:cubicBezTo>
                    <a:pt x="1741" y="47950"/>
                    <a:pt x="1232" y="47567"/>
                    <a:pt x="1036" y="47040"/>
                  </a:cubicBezTo>
                  <a:lnTo>
                    <a:pt x="1" y="47040"/>
                  </a:lnTo>
                  <a:lnTo>
                    <a:pt x="1" y="53357"/>
                  </a:lnTo>
                  <a:lnTo>
                    <a:pt x="1036" y="53357"/>
                  </a:lnTo>
                  <a:cubicBezTo>
                    <a:pt x="1232" y="52821"/>
                    <a:pt x="1741" y="52447"/>
                    <a:pt x="2338" y="52447"/>
                  </a:cubicBezTo>
                  <a:cubicBezTo>
                    <a:pt x="3097" y="52447"/>
                    <a:pt x="3721" y="53071"/>
                    <a:pt x="3721" y="53847"/>
                  </a:cubicBezTo>
                  <a:cubicBezTo>
                    <a:pt x="3721" y="54614"/>
                    <a:pt x="3097" y="55248"/>
                    <a:pt x="2338" y="55248"/>
                  </a:cubicBezTo>
                  <a:cubicBezTo>
                    <a:pt x="1741" y="55248"/>
                    <a:pt x="1232" y="54864"/>
                    <a:pt x="1036" y="54338"/>
                  </a:cubicBezTo>
                  <a:lnTo>
                    <a:pt x="1" y="54338"/>
                  </a:lnTo>
                  <a:lnTo>
                    <a:pt x="1" y="60654"/>
                  </a:lnTo>
                  <a:lnTo>
                    <a:pt x="1036" y="60654"/>
                  </a:lnTo>
                  <a:cubicBezTo>
                    <a:pt x="1232" y="60119"/>
                    <a:pt x="1741" y="59744"/>
                    <a:pt x="2338" y="59744"/>
                  </a:cubicBezTo>
                  <a:cubicBezTo>
                    <a:pt x="3097" y="59744"/>
                    <a:pt x="3721" y="60368"/>
                    <a:pt x="3721" y="61145"/>
                  </a:cubicBezTo>
                  <a:cubicBezTo>
                    <a:pt x="3721" y="61912"/>
                    <a:pt x="3097" y="62545"/>
                    <a:pt x="2338" y="62545"/>
                  </a:cubicBezTo>
                  <a:cubicBezTo>
                    <a:pt x="1741" y="62545"/>
                    <a:pt x="1232" y="62162"/>
                    <a:pt x="1036" y="61635"/>
                  </a:cubicBezTo>
                  <a:lnTo>
                    <a:pt x="1" y="61635"/>
                  </a:lnTo>
                  <a:lnTo>
                    <a:pt x="1" y="64044"/>
                  </a:lnTo>
                  <a:lnTo>
                    <a:pt x="119240" y="64044"/>
                  </a:lnTo>
                  <a:lnTo>
                    <a:pt x="1192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51" name="Google Shape;351;p13"/>
            <p:cNvCxnSpPr/>
            <p:nvPr/>
          </p:nvCxnSpPr>
          <p:spPr>
            <a:xfrm rot="10800000">
              <a:off x="272898" y="1651700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13"/>
            <p:cNvCxnSpPr/>
            <p:nvPr/>
          </p:nvCxnSpPr>
          <p:spPr>
            <a:xfrm rot="10800000">
              <a:off x="539298" y="2019793"/>
              <a:ext cx="83322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13"/>
            <p:cNvCxnSpPr/>
            <p:nvPr/>
          </p:nvCxnSpPr>
          <p:spPr>
            <a:xfrm rot="10800000">
              <a:off x="272898" y="2387708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13"/>
            <p:cNvCxnSpPr/>
            <p:nvPr/>
          </p:nvCxnSpPr>
          <p:spPr>
            <a:xfrm rot="10800000">
              <a:off x="272898" y="2755801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13"/>
            <p:cNvCxnSpPr/>
            <p:nvPr/>
          </p:nvCxnSpPr>
          <p:spPr>
            <a:xfrm rot="10800000">
              <a:off x="534498" y="3123894"/>
              <a:ext cx="8337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13"/>
            <p:cNvCxnSpPr/>
            <p:nvPr/>
          </p:nvCxnSpPr>
          <p:spPr>
            <a:xfrm rot="10800000">
              <a:off x="272898" y="3491809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13"/>
            <p:cNvCxnSpPr/>
            <p:nvPr/>
          </p:nvCxnSpPr>
          <p:spPr>
            <a:xfrm rot="10800000">
              <a:off x="272898" y="3859902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13"/>
            <p:cNvCxnSpPr/>
            <p:nvPr/>
          </p:nvCxnSpPr>
          <p:spPr>
            <a:xfrm rot="10800000">
              <a:off x="496398" y="4227995"/>
              <a:ext cx="83751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13"/>
            <p:cNvCxnSpPr/>
            <p:nvPr/>
          </p:nvCxnSpPr>
          <p:spPr>
            <a:xfrm rot="10800000">
              <a:off x="505998" y="4595911"/>
              <a:ext cx="83655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13"/>
            <p:cNvCxnSpPr/>
            <p:nvPr/>
          </p:nvCxnSpPr>
          <p:spPr>
            <a:xfrm>
              <a:off x="603830" y="262550"/>
              <a:ext cx="0" cy="461850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13"/>
            <p:cNvCxnSpPr/>
            <p:nvPr/>
          </p:nvCxnSpPr>
          <p:spPr>
            <a:xfrm rot="10800000">
              <a:off x="272850" y="42280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13"/>
            <p:cNvCxnSpPr/>
            <p:nvPr/>
          </p:nvCxnSpPr>
          <p:spPr>
            <a:xfrm rot="10800000">
              <a:off x="272850" y="4595900"/>
              <a:ext cx="1116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13"/>
            <p:cNvCxnSpPr/>
            <p:nvPr/>
          </p:nvCxnSpPr>
          <p:spPr>
            <a:xfrm rot="10800000">
              <a:off x="272898" y="1283607"/>
              <a:ext cx="85986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13"/>
            <p:cNvCxnSpPr/>
            <p:nvPr/>
          </p:nvCxnSpPr>
          <p:spPr>
            <a:xfrm rot="10800000">
              <a:off x="504798" y="915691"/>
              <a:ext cx="83667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13"/>
            <p:cNvCxnSpPr/>
            <p:nvPr/>
          </p:nvCxnSpPr>
          <p:spPr>
            <a:xfrm rot="10800000">
              <a:off x="272925" y="915700"/>
              <a:ext cx="1008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13"/>
            <p:cNvCxnSpPr/>
            <p:nvPr/>
          </p:nvCxnSpPr>
          <p:spPr>
            <a:xfrm rot="10800000">
              <a:off x="272825" y="547800"/>
              <a:ext cx="1140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13"/>
            <p:cNvCxnSpPr/>
            <p:nvPr/>
          </p:nvCxnSpPr>
          <p:spPr>
            <a:xfrm rot="10800000">
              <a:off x="489198" y="547598"/>
              <a:ext cx="83823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" name="Google Shape;368;p13"/>
          <p:cNvSpPr txBox="1">
            <a:spLocks noGrp="1"/>
          </p:cNvSpPr>
          <p:nvPr>
            <p:ph type="title"/>
          </p:nvPr>
        </p:nvSpPr>
        <p:spPr>
          <a:xfrm>
            <a:off x="720025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subTitle" idx="1"/>
          </p:nvPr>
        </p:nvSpPr>
        <p:spPr>
          <a:xfrm>
            <a:off x="1775963" y="22661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subTitle" idx="2"/>
          </p:nvPr>
        </p:nvSpPr>
        <p:spPr>
          <a:xfrm>
            <a:off x="5062533" y="22661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3"/>
          </p:nvPr>
        </p:nvSpPr>
        <p:spPr>
          <a:xfrm>
            <a:off x="1775963" y="39281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subTitle" idx="4"/>
          </p:nvPr>
        </p:nvSpPr>
        <p:spPr>
          <a:xfrm>
            <a:off x="5062533" y="39281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5" hasCustomPrompt="1"/>
          </p:nvPr>
        </p:nvSpPr>
        <p:spPr>
          <a:xfrm>
            <a:off x="1775963" y="14177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title" idx="6" hasCustomPrompt="1"/>
          </p:nvPr>
        </p:nvSpPr>
        <p:spPr>
          <a:xfrm>
            <a:off x="1775963" y="307979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5" name="Google Shape;375;p13"/>
          <p:cNvSpPr txBox="1">
            <a:spLocks noGrp="1"/>
          </p:cNvSpPr>
          <p:nvPr>
            <p:ph type="title" idx="7" hasCustomPrompt="1"/>
          </p:nvPr>
        </p:nvSpPr>
        <p:spPr>
          <a:xfrm>
            <a:off x="5062532" y="14177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8" hasCustomPrompt="1"/>
          </p:nvPr>
        </p:nvSpPr>
        <p:spPr>
          <a:xfrm>
            <a:off x="5062532" y="307979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9"/>
          </p:nvPr>
        </p:nvSpPr>
        <p:spPr>
          <a:xfrm>
            <a:off x="1775963" y="1977175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subTitle" idx="13"/>
          </p:nvPr>
        </p:nvSpPr>
        <p:spPr>
          <a:xfrm>
            <a:off x="5062532" y="1977175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14"/>
          </p:nvPr>
        </p:nvSpPr>
        <p:spPr>
          <a:xfrm>
            <a:off x="1775963" y="3639250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subTitle" idx="15"/>
          </p:nvPr>
        </p:nvSpPr>
        <p:spPr>
          <a:xfrm>
            <a:off x="5062532" y="3639250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000" b="1">
                <a:latin typeface="Sora"/>
                <a:ea typeface="Sora"/>
                <a:cs typeface="Sora"/>
                <a:sym typeface="Sor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"/>
              <a:buNone/>
              <a:defRPr sz="2400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grpSp>
        <p:nvGrpSpPr>
          <p:cNvPr id="381" name="Google Shape;381;p13"/>
          <p:cNvGrpSpPr/>
          <p:nvPr/>
        </p:nvGrpSpPr>
        <p:grpSpPr>
          <a:xfrm>
            <a:off x="6859040" y="3005769"/>
            <a:ext cx="2429719" cy="2353852"/>
            <a:chOff x="6859040" y="3005769"/>
            <a:chExt cx="2429719" cy="2353852"/>
          </a:xfrm>
        </p:grpSpPr>
        <p:sp>
          <p:nvSpPr>
            <p:cNvPr id="382" name="Google Shape;382;p13"/>
            <p:cNvSpPr/>
            <p:nvPr/>
          </p:nvSpPr>
          <p:spPr>
            <a:xfrm>
              <a:off x="6859040" y="4604009"/>
              <a:ext cx="764298" cy="755612"/>
            </a:xfrm>
            <a:custGeom>
              <a:avLst/>
              <a:gdLst/>
              <a:ahLst/>
              <a:cxnLst/>
              <a:rect l="l" t="t" r="r" b="b"/>
              <a:pathLst>
                <a:path w="11527" h="11396" extrusionOk="0">
                  <a:moveTo>
                    <a:pt x="6941" y="0"/>
                  </a:moveTo>
                  <a:cubicBezTo>
                    <a:pt x="6914" y="0"/>
                    <a:pt x="6896" y="9"/>
                    <a:pt x="6878" y="27"/>
                  </a:cubicBezTo>
                  <a:lnTo>
                    <a:pt x="5451" y="2632"/>
                  </a:lnTo>
                  <a:lnTo>
                    <a:pt x="2748" y="90"/>
                  </a:lnTo>
                  <a:cubicBezTo>
                    <a:pt x="2737" y="79"/>
                    <a:pt x="2724" y="75"/>
                    <a:pt x="2709" y="75"/>
                  </a:cubicBezTo>
                  <a:cubicBezTo>
                    <a:pt x="2699" y="75"/>
                    <a:pt x="2688" y="77"/>
                    <a:pt x="2676" y="81"/>
                  </a:cubicBezTo>
                  <a:cubicBezTo>
                    <a:pt x="2659" y="90"/>
                    <a:pt x="2650" y="116"/>
                    <a:pt x="2650" y="143"/>
                  </a:cubicBezTo>
                  <a:lnTo>
                    <a:pt x="3453" y="3489"/>
                  </a:lnTo>
                  <a:lnTo>
                    <a:pt x="54" y="3676"/>
                  </a:lnTo>
                  <a:cubicBezTo>
                    <a:pt x="27" y="3685"/>
                    <a:pt x="9" y="3694"/>
                    <a:pt x="0" y="3720"/>
                  </a:cubicBezTo>
                  <a:cubicBezTo>
                    <a:pt x="0" y="3738"/>
                    <a:pt x="0" y="3765"/>
                    <a:pt x="27" y="3783"/>
                  </a:cubicBezTo>
                  <a:lnTo>
                    <a:pt x="2775" y="5879"/>
                  </a:lnTo>
                  <a:lnTo>
                    <a:pt x="384" y="7467"/>
                  </a:lnTo>
                  <a:cubicBezTo>
                    <a:pt x="366" y="7485"/>
                    <a:pt x="357" y="7512"/>
                    <a:pt x="366" y="7530"/>
                  </a:cubicBezTo>
                  <a:cubicBezTo>
                    <a:pt x="375" y="7556"/>
                    <a:pt x="393" y="7574"/>
                    <a:pt x="419" y="7574"/>
                  </a:cubicBezTo>
                  <a:lnTo>
                    <a:pt x="3435" y="7548"/>
                  </a:lnTo>
                  <a:lnTo>
                    <a:pt x="2828" y="10697"/>
                  </a:lnTo>
                  <a:cubicBezTo>
                    <a:pt x="2819" y="10723"/>
                    <a:pt x="2837" y="10750"/>
                    <a:pt x="2855" y="10759"/>
                  </a:cubicBezTo>
                  <a:cubicBezTo>
                    <a:pt x="2866" y="10763"/>
                    <a:pt x="2877" y="10765"/>
                    <a:pt x="2888" y="10765"/>
                  </a:cubicBezTo>
                  <a:cubicBezTo>
                    <a:pt x="2902" y="10765"/>
                    <a:pt x="2916" y="10761"/>
                    <a:pt x="2926" y="10750"/>
                  </a:cubicBezTo>
                  <a:lnTo>
                    <a:pt x="5157" y="8386"/>
                  </a:lnTo>
                  <a:lnTo>
                    <a:pt x="6932" y="11366"/>
                  </a:lnTo>
                  <a:cubicBezTo>
                    <a:pt x="6939" y="11386"/>
                    <a:pt x="6955" y="11396"/>
                    <a:pt x="6974" y="11396"/>
                  </a:cubicBezTo>
                  <a:cubicBezTo>
                    <a:pt x="6981" y="11396"/>
                    <a:pt x="6988" y="11395"/>
                    <a:pt x="6994" y="11393"/>
                  </a:cubicBezTo>
                  <a:cubicBezTo>
                    <a:pt x="7021" y="11384"/>
                    <a:pt x="7039" y="11366"/>
                    <a:pt x="7039" y="11339"/>
                  </a:cubicBezTo>
                  <a:lnTo>
                    <a:pt x="7182" y="7637"/>
                  </a:lnTo>
                  <a:lnTo>
                    <a:pt x="10509" y="8582"/>
                  </a:lnTo>
                  <a:cubicBezTo>
                    <a:pt x="10516" y="8585"/>
                    <a:pt x="10524" y="8586"/>
                    <a:pt x="10530" y="8586"/>
                  </a:cubicBezTo>
                  <a:cubicBezTo>
                    <a:pt x="10549" y="8586"/>
                    <a:pt x="10565" y="8578"/>
                    <a:pt x="10572" y="8565"/>
                  </a:cubicBezTo>
                  <a:lnTo>
                    <a:pt x="10572" y="8493"/>
                  </a:lnTo>
                  <a:lnTo>
                    <a:pt x="8680" y="5879"/>
                  </a:lnTo>
                  <a:lnTo>
                    <a:pt x="11482" y="5023"/>
                  </a:lnTo>
                  <a:cubicBezTo>
                    <a:pt x="11508" y="5023"/>
                    <a:pt x="11526" y="4996"/>
                    <a:pt x="11526" y="4969"/>
                  </a:cubicBezTo>
                  <a:cubicBezTo>
                    <a:pt x="11526" y="4943"/>
                    <a:pt x="11499" y="4925"/>
                    <a:pt x="11482" y="4916"/>
                  </a:cubicBezTo>
                  <a:lnTo>
                    <a:pt x="8457" y="4274"/>
                  </a:lnTo>
                  <a:lnTo>
                    <a:pt x="10027" y="1660"/>
                  </a:lnTo>
                  <a:cubicBezTo>
                    <a:pt x="10045" y="1633"/>
                    <a:pt x="10045" y="1606"/>
                    <a:pt x="10027" y="1588"/>
                  </a:cubicBezTo>
                  <a:cubicBezTo>
                    <a:pt x="10012" y="1578"/>
                    <a:pt x="9996" y="1574"/>
                    <a:pt x="9982" y="1574"/>
                  </a:cubicBezTo>
                  <a:cubicBezTo>
                    <a:pt x="9972" y="1574"/>
                    <a:pt x="9963" y="1576"/>
                    <a:pt x="9956" y="1579"/>
                  </a:cubicBezTo>
                  <a:lnTo>
                    <a:pt x="7378" y="3185"/>
                  </a:lnTo>
                  <a:lnTo>
                    <a:pt x="6985" y="54"/>
                  </a:lnTo>
                  <a:cubicBezTo>
                    <a:pt x="6985" y="27"/>
                    <a:pt x="6968" y="9"/>
                    <a:pt x="6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3"/>
            <p:cNvSpPr/>
            <p:nvPr/>
          </p:nvSpPr>
          <p:spPr>
            <a:xfrm rot="-3124056">
              <a:off x="8639495" y="3138856"/>
              <a:ext cx="570823" cy="477730"/>
            </a:xfrm>
            <a:custGeom>
              <a:avLst/>
              <a:gdLst/>
              <a:ahLst/>
              <a:cxnLst/>
              <a:rect l="l" t="t" r="r" b="b"/>
              <a:pathLst>
                <a:path w="8609" h="7205" extrusionOk="0">
                  <a:moveTo>
                    <a:pt x="979" y="1"/>
                  </a:moveTo>
                  <a:cubicBezTo>
                    <a:pt x="921" y="1"/>
                    <a:pt x="864" y="30"/>
                    <a:pt x="830" y="82"/>
                  </a:cubicBezTo>
                  <a:cubicBezTo>
                    <a:pt x="187" y="1117"/>
                    <a:pt x="0" y="2312"/>
                    <a:pt x="214" y="3427"/>
                  </a:cubicBezTo>
                  <a:cubicBezTo>
                    <a:pt x="437" y="4596"/>
                    <a:pt x="1115" y="5693"/>
                    <a:pt x="2186" y="6407"/>
                  </a:cubicBezTo>
                  <a:cubicBezTo>
                    <a:pt x="2982" y="6949"/>
                    <a:pt x="3894" y="7205"/>
                    <a:pt x="4793" y="7205"/>
                  </a:cubicBezTo>
                  <a:cubicBezTo>
                    <a:pt x="5092" y="7205"/>
                    <a:pt x="5391" y="7176"/>
                    <a:pt x="5683" y="7121"/>
                  </a:cubicBezTo>
                  <a:cubicBezTo>
                    <a:pt x="6798" y="6907"/>
                    <a:pt x="7833" y="6273"/>
                    <a:pt x="8555" y="5292"/>
                  </a:cubicBezTo>
                  <a:cubicBezTo>
                    <a:pt x="8609" y="5220"/>
                    <a:pt x="8591" y="5104"/>
                    <a:pt x="8511" y="5051"/>
                  </a:cubicBezTo>
                  <a:lnTo>
                    <a:pt x="7280" y="4221"/>
                  </a:lnTo>
                  <a:cubicBezTo>
                    <a:pt x="6816" y="4917"/>
                    <a:pt x="6120" y="5345"/>
                    <a:pt x="5362" y="5488"/>
                  </a:cubicBezTo>
                  <a:cubicBezTo>
                    <a:pt x="5169" y="5527"/>
                    <a:pt x="4973" y="5546"/>
                    <a:pt x="4776" y="5546"/>
                  </a:cubicBezTo>
                  <a:cubicBezTo>
                    <a:pt x="4202" y="5546"/>
                    <a:pt x="3626" y="5379"/>
                    <a:pt x="3114" y="5033"/>
                  </a:cubicBezTo>
                  <a:cubicBezTo>
                    <a:pt x="2418" y="4569"/>
                    <a:pt x="1990" y="3873"/>
                    <a:pt x="1838" y="3115"/>
                  </a:cubicBezTo>
                  <a:cubicBezTo>
                    <a:pt x="1704" y="2410"/>
                    <a:pt x="1820" y="1661"/>
                    <a:pt x="2213" y="1001"/>
                  </a:cubicBezTo>
                  <a:cubicBezTo>
                    <a:pt x="2257" y="921"/>
                    <a:pt x="2239" y="822"/>
                    <a:pt x="2159" y="769"/>
                  </a:cubicBezTo>
                  <a:lnTo>
                    <a:pt x="1071" y="28"/>
                  </a:lnTo>
                  <a:cubicBezTo>
                    <a:pt x="1042" y="9"/>
                    <a:pt x="1010" y="1"/>
                    <a:pt x="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" name="Google Shape;384;p13"/>
          <p:cNvGrpSpPr/>
          <p:nvPr/>
        </p:nvGrpSpPr>
        <p:grpSpPr>
          <a:xfrm>
            <a:off x="59132" y="-64330"/>
            <a:ext cx="7215486" cy="5115933"/>
            <a:chOff x="59132" y="-64330"/>
            <a:chExt cx="7215486" cy="5115933"/>
          </a:xfrm>
        </p:grpSpPr>
        <p:sp>
          <p:nvSpPr>
            <p:cNvPr id="385" name="Google Shape;385;p13"/>
            <p:cNvSpPr/>
            <p:nvPr/>
          </p:nvSpPr>
          <p:spPr>
            <a:xfrm>
              <a:off x="6709037" y="-64330"/>
              <a:ext cx="565582" cy="603840"/>
            </a:xfrm>
            <a:custGeom>
              <a:avLst/>
              <a:gdLst/>
              <a:ahLst/>
              <a:cxnLst/>
              <a:rect l="l" t="t" r="r" b="b"/>
              <a:pathLst>
                <a:path w="8530" h="9107" extrusionOk="0">
                  <a:moveTo>
                    <a:pt x="5122" y="1"/>
                  </a:moveTo>
                  <a:cubicBezTo>
                    <a:pt x="5055" y="1"/>
                    <a:pt x="4987" y="19"/>
                    <a:pt x="4916" y="57"/>
                  </a:cubicBezTo>
                  <a:cubicBezTo>
                    <a:pt x="4800" y="120"/>
                    <a:pt x="4729" y="200"/>
                    <a:pt x="4693" y="307"/>
                  </a:cubicBezTo>
                  <a:cubicBezTo>
                    <a:pt x="4657" y="405"/>
                    <a:pt x="4675" y="521"/>
                    <a:pt x="4738" y="637"/>
                  </a:cubicBezTo>
                  <a:lnTo>
                    <a:pt x="6031" y="3179"/>
                  </a:lnTo>
                  <a:lnTo>
                    <a:pt x="2124" y="5169"/>
                  </a:lnTo>
                  <a:lnTo>
                    <a:pt x="830" y="2626"/>
                  </a:lnTo>
                  <a:cubicBezTo>
                    <a:pt x="768" y="2510"/>
                    <a:pt x="688" y="2430"/>
                    <a:pt x="580" y="2394"/>
                  </a:cubicBezTo>
                  <a:cubicBezTo>
                    <a:pt x="543" y="2381"/>
                    <a:pt x="502" y="2374"/>
                    <a:pt x="460" y="2374"/>
                  </a:cubicBezTo>
                  <a:cubicBezTo>
                    <a:pt x="393" y="2374"/>
                    <a:pt x="322" y="2392"/>
                    <a:pt x="250" y="2430"/>
                  </a:cubicBezTo>
                  <a:cubicBezTo>
                    <a:pt x="134" y="2493"/>
                    <a:pt x="63" y="2573"/>
                    <a:pt x="36" y="2680"/>
                  </a:cubicBezTo>
                  <a:cubicBezTo>
                    <a:pt x="1" y="2778"/>
                    <a:pt x="18" y="2894"/>
                    <a:pt x="81" y="3010"/>
                  </a:cubicBezTo>
                  <a:lnTo>
                    <a:pt x="3052" y="8844"/>
                  </a:lnTo>
                  <a:cubicBezTo>
                    <a:pt x="3114" y="8969"/>
                    <a:pt x="3194" y="9041"/>
                    <a:pt x="3292" y="9085"/>
                  </a:cubicBezTo>
                  <a:cubicBezTo>
                    <a:pt x="3330" y="9099"/>
                    <a:pt x="3371" y="9106"/>
                    <a:pt x="3413" y="9106"/>
                  </a:cubicBezTo>
                  <a:cubicBezTo>
                    <a:pt x="3480" y="9106"/>
                    <a:pt x="3551" y="9088"/>
                    <a:pt x="3623" y="9049"/>
                  </a:cubicBezTo>
                  <a:cubicBezTo>
                    <a:pt x="3739" y="8987"/>
                    <a:pt x="3810" y="8907"/>
                    <a:pt x="3846" y="8800"/>
                  </a:cubicBezTo>
                  <a:cubicBezTo>
                    <a:pt x="3872" y="8693"/>
                    <a:pt x="3863" y="8586"/>
                    <a:pt x="3801" y="8470"/>
                  </a:cubicBezTo>
                  <a:lnTo>
                    <a:pt x="2454" y="5820"/>
                  </a:lnTo>
                  <a:lnTo>
                    <a:pt x="6361" y="3831"/>
                  </a:lnTo>
                  <a:lnTo>
                    <a:pt x="7708" y="6480"/>
                  </a:lnTo>
                  <a:cubicBezTo>
                    <a:pt x="7771" y="6596"/>
                    <a:pt x="7851" y="6668"/>
                    <a:pt x="7949" y="6712"/>
                  </a:cubicBezTo>
                  <a:cubicBezTo>
                    <a:pt x="7987" y="6725"/>
                    <a:pt x="8026" y="6731"/>
                    <a:pt x="8066" y="6731"/>
                  </a:cubicBezTo>
                  <a:cubicBezTo>
                    <a:pt x="8138" y="6731"/>
                    <a:pt x="8213" y="6711"/>
                    <a:pt x="8288" y="6676"/>
                  </a:cubicBezTo>
                  <a:cubicBezTo>
                    <a:pt x="8404" y="6614"/>
                    <a:pt x="8476" y="6534"/>
                    <a:pt x="8502" y="6427"/>
                  </a:cubicBezTo>
                  <a:cubicBezTo>
                    <a:pt x="8529" y="6320"/>
                    <a:pt x="8520" y="6213"/>
                    <a:pt x="8458" y="6097"/>
                  </a:cubicBezTo>
                  <a:lnTo>
                    <a:pt x="5487" y="253"/>
                  </a:lnTo>
                  <a:cubicBezTo>
                    <a:pt x="5425" y="137"/>
                    <a:pt x="5344" y="57"/>
                    <a:pt x="5246" y="21"/>
                  </a:cubicBezTo>
                  <a:cubicBezTo>
                    <a:pt x="5205" y="8"/>
                    <a:pt x="5164" y="1"/>
                    <a:pt x="5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6" name="Google Shape;386;p13"/>
            <p:cNvGrpSpPr/>
            <p:nvPr/>
          </p:nvGrpSpPr>
          <p:grpSpPr>
            <a:xfrm>
              <a:off x="59132" y="4222264"/>
              <a:ext cx="4342956" cy="829339"/>
              <a:chOff x="59132" y="4222264"/>
              <a:chExt cx="4342956" cy="829339"/>
            </a:xfrm>
          </p:grpSpPr>
          <p:sp>
            <p:nvSpPr>
              <p:cNvPr id="387" name="Google Shape;387;p13"/>
              <p:cNvSpPr/>
              <p:nvPr/>
            </p:nvSpPr>
            <p:spPr>
              <a:xfrm>
                <a:off x="3977226" y="4604000"/>
                <a:ext cx="424862" cy="447604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7558" extrusionOk="0">
                    <a:moveTo>
                      <a:pt x="3708" y="1020"/>
                    </a:moveTo>
                    <a:cubicBezTo>
                      <a:pt x="3965" y="1020"/>
                      <a:pt x="4234" y="1070"/>
                      <a:pt x="4515" y="1173"/>
                    </a:cubicBezTo>
                    <a:cubicBezTo>
                      <a:pt x="5184" y="1414"/>
                      <a:pt x="5612" y="1824"/>
                      <a:pt x="5817" y="2413"/>
                    </a:cubicBezTo>
                    <a:cubicBezTo>
                      <a:pt x="6013" y="2993"/>
                      <a:pt x="5969" y="3697"/>
                      <a:pt x="5665" y="4536"/>
                    </a:cubicBezTo>
                    <a:cubicBezTo>
                      <a:pt x="5362" y="5383"/>
                      <a:pt x="4943" y="5963"/>
                      <a:pt x="4425" y="6275"/>
                    </a:cubicBezTo>
                    <a:cubicBezTo>
                      <a:pt x="4133" y="6452"/>
                      <a:pt x="3816" y="6540"/>
                      <a:pt x="3474" y="6540"/>
                    </a:cubicBezTo>
                    <a:cubicBezTo>
                      <a:pt x="3210" y="6540"/>
                      <a:pt x="2933" y="6487"/>
                      <a:pt x="2641" y="6383"/>
                    </a:cubicBezTo>
                    <a:cubicBezTo>
                      <a:pt x="1963" y="6142"/>
                      <a:pt x="1535" y="5731"/>
                      <a:pt x="1339" y="5151"/>
                    </a:cubicBezTo>
                    <a:cubicBezTo>
                      <a:pt x="1134" y="4572"/>
                      <a:pt x="1187" y="3867"/>
                      <a:pt x="1490" y="3028"/>
                    </a:cubicBezTo>
                    <a:cubicBezTo>
                      <a:pt x="1794" y="2199"/>
                      <a:pt x="2204" y="1619"/>
                      <a:pt x="2730" y="1298"/>
                    </a:cubicBezTo>
                    <a:cubicBezTo>
                      <a:pt x="3033" y="1113"/>
                      <a:pt x="3360" y="1020"/>
                      <a:pt x="3708" y="1020"/>
                    </a:cubicBezTo>
                    <a:close/>
                    <a:moveTo>
                      <a:pt x="3592" y="1"/>
                    </a:moveTo>
                    <a:cubicBezTo>
                      <a:pt x="3392" y="1"/>
                      <a:pt x="3194" y="20"/>
                      <a:pt x="2998" y="58"/>
                    </a:cubicBezTo>
                    <a:cubicBezTo>
                      <a:pt x="2400" y="174"/>
                      <a:pt x="1874" y="450"/>
                      <a:pt x="1419" y="887"/>
                    </a:cubicBezTo>
                    <a:cubicBezTo>
                      <a:pt x="955" y="1324"/>
                      <a:pt x="598" y="1904"/>
                      <a:pt x="349" y="2609"/>
                    </a:cubicBezTo>
                    <a:cubicBezTo>
                      <a:pt x="90" y="3323"/>
                      <a:pt x="1" y="3992"/>
                      <a:pt x="72" y="4625"/>
                    </a:cubicBezTo>
                    <a:cubicBezTo>
                      <a:pt x="143" y="5258"/>
                      <a:pt x="375" y="5812"/>
                      <a:pt x="759" y="6275"/>
                    </a:cubicBezTo>
                    <a:cubicBezTo>
                      <a:pt x="1143" y="6739"/>
                      <a:pt x="1660" y="7087"/>
                      <a:pt x="2302" y="7319"/>
                    </a:cubicBezTo>
                    <a:cubicBezTo>
                      <a:pt x="2742" y="7478"/>
                      <a:pt x="3173" y="7557"/>
                      <a:pt x="3593" y="7557"/>
                    </a:cubicBezTo>
                    <a:cubicBezTo>
                      <a:pt x="3787" y="7557"/>
                      <a:pt x="3978" y="7540"/>
                      <a:pt x="4167" y="7507"/>
                    </a:cubicBezTo>
                    <a:cubicBezTo>
                      <a:pt x="4764" y="7391"/>
                      <a:pt x="5291" y="7114"/>
                      <a:pt x="5755" y="6677"/>
                    </a:cubicBezTo>
                    <a:cubicBezTo>
                      <a:pt x="6210" y="6231"/>
                      <a:pt x="6575" y="5660"/>
                      <a:pt x="6825" y="4955"/>
                    </a:cubicBezTo>
                    <a:cubicBezTo>
                      <a:pt x="7084" y="4241"/>
                      <a:pt x="7173" y="3572"/>
                      <a:pt x="7102" y="2939"/>
                    </a:cubicBezTo>
                    <a:cubicBezTo>
                      <a:pt x="7030" y="2306"/>
                      <a:pt x="6798" y="1753"/>
                      <a:pt x="6406" y="1289"/>
                    </a:cubicBezTo>
                    <a:cubicBezTo>
                      <a:pt x="6013" y="816"/>
                      <a:pt x="5496" y="468"/>
                      <a:pt x="4854" y="236"/>
                    </a:cubicBezTo>
                    <a:cubicBezTo>
                      <a:pt x="4422" y="80"/>
                      <a:pt x="4002" y="1"/>
                      <a:pt x="35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13"/>
              <p:cNvSpPr/>
              <p:nvPr/>
            </p:nvSpPr>
            <p:spPr>
              <a:xfrm>
                <a:off x="59132" y="4222264"/>
                <a:ext cx="755413" cy="824702"/>
              </a:xfrm>
              <a:custGeom>
                <a:avLst/>
                <a:gdLst/>
                <a:ahLst/>
                <a:cxnLst/>
                <a:rect l="l" t="t" r="r" b="b"/>
                <a:pathLst>
                  <a:path w="11393" h="12438" extrusionOk="0">
                    <a:moveTo>
                      <a:pt x="2575" y="0"/>
                    </a:moveTo>
                    <a:cubicBezTo>
                      <a:pt x="2333" y="0"/>
                      <a:pt x="1912" y="119"/>
                      <a:pt x="1312" y="352"/>
                    </a:cubicBezTo>
                    <a:cubicBezTo>
                      <a:pt x="1080" y="450"/>
                      <a:pt x="803" y="575"/>
                      <a:pt x="473" y="745"/>
                    </a:cubicBezTo>
                    <a:cubicBezTo>
                      <a:pt x="143" y="914"/>
                      <a:pt x="1" y="1030"/>
                      <a:pt x="27" y="1110"/>
                    </a:cubicBezTo>
                    <a:lnTo>
                      <a:pt x="4488" y="12369"/>
                    </a:lnTo>
                    <a:cubicBezTo>
                      <a:pt x="4507" y="12414"/>
                      <a:pt x="4564" y="12437"/>
                      <a:pt x="4660" y="12437"/>
                    </a:cubicBezTo>
                    <a:cubicBezTo>
                      <a:pt x="4883" y="12437"/>
                      <a:pt x="5314" y="12312"/>
                      <a:pt x="5951" y="12056"/>
                    </a:cubicBezTo>
                    <a:cubicBezTo>
                      <a:pt x="6870" y="11691"/>
                      <a:pt x="7307" y="11468"/>
                      <a:pt x="7271" y="11369"/>
                    </a:cubicBezTo>
                    <a:lnTo>
                      <a:pt x="5157" y="6044"/>
                    </a:lnTo>
                    <a:cubicBezTo>
                      <a:pt x="5389" y="5687"/>
                      <a:pt x="5621" y="5455"/>
                      <a:pt x="5862" y="5366"/>
                    </a:cubicBezTo>
                    <a:cubicBezTo>
                      <a:pt x="5935" y="5336"/>
                      <a:pt x="6005" y="5321"/>
                      <a:pt x="6072" y="5321"/>
                    </a:cubicBezTo>
                    <a:cubicBezTo>
                      <a:pt x="6326" y="5321"/>
                      <a:pt x="6540" y="5533"/>
                      <a:pt x="6709" y="5963"/>
                    </a:cubicBezTo>
                    <a:lnTo>
                      <a:pt x="8618" y="10790"/>
                    </a:lnTo>
                    <a:cubicBezTo>
                      <a:pt x="8625" y="10805"/>
                      <a:pt x="8648" y="10812"/>
                      <a:pt x="8687" y="10812"/>
                    </a:cubicBezTo>
                    <a:cubicBezTo>
                      <a:pt x="8857" y="10812"/>
                      <a:pt x="9337" y="10669"/>
                      <a:pt x="10135" y="10379"/>
                    </a:cubicBezTo>
                    <a:cubicBezTo>
                      <a:pt x="10991" y="10040"/>
                      <a:pt x="11393" y="9826"/>
                      <a:pt x="11357" y="9728"/>
                    </a:cubicBezTo>
                    <a:lnTo>
                      <a:pt x="9341" y="4634"/>
                    </a:lnTo>
                    <a:cubicBezTo>
                      <a:pt x="8859" y="3430"/>
                      <a:pt x="8288" y="2698"/>
                      <a:pt x="7637" y="2440"/>
                    </a:cubicBezTo>
                    <a:cubicBezTo>
                      <a:pt x="7350" y="2331"/>
                      <a:pt x="7046" y="2276"/>
                      <a:pt x="6727" y="2276"/>
                    </a:cubicBezTo>
                    <a:cubicBezTo>
                      <a:pt x="6310" y="2276"/>
                      <a:pt x="5867" y="2369"/>
                      <a:pt x="5398" y="2556"/>
                    </a:cubicBezTo>
                    <a:cubicBezTo>
                      <a:pt x="5077" y="2689"/>
                      <a:pt x="4648" y="2966"/>
                      <a:pt x="4113" y="3394"/>
                    </a:cubicBezTo>
                    <a:lnTo>
                      <a:pt x="2811" y="102"/>
                    </a:lnTo>
                    <a:cubicBezTo>
                      <a:pt x="2783" y="34"/>
                      <a:pt x="2704" y="0"/>
                      <a:pt x="25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ora"/>
              <a:buNone/>
              <a:defRPr sz="30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3" name="صورة 2" descr="صورة تحتوي على أسود, الظلام, الفراغ/ الفضاء, ليل&#10;&#10;تم إنشاء الوصف تلقائياً">
            <a:extLst>
              <a:ext uri="{FF2B5EF4-FFF2-40B4-BE49-F238E27FC236}">
                <a16:creationId xmlns:a16="http://schemas.microsoft.com/office/drawing/2014/main" id="{3414016D-B845-1510-3282-66D431E3F4B9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90302" y="4511641"/>
            <a:ext cx="613872" cy="63185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7" r:id="rId7"/>
    <p:sldLayoutId id="2147483658" r:id="rId8"/>
    <p:sldLayoutId id="2147483659" r:id="rId9"/>
    <p:sldLayoutId id="2147483661" r:id="rId10"/>
    <p:sldLayoutId id="2147483663" r:id="rId11"/>
    <p:sldLayoutId id="2147483664" r:id="rId12"/>
    <p:sldLayoutId id="2147483665" r:id="rId13"/>
    <p:sldLayoutId id="2147483666" r:id="rId14"/>
    <p:sldLayoutId id="2147483668" r:id="rId15"/>
    <p:sldLayoutId id="2147483670" r:id="rId16"/>
    <p:sldLayoutId id="2147483671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1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vector/notebook-paper-quote-templates_1196689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freepik.com/free-vector/hand-drawn-school-template_58422266.htm/?utm_source=slidesgo_template&amp;utm_medium=referral-link&amp;utm_campaign=sg_resources&amp;utm_content=freepi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38"/>
          <p:cNvSpPr txBox="1">
            <a:spLocks noGrp="1"/>
          </p:cNvSpPr>
          <p:nvPr>
            <p:ph type="ctrTitle"/>
          </p:nvPr>
        </p:nvSpPr>
        <p:spPr>
          <a:xfrm>
            <a:off x="695914" y="1584345"/>
            <a:ext cx="7881643" cy="14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>
                <a:solidFill>
                  <a:schemeClr val="dk1"/>
                </a:solidFill>
              </a:rPr>
              <a:t>Unit 7</a:t>
            </a:r>
            <a:br>
              <a:rPr lang="en" b="1" dirty="0">
                <a:solidFill>
                  <a:schemeClr val="dk1"/>
                </a:solidFill>
              </a:rPr>
            </a:br>
            <a:r>
              <a:rPr lang="en" b="0" dirty="0">
                <a:solidFill>
                  <a:schemeClr val="dk1"/>
                </a:solidFill>
              </a:rPr>
              <a:t> </a:t>
            </a:r>
            <a:r>
              <a:rPr lang="en" sz="4400" dirty="0">
                <a:solidFill>
                  <a:schemeClr val="bg1">
                    <a:lumMod val="50000"/>
                  </a:schemeClr>
                </a:solidFill>
              </a:rPr>
              <a:t>Everyone Makes Mistakes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89" name="Google Shape;1189;p38"/>
          <p:cNvSpPr txBox="1">
            <a:spLocks noGrp="1"/>
          </p:cNvSpPr>
          <p:nvPr>
            <p:ph type="subTitle" idx="1"/>
          </p:nvPr>
        </p:nvSpPr>
        <p:spPr>
          <a:xfrm>
            <a:off x="3999208" y="2977075"/>
            <a:ext cx="1729953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1">
                    <a:lumMod val="75000"/>
                  </a:schemeClr>
                </a:solidFill>
              </a:rPr>
              <a:t>Grammar</a:t>
            </a:r>
            <a:endParaRPr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90" name="Google Shape;1190;p38"/>
          <p:cNvSpPr txBox="1">
            <a:spLocks noGrp="1"/>
          </p:cNvSpPr>
          <p:nvPr>
            <p:ph type="subTitle" idx="4294967295"/>
          </p:nvPr>
        </p:nvSpPr>
        <p:spPr>
          <a:xfrm>
            <a:off x="700354" y="347447"/>
            <a:ext cx="2115673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E575DA"/>
                </a:solidFill>
                <a:latin typeface="Sora"/>
                <a:ea typeface="Sora"/>
                <a:cs typeface="Sora"/>
                <a:sym typeface="Sora"/>
              </a:rPr>
              <a:t>Mega Goal </a:t>
            </a:r>
            <a:r>
              <a:rPr lang="en" sz="2000" b="1" dirty="0">
                <a:solidFill>
                  <a:schemeClr val="accent3">
                    <a:lumMod val="75000"/>
                  </a:schemeClr>
                </a:solidFill>
                <a:latin typeface="Sora"/>
                <a:ea typeface="Sora"/>
                <a:cs typeface="Sora"/>
                <a:sym typeface="Sora"/>
              </a:rPr>
              <a:t>3.2</a:t>
            </a:r>
            <a:endParaRPr sz="2000" b="1" dirty="0">
              <a:solidFill>
                <a:schemeClr val="accent3">
                  <a:lumMod val="75000"/>
                </a:schemeClr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3E586D4-F9C3-B1D0-BC45-BB9FE4617714}"/>
              </a:ext>
            </a:extLst>
          </p:cNvPr>
          <p:cNvSpPr txBox="1"/>
          <p:nvPr/>
        </p:nvSpPr>
        <p:spPr>
          <a:xfrm>
            <a:off x="5328605" y="4379242"/>
            <a:ext cx="3734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1D63"/>
              </a:buClr>
              <a:buSzPts val="1800"/>
              <a:buFont typeface="Acto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ctor"/>
                <a:sym typeface="Actor"/>
              </a:rPr>
              <a:t>Done By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ctor"/>
                <a:sym typeface="Actor"/>
              </a:rPr>
              <a:t>: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ngenial" panose="02000503040000020004" pitchFamily="2" charset="0"/>
                <a:sym typeface="Actor"/>
              </a:rPr>
              <a:t>Entisar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ngenial" panose="02000503040000020004" pitchFamily="2" charset="0"/>
                <a:sym typeface="Actor"/>
              </a:rPr>
              <a:t> Al-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ngenial" panose="02000503040000020004" pitchFamily="2" charset="0"/>
                <a:sym typeface="Actor"/>
              </a:rPr>
              <a:t>Obaidallah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ongenial" panose="02000503040000020004" pitchFamily="2" charset="0"/>
              <a:sym typeface="Acto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36;p65">
            <a:extLst>
              <a:ext uri="{FF2B5EF4-FFF2-40B4-BE49-F238E27FC236}">
                <a16:creationId xmlns:a16="http://schemas.microsoft.com/office/drawing/2014/main" id="{AA2BD593-B19D-2B2C-B5B7-4AB32A2AC4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0682" y="409323"/>
            <a:ext cx="3009332" cy="572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tx1"/>
                </a:solidFill>
              </a:rPr>
              <a:t>Should have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23A4763-E4F5-E475-67FD-4F5E6D12F77F}"/>
              </a:ext>
            </a:extLst>
          </p:cNvPr>
          <p:cNvSpPr/>
          <p:nvPr/>
        </p:nvSpPr>
        <p:spPr>
          <a:xfrm>
            <a:off x="279918" y="1183062"/>
            <a:ext cx="1542223" cy="46291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Use</a:t>
            </a:r>
            <a:endParaRPr lang="ar-SA" sz="3600" b="1" dirty="0">
              <a:solidFill>
                <a:schemeClr val="bg1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BA94921-45D4-3AAC-EB0C-64F956A3F626}"/>
              </a:ext>
            </a:extLst>
          </p:cNvPr>
          <p:cNvSpPr txBox="1"/>
          <p:nvPr/>
        </p:nvSpPr>
        <p:spPr>
          <a:xfrm>
            <a:off x="1828799" y="1114036"/>
            <a:ext cx="66354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1800" dirty="0"/>
              <a:t>to talk about something that was a good idea in the past but which didn't happen. It can express </a:t>
            </a:r>
            <a:r>
              <a:rPr lang="en-US" sz="1800" b="1" u="sng" dirty="0"/>
              <a:t>regret</a:t>
            </a:r>
            <a:r>
              <a:rPr lang="en-US" sz="1800" dirty="0"/>
              <a:t> </a:t>
            </a:r>
            <a:r>
              <a:rPr lang="en-US" sz="1800" b="1" dirty="0"/>
              <a:t>( Past Mistakes).</a:t>
            </a:r>
            <a:endParaRPr lang="ar-SA" b="1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622EF8B-1021-9FC1-7985-1E62C2F4FDF2}"/>
              </a:ext>
            </a:extLst>
          </p:cNvPr>
          <p:cNvSpPr/>
          <p:nvPr/>
        </p:nvSpPr>
        <p:spPr>
          <a:xfrm>
            <a:off x="310938" y="2047560"/>
            <a:ext cx="1542223" cy="4629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Form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F3F8A94-BD37-9A72-5C30-7241449A0946}"/>
              </a:ext>
            </a:extLst>
          </p:cNvPr>
          <p:cNvSpPr txBox="1"/>
          <p:nvPr/>
        </p:nvSpPr>
        <p:spPr>
          <a:xfrm>
            <a:off x="2132250" y="2083560"/>
            <a:ext cx="1452522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should</a:t>
            </a:r>
            <a:endParaRPr lang="ar-SA" sz="2000" b="1" dirty="0"/>
          </a:p>
        </p:txBody>
      </p:sp>
      <p:pic>
        <p:nvPicPr>
          <p:cNvPr id="10" name="رسم 9" descr="إضافة مع تعبئة خالصة">
            <a:extLst>
              <a:ext uri="{FF2B5EF4-FFF2-40B4-BE49-F238E27FC236}">
                <a16:creationId xmlns:a16="http://schemas.microsoft.com/office/drawing/2014/main" id="{972B559B-838F-C362-49FB-A7EAD5FCF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5285" y="2045820"/>
            <a:ext cx="469232" cy="469232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EE36EF9-B529-5E0C-3269-3B2C237D899B}"/>
              </a:ext>
            </a:extLst>
          </p:cNvPr>
          <p:cNvSpPr txBox="1"/>
          <p:nvPr/>
        </p:nvSpPr>
        <p:spPr>
          <a:xfrm>
            <a:off x="4194371" y="2106489"/>
            <a:ext cx="1033084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have</a:t>
            </a:r>
            <a:endParaRPr lang="ar-SA" sz="2000" b="1" dirty="0"/>
          </a:p>
        </p:txBody>
      </p:sp>
      <p:pic>
        <p:nvPicPr>
          <p:cNvPr id="12" name="رسم 11" descr="إضافة مع تعبئة خالصة">
            <a:extLst>
              <a:ext uri="{FF2B5EF4-FFF2-40B4-BE49-F238E27FC236}">
                <a16:creationId xmlns:a16="http://schemas.microsoft.com/office/drawing/2014/main" id="{683E1A57-BA3E-980D-0853-EEC0885C6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4711" y="2076839"/>
            <a:ext cx="469232" cy="469232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0671CED-86C4-1A5D-A31A-B2C7E6B15C35}"/>
              </a:ext>
            </a:extLst>
          </p:cNvPr>
          <p:cNvSpPr txBox="1"/>
          <p:nvPr/>
        </p:nvSpPr>
        <p:spPr>
          <a:xfrm>
            <a:off x="5780409" y="2090304"/>
            <a:ext cx="2093141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/>
              <a:t>Past participle</a:t>
            </a:r>
            <a:endParaRPr lang="ar-SA" sz="2000" b="1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C0BFE72-3F0F-7AF1-4DB8-04C01AC9E09B}"/>
              </a:ext>
            </a:extLst>
          </p:cNvPr>
          <p:cNvSpPr/>
          <p:nvPr/>
        </p:nvSpPr>
        <p:spPr>
          <a:xfrm>
            <a:off x="317679" y="2887783"/>
            <a:ext cx="1542223" cy="46291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Example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1AFD7C1-7AE3-8CB5-1E9B-EF0E11F611C1}"/>
              </a:ext>
            </a:extLst>
          </p:cNvPr>
          <p:cNvSpPr txBox="1"/>
          <p:nvPr/>
        </p:nvSpPr>
        <p:spPr>
          <a:xfrm>
            <a:off x="1958272" y="3066741"/>
            <a:ext cx="6271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You </a:t>
            </a:r>
            <a:r>
              <a:rPr lang="en-US" sz="1800" b="1" u="sng" dirty="0"/>
              <a:t>should have come </a:t>
            </a:r>
            <a:r>
              <a:rPr lang="en-US" sz="1800" dirty="0"/>
              <a:t>to the party yesterday, it was fun.</a:t>
            </a:r>
            <a:endParaRPr lang="ar-SA" sz="1800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615B7B5-DA75-B2E0-8CD2-3A6C56D94495}"/>
              </a:ext>
            </a:extLst>
          </p:cNvPr>
          <p:cNvSpPr txBox="1"/>
          <p:nvPr/>
        </p:nvSpPr>
        <p:spPr>
          <a:xfrm>
            <a:off x="2014917" y="3584632"/>
            <a:ext cx="5899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 </a:t>
            </a:r>
            <a:r>
              <a:rPr lang="en-US" sz="1800" b="1" u="sng" dirty="0"/>
              <a:t>should have followed </a:t>
            </a:r>
            <a:r>
              <a:rPr lang="en-US" sz="1800" dirty="0"/>
              <a:t>your advice, you were right.</a:t>
            </a:r>
            <a:endParaRPr lang="ar-SA" sz="1800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02606A5-35F5-980A-FBBB-3CFB4D44B371}"/>
              </a:ext>
            </a:extLst>
          </p:cNvPr>
          <p:cNvSpPr txBox="1"/>
          <p:nvPr/>
        </p:nvSpPr>
        <p:spPr>
          <a:xfrm>
            <a:off x="2031101" y="4159167"/>
            <a:ext cx="4774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 </a:t>
            </a:r>
            <a:r>
              <a:rPr lang="en-US" sz="1800" b="1" u="sng" dirty="0"/>
              <a:t>should have studied </a:t>
            </a:r>
            <a:r>
              <a:rPr lang="en-US" sz="1800" dirty="0"/>
              <a:t>more for my test.</a:t>
            </a:r>
            <a:endParaRPr lang="ar-SA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14" grpId="0" animBg="1"/>
      <p:bldP spid="18" grpId="0"/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36;p65">
            <a:extLst>
              <a:ext uri="{FF2B5EF4-FFF2-40B4-BE49-F238E27FC236}">
                <a16:creationId xmlns:a16="http://schemas.microsoft.com/office/drawing/2014/main" id="{F20426B1-5FBF-764D-B2E5-ADE47A748B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2549" y="409323"/>
            <a:ext cx="4887589" cy="572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tx1"/>
                </a:solidFill>
              </a:rPr>
              <a:t>Was/Were Supposed To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D75E608-D642-75D4-F11D-D4BDF99166A8}"/>
              </a:ext>
            </a:extLst>
          </p:cNvPr>
          <p:cNvSpPr/>
          <p:nvPr/>
        </p:nvSpPr>
        <p:spPr>
          <a:xfrm>
            <a:off x="279918" y="1183062"/>
            <a:ext cx="1542223" cy="46291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Use</a:t>
            </a:r>
            <a:endParaRPr lang="ar-SA" sz="3600" b="1" dirty="0">
              <a:solidFill>
                <a:schemeClr val="bg1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BE2C4F0-DBA5-F5A1-3E48-7E4C388B917B}"/>
              </a:ext>
            </a:extLst>
          </p:cNvPr>
          <p:cNvSpPr txBox="1"/>
          <p:nvPr/>
        </p:nvSpPr>
        <p:spPr>
          <a:xfrm>
            <a:off x="1865213" y="1254125"/>
            <a:ext cx="6210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to express that an expected action didn’t happen.</a:t>
            </a:r>
            <a:endParaRPr lang="ar-SA" sz="1800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2169B73-D471-F9D1-D63C-2C4AFA40B75A}"/>
              </a:ext>
            </a:extLst>
          </p:cNvPr>
          <p:cNvSpPr/>
          <p:nvPr/>
        </p:nvSpPr>
        <p:spPr>
          <a:xfrm>
            <a:off x="286662" y="1942364"/>
            <a:ext cx="1542223" cy="4629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Form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4C52AAB-85A2-2937-82D1-E1A07C4B4782}"/>
              </a:ext>
            </a:extLst>
          </p:cNvPr>
          <p:cNvSpPr txBox="1"/>
          <p:nvPr/>
        </p:nvSpPr>
        <p:spPr>
          <a:xfrm>
            <a:off x="1994684" y="1929811"/>
            <a:ext cx="3200403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/>
              <a:t>Was/Were supposed to</a:t>
            </a:r>
            <a:endParaRPr lang="ar-SA" sz="2000" b="1" dirty="0"/>
          </a:p>
        </p:txBody>
      </p:sp>
      <p:pic>
        <p:nvPicPr>
          <p:cNvPr id="15" name="رسم 14" descr="إضافة مع تعبئة خالصة">
            <a:extLst>
              <a:ext uri="{FF2B5EF4-FFF2-40B4-BE49-F238E27FC236}">
                <a16:creationId xmlns:a16="http://schemas.microsoft.com/office/drawing/2014/main" id="{8ACE504A-43DE-F6F4-9970-0C210DAA0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2244" y="1892071"/>
            <a:ext cx="469232" cy="469232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515C610-512F-6D9C-A618-DC6751E64388}"/>
              </a:ext>
            </a:extLst>
          </p:cNvPr>
          <p:cNvSpPr txBox="1"/>
          <p:nvPr/>
        </p:nvSpPr>
        <p:spPr>
          <a:xfrm>
            <a:off x="5828961" y="1896095"/>
            <a:ext cx="2093141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base verb </a:t>
            </a:r>
            <a:endParaRPr lang="ar-SA" sz="20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E5DA9ADF-A7F5-E584-189E-83109A990F21}"/>
              </a:ext>
            </a:extLst>
          </p:cNvPr>
          <p:cNvSpPr/>
          <p:nvPr/>
        </p:nvSpPr>
        <p:spPr>
          <a:xfrm>
            <a:off x="366231" y="2725942"/>
            <a:ext cx="1542223" cy="46291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Example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4F66F7C-032A-8FAC-4BBF-D0E45AF1FF7A}"/>
              </a:ext>
            </a:extLst>
          </p:cNvPr>
          <p:cNvSpPr txBox="1"/>
          <p:nvPr/>
        </p:nvSpPr>
        <p:spPr>
          <a:xfrm>
            <a:off x="1958272" y="3066741"/>
            <a:ext cx="6271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 </a:t>
            </a:r>
            <a:r>
              <a:rPr lang="en-US" sz="1800" b="1" u="sng" dirty="0"/>
              <a:t>was supposed to post </a:t>
            </a:r>
            <a:r>
              <a:rPr lang="en-US" sz="1800" dirty="0"/>
              <a:t> the letter, but I forget ..</a:t>
            </a:r>
            <a:endParaRPr lang="ar-SA" sz="1800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72A8205-EB84-6EF9-4FB6-564FD57E44AB}"/>
              </a:ext>
            </a:extLst>
          </p:cNvPr>
          <p:cNvSpPr txBox="1"/>
          <p:nvPr/>
        </p:nvSpPr>
        <p:spPr>
          <a:xfrm>
            <a:off x="1916463" y="3567099"/>
            <a:ext cx="6271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They </a:t>
            </a:r>
            <a:r>
              <a:rPr lang="en-US" sz="1800" b="1" u="sng" dirty="0"/>
              <a:t>were supposed to bring </a:t>
            </a:r>
            <a:r>
              <a:rPr lang="en-US" sz="1800" dirty="0"/>
              <a:t> their books..</a:t>
            </a:r>
            <a:endParaRPr lang="ar-SA" sz="1800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99AC940-17D1-8D32-3784-4DF70B79673A}"/>
              </a:ext>
            </a:extLst>
          </p:cNvPr>
          <p:cNvSpPr txBox="1"/>
          <p:nvPr/>
        </p:nvSpPr>
        <p:spPr>
          <a:xfrm>
            <a:off x="1915114" y="4107917"/>
            <a:ext cx="6727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You </a:t>
            </a:r>
            <a:r>
              <a:rPr lang="en-US" sz="1800" b="1" u="sng" dirty="0"/>
              <a:t>were supposed to pay </a:t>
            </a:r>
            <a:r>
              <a:rPr lang="en-US" sz="1800" dirty="0"/>
              <a:t> for them before you left the shop..</a:t>
            </a:r>
            <a:endParaRPr lang="ar-SA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7" grpId="0" animBg="1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Never Give Up Practice Sticker by Melodics for iOS &amp; Android | GIPHY">
            <a:extLst>
              <a:ext uri="{FF2B5EF4-FFF2-40B4-BE49-F238E27FC236}">
                <a16:creationId xmlns:a16="http://schemas.microsoft.com/office/drawing/2014/main" id="{FCB7D051-6ACC-C743-66BB-4318A0443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6675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29445495-8F12-51B3-977E-F51B7540211E}"/>
              </a:ext>
            </a:extLst>
          </p:cNvPr>
          <p:cNvSpPr/>
          <p:nvPr/>
        </p:nvSpPr>
        <p:spPr>
          <a:xfrm>
            <a:off x="921394" y="268688"/>
            <a:ext cx="7467240" cy="10636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4400" dirty="0">
                <a:latin typeface="Congenial SemiBold" panose="02000503040000020004" pitchFamily="2" charset="0"/>
              </a:rPr>
              <a:t> </a:t>
            </a:r>
            <a:r>
              <a:rPr lang="es-PE" sz="4400" dirty="0">
                <a:latin typeface="Congenial Black" panose="02000503040000020004" pitchFamily="2" charset="0"/>
              </a:rPr>
              <a:t>Who </a:t>
            </a:r>
            <a:r>
              <a:rPr lang="es-PE" sz="4400" dirty="0" err="1">
                <a:latin typeface="Congenial Black" panose="02000503040000020004" pitchFamily="2" charset="0"/>
              </a:rPr>
              <a:t>broke</a:t>
            </a:r>
            <a:r>
              <a:rPr lang="es-PE" sz="4400" dirty="0">
                <a:latin typeface="Congenial Black" panose="02000503040000020004" pitchFamily="2" charset="0"/>
              </a:rPr>
              <a:t> </a:t>
            </a:r>
            <a:r>
              <a:rPr lang="es-PE" sz="4400" dirty="0" err="1">
                <a:latin typeface="Congenial Black" panose="02000503040000020004" pitchFamily="2" charset="0"/>
              </a:rPr>
              <a:t>the</a:t>
            </a:r>
            <a:r>
              <a:rPr lang="es-PE" sz="4400" dirty="0">
                <a:latin typeface="Congenial Black" panose="02000503040000020004" pitchFamily="2" charset="0"/>
              </a:rPr>
              <a:t> </a:t>
            </a:r>
            <a:r>
              <a:rPr lang="es-PE" sz="4400" dirty="0" err="1">
                <a:latin typeface="Congenial Black" panose="02000503040000020004" pitchFamily="2" charset="0"/>
              </a:rPr>
              <a:t>window</a:t>
            </a:r>
            <a:r>
              <a:rPr lang="es-PE" sz="4400" dirty="0">
                <a:latin typeface="Congenial Black" panose="02000503040000020004" pitchFamily="2" charset="0"/>
              </a:rPr>
              <a:t>?</a:t>
            </a:r>
          </a:p>
        </p:txBody>
      </p:sp>
      <p:pic>
        <p:nvPicPr>
          <p:cNvPr id="3" name="Picture 6" descr="http://i1.wp.com/i921.photobucket.com/albums/ad56/romanmars/Broken_Window_Final-03.jpg?resize=640%2C639">
            <a:extLst>
              <a:ext uri="{FF2B5EF4-FFF2-40B4-BE49-F238E27FC236}">
                <a16:creationId xmlns:a16="http://schemas.microsoft.com/office/drawing/2014/main" id="{6CE9740D-3115-91F0-267A-92653D93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 t="2943" r="6429" b="9522"/>
          <a:stretch/>
        </p:blipFill>
        <p:spPr bwMode="auto">
          <a:xfrm>
            <a:off x="3080931" y="1213350"/>
            <a:ext cx="2649866" cy="265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redondeado 2">
            <a:extLst>
              <a:ext uri="{FF2B5EF4-FFF2-40B4-BE49-F238E27FC236}">
                <a16:creationId xmlns:a16="http://schemas.microsoft.com/office/drawing/2014/main" id="{1F040827-3A44-95DF-E506-04BC2C928193}"/>
              </a:ext>
            </a:extLst>
          </p:cNvPr>
          <p:cNvSpPr/>
          <p:nvPr/>
        </p:nvSpPr>
        <p:spPr>
          <a:xfrm>
            <a:off x="-371792" y="3988354"/>
            <a:ext cx="9778482" cy="6904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2800" dirty="0" err="1">
                <a:latin typeface="Cooper Black" panose="0208090404030B020404" pitchFamily="18" charset="0"/>
              </a:rPr>
              <a:t>Someone</a:t>
            </a:r>
            <a:r>
              <a:rPr lang="es-PE" sz="2800" dirty="0">
                <a:latin typeface="Cooper Black" panose="0208090404030B020404" pitchFamily="18" charset="0"/>
              </a:rPr>
              <a:t> __________________</a:t>
            </a:r>
            <a:r>
              <a:rPr lang="es-PE" sz="2800" dirty="0" err="1">
                <a:latin typeface="Cooper Black" panose="0208090404030B020404" pitchFamily="18" charset="0"/>
              </a:rPr>
              <a:t>the</a:t>
            </a:r>
            <a:r>
              <a:rPr lang="es-PE" sz="2800" dirty="0">
                <a:latin typeface="Cooper Black" panose="0208090404030B020404" pitchFamily="18" charset="0"/>
              </a:rPr>
              <a:t> window.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8BE22C1-B106-2E22-427B-E4AD13534082}"/>
              </a:ext>
            </a:extLst>
          </p:cNvPr>
          <p:cNvSpPr txBox="1"/>
          <p:nvPr/>
        </p:nvSpPr>
        <p:spPr>
          <a:xfrm>
            <a:off x="2737131" y="4078246"/>
            <a:ext cx="288683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2400" dirty="0">
                <a:solidFill>
                  <a:srgbClr val="0070C0"/>
                </a:solidFill>
                <a:latin typeface="Cooper Black" panose="0208090404030B020404" pitchFamily="18" charset="0"/>
              </a:rPr>
              <a:t>may</a:t>
            </a:r>
            <a:r>
              <a:rPr lang="es-PE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r>
              <a:rPr lang="es-PE" sz="2400" dirty="0" err="1">
                <a:solidFill>
                  <a:srgbClr val="FF0000"/>
                </a:solidFill>
                <a:latin typeface="Cooper Black" panose="0208090404030B020404" pitchFamily="18" charset="0"/>
              </a:rPr>
              <a:t>have</a:t>
            </a:r>
            <a:r>
              <a:rPr lang="es-PE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r>
              <a:rPr lang="es-PE" sz="2400" dirty="0" err="1">
                <a:solidFill>
                  <a:srgbClr val="00B050"/>
                </a:solidFill>
                <a:latin typeface="Cooper Black" panose="0208090404030B020404" pitchFamily="18" charset="0"/>
              </a:rPr>
              <a:t>broken</a:t>
            </a:r>
            <a:r>
              <a:rPr lang="es-PE" sz="2400" dirty="0">
                <a:latin typeface="Cooper Black" panose="0208090404030B020404" pitchFamily="18" charset="0"/>
              </a:rPr>
              <a:t> </a:t>
            </a:r>
            <a:endParaRPr lang="ar-SA" sz="2400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5B1F7C4-B290-BC92-0DD5-358CECC2F0A1}"/>
              </a:ext>
            </a:extLst>
          </p:cNvPr>
          <p:cNvSpPr txBox="1"/>
          <p:nvPr/>
        </p:nvSpPr>
        <p:spPr>
          <a:xfrm>
            <a:off x="2646770" y="4093081"/>
            <a:ext cx="316331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2400" dirty="0" err="1">
                <a:solidFill>
                  <a:srgbClr val="0070C0"/>
                </a:solidFill>
                <a:latin typeface="Cooper Black" panose="0208090404030B020404" pitchFamily="18" charset="0"/>
              </a:rPr>
              <a:t>Might</a:t>
            </a:r>
            <a:r>
              <a:rPr lang="es-PE" sz="2400" dirty="0">
                <a:solidFill>
                  <a:srgbClr val="0070C0"/>
                </a:solidFill>
                <a:latin typeface="Cooper Black" panose="0208090404030B020404" pitchFamily="18" charset="0"/>
              </a:rPr>
              <a:t> </a:t>
            </a:r>
            <a:r>
              <a:rPr lang="es-PE" sz="2400" dirty="0" err="1">
                <a:solidFill>
                  <a:srgbClr val="FF0000"/>
                </a:solidFill>
                <a:latin typeface="Cooper Black" panose="0208090404030B020404" pitchFamily="18" charset="0"/>
              </a:rPr>
              <a:t>have</a:t>
            </a:r>
            <a:r>
              <a:rPr lang="es-PE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r>
              <a:rPr lang="es-PE" sz="2400" dirty="0" err="1">
                <a:solidFill>
                  <a:srgbClr val="00B050"/>
                </a:solidFill>
                <a:latin typeface="Cooper Black" panose="0208090404030B020404" pitchFamily="18" charset="0"/>
              </a:rPr>
              <a:t>broken</a:t>
            </a:r>
            <a:r>
              <a:rPr lang="es-PE" sz="2400" dirty="0">
                <a:latin typeface="Cooper Black" panose="0208090404030B020404" pitchFamily="18" charset="0"/>
              </a:rPr>
              <a:t> </a:t>
            </a:r>
            <a:endParaRPr lang="ar-SA" sz="2400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E94014C-C5B0-F847-5B24-0ACDE15AC912}"/>
              </a:ext>
            </a:extLst>
          </p:cNvPr>
          <p:cNvSpPr txBox="1"/>
          <p:nvPr/>
        </p:nvSpPr>
        <p:spPr>
          <a:xfrm>
            <a:off x="2661605" y="4099824"/>
            <a:ext cx="316331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2400" dirty="0">
                <a:solidFill>
                  <a:srgbClr val="0070C0"/>
                </a:solidFill>
                <a:latin typeface="Cooper Black" panose="0208090404030B020404" pitchFamily="18" charset="0"/>
              </a:rPr>
              <a:t>could </a:t>
            </a:r>
            <a:r>
              <a:rPr lang="es-PE" sz="2400" dirty="0" err="1">
                <a:solidFill>
                  <a:srgbClr val="FF0000"/>
                </a:solidFill>
                <a:latin typeface="Cooper Black" panose="0208090404030B020404" pitchFamily="18" charset="0"/>
              </a:rPr>
              <a:t>have</a:t>
            </a:r>
            <a:r>
              <a:rPr lang="es-PE" sz="24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r>
              <a:rPr lang="es-PE" sz="2400" dirty="0" err="1">
                <a:solidFill>
                  <a:srgbClr val="00B050"/>
                </a:solidFill>
                <a:latin typeface="Cooper Black" panose="0208090404030B020404" pitchFamily="18" charset="0"/>
              </a:rPr>
              <a:t>broken</a:t>
            </a:r>
            <a:r>
              <a:rPr lang="es-PE" sz="2400" dirty="0">
                <a:latin typeface="Cooper Black" panose="0208090404030B020404" pitchFamily="18" charset="0"/>
              </a:rPr>
              <a:t> </a:t>
            </a:r>
            <a:endParaRPr lang="ar-SA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1">
            <a:extLst>
              <a:ext uri="{FF2B5EF4-FFF2-40B4-BE49-F238E27FC236}">
                <a16:creationId xmlns:a16="http://schemas.microsoft.com/office/drawing/2014/main" id="{31FB084D-4D18-9063-FF82-8B124EF636C5}"/>
              </a:ext>
            </a:extLst>
          </p:cNvPr>
          <p:cNvSpPr/>
          <p:nvPr/>
        </p:nvSpPr>
        <p:spPr>
          <a:xfrm>
            <a:off x="921394" y="268688"/>
            <a:ext cx="7467240" cy="10636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4400" dirty="0">
                <a:latin typeface="Congenial SemiBold" panose="02000503040000020004" pitchFamily="2" charset="0"/>
              </a:rPr>
              <a:t> </a:t>
            </a:r>
            <a:r>
              <a:rPr lang="es-PE" sz="4400" dirty="0">
                <a:latin typeface="Congenial Black" panose="02000503040000020004" pitchFamily="2" charset="0"/>
              </a:rPr>
              <a:t>Who </a:t>
            </a:r>
            <a:r>
              <a:rPr lang="es-PE" sz="4400" dirty="0" err="1">
                <a:latin typeface="Congenial Black" panose="02000503040000020004" pitchFamily="2" charset="0"/>
              </a:rPr>
              <a:t>broke</a:t>
            </a:r>
            <a:r>
              <a:rPr lang="es-PE" sz="4400" dirty="0">
                <a:latin typeface="Congenial Black" panose="02000503040000020004" pitchFamily="2" charset="0"/>
              </a:rPr>
              <a:t> </a:t>
            </a:r>
            <a:r>
              <a:rPr lang="es-PE" sz="4400" dirty="0" err="1">
                <a:latin typeface="Congenial Black" panose="02000503040000020004" pitchFamily="2" charset="0"/>
              </a:rPr>
              <a:t>the</a:t>
            </a:r>
            <a:r>
              <a:rPr lang="es-PE" sz="4400" dirty="0">
                <a:latin typeface="Congenial Black" panose="02000503040000020004" pitchFamily="2" charset="0"/>
              </a:rPr>
              <a:t> </a:t>
            </a:r>
            <a:r>
              <a:rPr lang="es-PE" sz="4400" dirty="0" err="1">
                <a:latin typeface="Congenial Black" panose="02000503040000020004" pitchFamily="2" charset="0"/>
              </a:rPr>
              <a:t>window</a:t>
            </a:r>
            <a:r>
              <a:rPr lang="es-PE" sz="4400" dirty="0">
                <a:latin typeface="Congenial Black" panose="02000503040000020004" pitchFamily="2" charset="0"/>
              </a:rPr>
              <a:t>?</a:t>
            </a:r>
          </a:p>
        </p:txBody>
      </p:sp>
      <p:cxnSp>
        <p:nvCxnSpPr>
          <p:cNvPr id="5" name="Conector recto 11">
            <a:extLst>
              <a:ext uri="{FF2B5EF4-FFF2-40B4-BE49-F238E27FC236}">
                <a16:creationId xmlns:a16="http://schemas.microsoft.com/office/drawing/2014/main" id="{DEF4020D-9925-587A-ED6D-14C1D2CE133F}"/>
              </a:ext>
            </a:extLst>
          </p:cNvPr>
          <p:cNvCxnSpPr>
            <a:cxnSpLocks/>
          </p:cNvCxnSpPr>
          <p:nvPr/>
        </p:nvCxnSpPr>
        <p:spPr>
          <a:xfrm>
            <a:off x="4526653" y="1124793"/>
            <a:ext cx="0" cy="36050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6" descr="http://us.123rf.com/450wm/blueringmedia/blueringmedia1403/blueringmedia140300304/26570890-ilustracion-de-una-ventana-cerrada-con-vistas-a-los-verdes-alrededores.jpg">
            <a:extLst>
              <a:ext uri="{FF2B5EF4-FFF2-40B4-BE49-F238E27FC236}">
                <a16:creationId xmlns:a16="http://schemas.microsoft.com/office/drawing/2014/main" id="{B56B567E-480C-D2BC-C8B8-12FC3F86C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80" y="1298573"/>
            <a:ext cx="2188824" cy="183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occer football player teen boy sports clipart Vector Image - Clip Art  Library">
            <a:extLst>
              <a:ext uri="{FF2B5EF4-FFF2-40B4-BE49-F238E27FC236}">
                <a16:creationId xmlns:a16="http://schemas.microsoft.com/office/drawing/2014/main" id="{06DED546-C45E-39ED-9DA6-647EDF467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976" y="2334938"/>
            <a:ext cx="1222584" cy="16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redondeado 21">
            <a:extLst>
              <a:ext uri="{FF2B5EF4-FFF2-40B4-BE49-F238E27FC236}">
                <a16:creationId xmlns:a16="http://schemas.microsoft.com/office/drawing/2014/main" id="{5C9B865E-9846-270A-BD69-901A91039F9D}"/>
              </a:ext>
            </a:extLst>
          </p:cNvPr>
          <p:cNvSpPr/>
          <p:nvPr/>
        </p:nvSpPr>
        <p:spPr>
          <a:xfrm>
            <a:off x="-118258" y="4053539"/>
            <a:ext cx="5262548" cy="7744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2200" b="1" dirty="0">
                <a:latin typeface="Calibri" panose="020F0502020204030204" pitchFamily="34" charset="0"/>
                <a:cs typeface="Calibri" panose="020F0502020204030204" pitchFamily="34" charset="0"/>
              </a:rPr>
              <a:t>Ali </a:t>
            </a:r>
            <a:r>
              <a:rPr lang="es-PE" sz="2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es-P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PE" sz="2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</a:t>
            </a:r>
            <a:r>
              <a:rPr lang="es-P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PE" sz="2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near</a:t>
            </a:r>
            <a:r>
              <a:rPr lang="es-P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PE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PE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PE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r>
              <a:rPr lang="es-PE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s-PE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yesterday</a:t>
            </a:r>
            <a:endParaRPr lang="es-PE" sz="2200" b="1" dirty="0">
              <a:latin typeface="Cooper Black" panose="0208090404030B020404" pitchFamily="18" charset="0"/>
            </a:endParaRPr>
          </a:p>
        </p:txBody>
      </p:sp>
      <p:pic>
        <p:nvPicPr>
          <p:cNvPr id="11" name="Picture 6" descr="http://i1.wp.com/i921.photobucket.com/albums/ad56/romanmars/Broken_Window_Final-03.jpg?resize=640%2C639">
            <a:extLst>
              <a:ext uri="{FF2B5EF4-FFF2-40B4-BE49-F238E27FC236}">
                <a16:creationId xmlns:a16="http://schemas.microsoft.com/office/drawing/2014/main" id="{7EB4437D-9CAC-7E45-F38D-8D437F5F8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 t="2943" r="6429" b="9522"/>
          <a:stretch/>
        </p:blipFill>
        <p:spPr bwMode="auto">
          <a:xfrm>
            <a:off x="5377352" y="1166629"/>
            <a:ext cx="2583493" cy="25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redondeado 21">
            <a:extLst>
              <a:ext uri="{FF2B5EF4-FFF2-40B4-BE49-F238E27FC236}">
                <a16:creationId xmlns:a16="http://schemas.microsoft.com/office/drawing/2014/main" id="{AE6F7587-7115-168C-7192-3FBFF9A5ACCD}"/>
              </a:ext>
            </a:extLst>
          </p:cNvPr>
          <p:cNvSpPr/>
          <p:nvPr/>
        </p:nvSpPr>
        <p:spPr>
          <a:xfrm>
            <a:off x="4072067" y="4003639"/>
            <a:ext cx="5262548" cy="7744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2200" b="1" dirty="0">
                <a:latin typeface="Calibri" panose="020F0502020204030204" pitchFamily="34" charset="0"/>
                <a:cs typeface="Calibri" panose="020F0502020204030204" pitchFamily="34" charset="0"/>
              </a:rPr>
              <a:t>Ali </a:t>
            </a:r>
            <a:r>
              <a:rPr lang="es-P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</a:t>
            </a:r>
            <a:r>
              <a:rPr lang="es-PE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PE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PE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r>
              <a:rPr lang="es-PE" sz="2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ctr"/>
            <a:endParaRPr lang="es-PE" sz="2200" b="1" dirty="0">
              <a:latin typeface="Cooper Black" panose="0208090404030B020404" pitchFamily="18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943D9A4-1D9A-02DE-A85F-769EDB6534AC}"/>
              </a:ext>
            </a:extLst>
          </p:cNvPr>
          <p:cNvSpPr txBox="1"/>
          <p:nvPr/>
        </p:nvSpPr>
        <p:spPr>
          <a:xfrm>
            <a:off x="4968509" y="3981071"/>
            <a:ext cx="2540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must</a:t>
            </a:r>
            <a:r>
              <a:rPr kumimoji="0" lang="es-PE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s-PE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have</a:t>
            </a:r>
            <a:r>
              <a:rPr kumimoji="0" lang="es-PE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s-PE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broken</a:t>
            </a:r>
            <a:r>
              <a:rPr kumimoji="0" lang="es-PE" sz="2400" b="1" i="0" u="none" strike="noStrike" kern="0" cap="none" spc="0" normalizeH="0" baseline="0" noProof="0" dirty="0">
                <a:ln>
                  <a:noFill/>
                </a:ln>
                <a:solidFill>
                  <a:srgbClr val="3D3C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3D3C3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B8680C8-5A2D-A464-00FA-118D2E56F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13" t="40590" r="8141" b="30777"/>
          <a:stretch/>
        </p:blipFill>
        <p:spPr>
          <a:xfrm>
            <a:off x="457199" y="581818"/>
            <a:ext cx="8011116" cy="1620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22">
            <a:extLst>
              <a:ext uri="{FF2B5EF4-FFF2-40B4-BE49-F238E27FC236}">
                <a16:creationId xmlns:a16="http://schemas.microsoft.com/office/drawing/2014/main" id="{55686AA5-7C62-1FA2-ABAB-19B421854325}"/>
              </a:ext>
            </a:extLst>
          </p:cNvPr>
          <p:cNvSpPr txBox="1"/>
          <p:nvPr/>
        </p:nvSpPr>
        <p:spPr>
          <a:xfrm>
            <a:off x="690417" y="776835"/>
            <a:ext cx="2586857" cy="234669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54CA89C-FB5C-772F-6381-DA7E68D909D4}"/>
              </a:ext>
            </a:extLst>
          </p:cNvPr>
          <p:cNvSpPr/>
          <p:nvPr/>
        </p:nvSpPr>
        <p:spPr>
          <a:xfrm>
            <a:off x="149097" y="2403610"/>
            <a:ext cx="1331745" cy="4629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Form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D377A2B-DD4A-068F-7096-CE41DBD2E39B}"/>
              </a:ext>
            </a:extLst>
          </p:cNvPr>
          <p:cNvSpPr txBox="1"/>
          <p:nvPr/>
        </p:nvSpPr>
        <p:spPr>
          <a:xfrm>
            <a:off x="1816660" y="2455794"/>
            <a:ext cx="1209760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/>
              <a:t>subject</a:t>
            </a:r>
            <a:endParaRPr lang="ar-SA" sz="2000" b="1" dirty="0"/>
          </a:p>
        </p:txBody>
      </p:sp>
      <p:pic>
        <p:nvPicPr>
          <p:cNvPr id="7" name="رسم 6" descr="إضافة مع تعبئة خالصة">
            <a:extLst>
              <a:ext uri="{FF2B5EF4-FFF2-40B4-BE49-F238E27FC236}">
                <a16:creationId xmlns:a16="http://schemas.microsoft.com/office/drawing/2014/main" id="{DC0A75C9-BA94-A7E7-2A7B-1A52F89C7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26473" y="2434237"/>
            <a:ext cx="469232" cy="46923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CD69523-C86F-23BB-E5C6-C59989D433D3}"/>
              </a:ext>
            </a:extLst>
          </p:cNvPr>
          <p:cNvSpPr txBox="1"/>
          <p:nvPr/>
        </p:nvSpPr>
        <p:spPr>
          <a:xfrm>
            <a:off x="3538915" y="2470630"/>
            <a:ext cx="1209760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modal</a:t>
            </a:r>
            <a:endParaRPr lang="ar-SA" sz="2000" b="1" dirty="0"/>
          </a:p>
        </p:txBody>
      </p:sp>
      <p:pic>
        <p:nvPicPr>
          <p:cNvPr id="9" name="رسم 8" descr="إضافة مع تعبئة خالصة">
            <a:extLst>
              <a:ext uri="{FF2B5EF4-FFF2-40B4-BE49-F238E27FC236}">
                <a16:creationId xmlns:a16="http://schemas.microsoft.com/office/drawing/2014/main" id="{C40EBA83-587B-939F-B1DA-20FE6F91D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3004" y="2432889"/>
            <a:ext cx="469232" cy="469232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2ADC962C-375D-D6E4-3127-B2E21AFE39FA}"/>
              </a:ext>
            </a:extLst>
          </p:cNvPr>
          <p:cNvSpPr txBox="1"/>
          <p:nvPr/>
        </p:nvSpPr>
        <p:spPr>
          <a:xfrm>
            <a:off x="5269263" y="2485466"/>
            <a:ext cx="1722256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Have been</a:t>
            </a:r>
            <a:endParaRPr lang="ar-SA" sz="2000" b="1" dirty="0"/>
          </a:p>
        </p:txBody>
      </p:sp>
      <p:pic>
        <p:nvPicPr>
          <p:cNvPr id="11" name="رسم 10" descr="إضافة مع تعبئة خالصة">
            <a:extLst>
              <a:ext uri="{FF2B5EF4-FFF2-40B4-BE49-F238E27FC236}">
                <a16:creationId xmlns:a16="http://schemas.microsoft.com/office/drawing/2014/main" id="{173B6A66-07FB-C730-6DFC-BB3204F8C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88874" y="2455816"/>
            <a:ext cx="469232" cy="469232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1283C6C-83AF-7130-FAAE-EE4EDB1FD526}"/>
              </a:ext>
            </a:extLst>
          </p:cNvPr>
          <p:cNvSpPr txBox="1"/>
          <p:nvPr/>
        </p:nvSpPr>
        <p:spPr>
          <a:xfrm>
            <a:off x="7493224" y="2484117"/>
            <a:ext cx="130281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P.P.3</a:t>
            </a:r>
            <a:endParaRPr lang="ar-SA" sz="2000" b="1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8CF4017-F49F-1F1E-9DCD-419CC55A51D7}"/>
              </a:ext>
            </a:extLst>
          </p:cNvPr>
          <p:cNvSpPr/>
          <p:nvPr/>
        </p:nvSpPr>
        <p:spPr>
          <a:xfrm>
            <a:off x="123472" y="3081991"/>
            <a:ext cx="1542223" cy="46291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Example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BBF0C0C-BAA0-D94A-EE9A-607C0519882D}"/>
              </a:ext>
            </a:extLst>
          </p:cNvPr>
          <p:cNvSpPr txBox="1"/>
          <p:nvPr/>
        </p:nvSpPr>
        <p:spPr>
          <a:xfrm>
            <a:off x="1792386" y="3426838"/>
            <a:ext cx="5943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 computer error may have caused the accident.</a:t>
            </a: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51B50EC5-DCCF-2630-49A3-CCF485D9EE96}"/>
              </a:ext>
            </a:extLst>
          </p:cNvPr>
          <p:cNvSpPr/>
          <p:nvPr/>
        </p:nvSpPr>
        <p:spPr>
          <a:xfrm>
            <a:off x="2217218" y="3002145"/>
            <a:ext cx="1108609" cy="347958"/>
          </a:xfrm>
          <a:prstGeom prst="wedgeEllipseCallout">
            <a:avLst>
              <a:gd name="adj1" fmla="val -19932"/>
              <a:gd name="adj2" fmla="val 84723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subject</a:t>
            </a:r>
            <a:endParaRPr lang="ar-SA" dirty="0"/>
          </a:p>
        </p:txBody>
      </p:sp>
      <p:sp>
        <p:nvSpPr>
          <p:cNvPr id="17" name="فقاعة الكلام: بيضاوية 16">
            <a:extLst>
              <a:ext uri="{FF2B5EF4-FFF2-40B4-BE49-F238E27FC236}">
                <a16:creationId xmlns:a16="http://schemas.microsoft.com/office/drawing/2014/main" id="{90B8F06F-6345-DBF2-47B5-CA34D71D5317}"/>
              </a:ext>
            </a:extLst>
          </p:cNvPr>
          <p:cNvSpPr/>
          <p:nvPr/>
        </p:nvSpPr>
        <p:spPr>
          <a:xfrm>
            <a:off x="3575331" y="3034513"/>
            <a:ext cx="1108609" cy="322333"/>
          </a:xfrm>
          <a:prstGeom prst="wedgeEllipseCallout">
            <a:avLst>
              <a:gd name="adj1" fmla="val -19932"/>
              <a:gd name="adj2" fmla="val 84723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modal</a:t>
            </a:r>
            <a:endParaRPr lang="ar-SA" dirty="0"/>
          </a:p>
        </p:txBody>
      </p:sp>
      <p:sp>
        <p:nvSpPr>
          <p:cNvPr id="18" name="فقاعة الكلام: بيضاوية 17">
            <a:extLst>
              <a:ext uri="{FF2B5EF4-FFF2-40B4-BE49-F238E27FC236}">
                <a16:creationId xmlns:a16="http://schemas.microsoft.com/office/drawing/2014/main" id="{644A24B6-024A-D55E-A461-79DD77533AB1}"/>
              </a:ext>
            </a:extLst>
          </p:cNvPr>
          <p:cNvSpPr/>
          <p:nvPr/>
        </p:nvSpPr>
        <p:spPr>
          <a:xfrm>
            <a:off x="4863313" y="3026421"/>
            <a:ext cx="1108609" cy="356050"/>
          </a:xfrm>
          <a:prstGeom prst="wedgeEllipseCallout">
            <a:avLst>
              <a:gd name="adj1" fmla="val -19932"/>
              <a:gd name="adj2" fmla="val 84723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verb</a:t>
            </a:r>
            <a:endParaRPr lang="ar-SA" dirty="0"/>
          </a:p>
        </p:txBody>
      </p:sp>
      <p:sp>
        <p:nvSpPr>
          <p:cNvPr id="19" name="فقاعة الكلام: بيضاوية 18">
            <a:extLst>
              <a:ext uri="{FF2B5EF4-FFF2-40B4-BE49-F238E27FC236}">
                <a16:creationId xmlns:a16="http://schemas.microsoft.com/office/drawing/2014/main" id="{4CF1EE8F-55E3-3424-AF08-082CB64663A1}"/>
              </a:ext>
            </a:extLst>
          </p:cNvPr>
          <p:cNvSpPr/>
          <p:nvPr/>
        </p:nvSpPr>
        <p:spPr>
          <a:xfrm>
            <a:off x="6108138" y="3033164"/>
            <a:ext cx="1108609" cy="356050"/>
          </a:xfrm>
          <a:prstGeom prst="wedgeEllipseCallout">
            <a:avLst>
              <a:gd name="adj1" fmla="val -19932"/>
              <a:gd name="adj2" fmla="val 84723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object</a:t>
            </a:r>
            <a:endParaRPr lang="ar-SA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A392897-9DA8-3A12-43E9-D35A92DDF1DB}"/>
              </a:ext>
            </a:extLst>
          </p:cNvPr>
          <p:cNvSpPr txBox="1"/>
          <p:nvPr/>
        </p:nvSpPr>
        <p:spPr>
          <a:xfrm>
            <a:off x="1721580" y="4201147"/>
            <a:ext cx="6572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The accident may have been caused </a:t>
            </a:r>
            <a:r>
              <a:rPr lang="en-US" sz="1800" b="1" dirty="0">
                <a:solidFill>
                  <a:schemeClr val="accent3"/>
                </a:solidFill>
              </a:rPr>
              <a:t>by</a:t>
            </a:r>
            <a:r>
              <a:rPr lang="en-US" sz="1800" b="1" dirty="0"/>
              <a:t> a computer error.</a:t>
            </a:r>
            <a:endParaRPr lang="ar-SA" sz="1800" b="1" dirty="0"/>
          </a:p>
        </p:txBody>
      </p:sp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EC64ACFB-2BCD-4813-8453-55642DA0B862}"/>
              </a:ext>
            </a:extLst>
          </p:cNvPr>
          <p:cNvCxnSpPr>
            <a:cxnSpLocks/>
          </p:cNvCxnSpPr>
          <p:nvPr/>
        </p:nvCxnSpPr>
        <p:spPr>
          <a:xfrm flipH="1">
            <a:off x="2832212" y="3714244"/>
            <a:ext cx="2791753" cy="509798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فقاعة الكلام: بيضاوية 24">
            <a:extLst>
              <a:ext uri="{FF2B5EF4-FFF2-40B4-BE49-F238E27FC236}">
                <a16:creationId xmlns:a16="http://schemas.microsoft.com/office/drawing/2014/main" id="{DDEFE49E-6AF4-CC4E-AB3D-C0A9E4D79C57}"/>
              </a:ext>
            </a:extLst>
          </p:cNvPr>
          <p:cNvSpPr/>
          <p:nvPr/>
        </p:nvSpPr>
        <p:spPr>
          <a:xfrm>
            <a:off x="954861" y="3743914"/>
            <a:ext cx="1707418" cy="431576"/>
          </a:xfrm>
          <a:prstGeom prst="wedgeEllipseCallout">
            <a:avLst>
              <a:gd name="adj1" fmla="val 32968"/>
              <a:gd name="adj2" fmla="val 7506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/>
              <a:t>Start with the object</a:t>
            </a:r>
            <a:endParaRPr lang="ar-SA" sz="1200" dirty="0"/>
          </a:p>
        </p:txBody>
      </p:sp>
      <p:cxnSp>
        <p:nvCxnSpPr>
          <p:cNvPr id="31" name="رابط كسهم مستقيم 30">
            <a:extLst>
              <a:ext uri="{FF2B5EF4-FFF2-40B4-BE49-F238E27FC236}">
                <a16:creationId xmlns:a16="http://schemas.microsoft.com/office/drawing/2014/main" id="{E42C6897-AA60-A652-BD08-3228D6F42792}"/>
              </a:ext>
            </a:extLst>
          </p:cNvPr>
          <p:cNvCxnSpPr>
            <a:cxnSpLocks/>
          </p:cNvCxnSpPr>
          <p:nvPr/>
        </p:nvCxnSpPr>
        <p:spPr>
          <a:xfrm flipH="1">
            <a:off x="3633324" y="3681876"/>
            <a:ext cx="153748" cy="631179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id="{F28DD6F7-46F4-27DD-87A8-4580EC2078CB}"/>
              </a:ext>
            </a:extLst>
          </p:cNvPr>
          <p:cNvCxnSpPr>
            <a:cxnSpLocks/>
          </p:cNvCxnSpPr>
          <p:nvPr/>
        </p:nvCxnSpPr>
        <p:spPr>
          <a:xfrm flipH="1">
            <a:off x="4215950" y="3712895"/>
            <a:ext cx="95756" cy="592068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فقاعة الكلام: بيضاوية 33">
            <a:extLst>
              <a:ext uri="{FF2B5EF4-FFF2-40B4-BE49-F238E27FC236}">
                <a16:creationId xmlns:a16="http://schemas.microsoft.com/office/drawing/2014/main" id="{E465C126-728C-B290-7766-D041A76F7C73}"/>
              </a:ext>
            </a:extLst>
          </p:cNvPr>
          <p:cNvSpPr/>
          <p:nvPr/>
        </p:nvSpPr>
        <p:spPr>
          <a:xfrm>
            <a:off x="4264502" y="4603019"/>
            <a:ext cx="1397225" cy="325030"/>
          </a:xfrm>
          <a:prstGeom prst="wedgeEllipseCallout">
            <a:avLst>
              <a:gd name="adj1" fmla="val -25771"/>
              <a:gd name="adj2" fmla="val -88353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add been</a:t>
            </a:r>
            <a:endParaRPr lang="ar-SA" dirty="0"/>
          </a:p>
        </p:txBody>
      </p:sp>
      <p:cxnSp>
        <p:nvCxnSpPr>
          <p:cNvPr id="41" name="رابط كسهم مستقيم 40">
            <a:extLst>
              <a:ext uri="{FF2B5EF4-FFF2-40B4-BE49-F238E27FC236}">
                <a16:creationId xmlns:a16="http://schemas.microsoft.com/office/drawing/2014/main" id="{18D31F1A-2B05-9F48-5CBC-67CE561871FD}"/>
              </a:ext>
            </a:extLst>
          </p:cNvPr>
          <p:cNvCxnSpPr>
            <a:cxnSpLocks/>
          </p:cNvCxnSpPr>
          <p:nvPr/>
        </p:nvCxnSpPr>
        <p:spPr>
          <a:xfrm flipH="1">
            <a:off x="5203179" y="3681876"/>
            <a:ext cx="80920" cy="679731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2" name="فقاعة الكلام: بيضاوية 41">
            <a:extLst>
              <a:ext uri="{FF2B5EF4-FFF2-40B4-BE49-F238E27FC236}">
                <a16:creationId xmlns:a16="http://schemas.microsoft.com/office/drawing/2014/main" id="{D2E91A4E-734B-0FC3-9A6C-E3BE242CB0BA}"/>
              </a:ext>
            </a:extLst>
          </p:cNvPr>
          <p:cNvSpPr/>
          <p:nvPr/>
        </p:nvSpPr>
        <p:spPr>
          <a:xfrm>
            <a:off x="5719721" y="4666406"/>
            <a:ext cx="1174694" cy="325030"/>
          </a:xfrm>
          <a:prstGeom prst="wedgeEllipseCallout">
            <a:avLst>
              <a:gd name="adj1" fmla="val -25771"/>
              <a:gd name="adj2" fmla="val -88353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add by</a:t>
            </a:r>
            <a:endParaRPr lang="ar-SA" dirty="0"/>
          </a:p>
        </p:txBody>
      </p:sp>
      <p:sp>
        <p:nvSpPr>
          <p:cNvPr id="43" name="فقاعة الكلام: بيضاوية 42">
            <a:extLst>
              <a:ext uri="{FF2B5EF4-FFF2-40B4-BE49-F238E27FC236}">
                <a16:creationId xmlns:a16="http://schemas.microsoft.com/office/drawing/2014/main" id="{79AB42F1-2B43-0F6B-D29A-5D1EC7B2E0DE}"/>
              </a:ext>
            </a:extLst>
          </p:cNvPr>
          <p:cNvSpPr/>
          <p:nvPr/>
        </p:nvSpPr>
        <p:spPr>
          <a:xfrm>
            <a:off x="7022539" y="3750657"/>
            <a:ext cx="1707418" cy="431576"/>
          </a:xfrm>
          <a:prstGeom prst="wedgeEllipseCallout">
            <a:avLst>
              <a:gd name="adj1" fmla="val -35752"/>
              <a:gd name="adj2" fmla="val 7881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/>
              <a:t>ends with the subject</a:t>
            </a:r>
            <a:endParaRPr lang="ar-SA" sz="1200" dirty="0"/>
          </a:p>
        </p:txBody>
      </p:sp>
      <p:cxnSp>
        <p:nvCxnSpPr>
          <p:cNvPr id="44" name="رابط كسهم مستقيم 43">
            <a:extLst>
              <a:ext uri="{FF2B5EF4-FFF2-40B4-BE49-F238E27FC236}">
                <a16:creationId xmlns:a16="http://schemas.microsoft.com/office/drawing/2014/main" id="{99907824-64AA-AB63-BB53-EBBD7BADF0CF}"/>
              </a:ext>
            </a:extLst>
          </p:cNvPr>
          <p:cNvCxnSpPr>
            <a:cxnSpLocks/>
          </p:cNvCxnSpPr>
          <p:nvPr/>
        </p:nvCxnSpPr>
        <p:spPr>
          <a:xfrm>
            <a:off x="3172078" y="3722336"/>
            <a:ext cx="3714244" cy="48552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 animBg="1"/>
      <p:bldP spid="12" grpId="0" animBg="1"/>
      <p:bldP spid="13" grpId="0" animBg="1"/>
      <p:bldP spid="15" grpId="0"/>
      <p:bldP spid="16" grpId="0" animBg="1"/>
      <p:bldP spid="17" grpId="0" animBg="1"/>
      <p:bldP spid="18" grpId="0" animBg="1"/>
      <p:bldP spid="19" grpId="0" animBg="1"/>
      <p:bldP spid="21" grpId="0"/>
      <p:bldP spid="25" grpId="0" animBg="1"/>
      <p:bldP spid="34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DB731E8-21A5-A766-0625-5732F1F6F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48" t="18722" r="10531" b="30934"/>
          <a:stretch/>
        </p:blipFill>
        <p:spPr>
          <a:xfrm>
            <a:off x="570327" y="1613553"/>
            <a:ext cx="8068084" cy="3133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4F36A5F-3829-BF2B-9826-F8473828FD6C}"/>
              </a:ext>
            </a:extLst>
          </p:cNvPr>
          <p:cNvSpPr txBox="1"/>
          <p:nvPr/>
        </p:nvSpPr>
        <p:spPr>
          <a:xfrm>
            <a:off x="938675" y="261384"/>
            <a:ext cx="8100129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1. These keys </a:t>
            </a:r>
            <a:r>
              <a:rPr lang="en-US" sz="1600" b="1" u="sng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must have been dropped </a:t>
            </a:r>
            <a:r>
              <a:rPr lang="en-US" sz="1600" dirty="0"/>
              <a:t>at the meeting.</a:t>
            </a:r>
          </a:p>
          <a:p>
            <a:r>
              <a:rPr lang="en-US" sz="1600" dirty="0"/>
              <a:t>2. Hot chocolate </a:t>
            </a:r>
            <a:r>
              <a:rPr lang="en-US" sz="1600" b="1" u="sng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may have been drunk </a:t>
            </a:r>
            <a:r>
              <a:rPr lang="en-US" sz="1600" dirty="0"/>
              <a:t>by the Mayans as far back as 2,600 years ago.</a:t>
            </a:r>
          </a:p>
          <a:p>
            <a:r>
              <a:rPr lang="en-US" sz="1600" dirty="0"/>
              <a:t>3. This picture </a:t>
            </a:r>
            <a:r>
              <a:rPr lang="en-US" sz="1600" b="1" u="sng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must have been taken </a:t>
            </a:r>
            <a:r>
              <a:rPr lang="en-US" sz="1600" dirty="0"/>
              <a:t>by a </a:t>
            </a:r>
            <a:r>
              <a:rPr lang="en-US" sz="1600" dirty="0" err="1"/>
              <a:t>professionalphotographer</a:t>
            </a:r>
            <a:r>
              <a:rPr lang="en-US" sz="1600" dirty="0"/>
              <a:t>.</a:t>
            </a:r>
          </a:p>
          <a:p>
            <a:r>
              <a:rPr lang="en-US" sz="1600" dirty="0"/>
              <a:t>4. The accident </a:t>
            </a:r>
            <a:r>
              <a:rPr lang="en-US" sz="1600" b="1" u="sng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may have been caused </a:t>
            </a:r>
            <a:r>
              <a:rPr lang="en-US" sz="1600" dirty="0"/>
              <a:t>by a computer error.</a:t>
            </a:r>
          </a:p>
          <a:p>
            <a:r>
              <a:rPr lang="en-US" sz="1600" dirty="0"/>
              <a:t>5. He </a:t>
            </a:r>
            <a:r>
              <a:rPr lang="en-US" sz="1600" b="1" u="sng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could have been arrested </a:t>
            </a:r>
            <a:r>
              <a:rPr lang="en-US" sz="1600" dirty="0"/>
              <a:t>for speeding but was let go with a warning.</a:t>
            </a:r>
          </a:p>
          <a:p>
            <a:r>
              <a:rPr lang="en-US" sz="1600" dirty="0"/>
              <a:t>6. You </a:t>
            </a:r>
            <a:r>
              <a:rPr lang="en-US" sz="1600" b="1" u="sng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should have been given </a:t>
            </a:r>
            <a:r>
              <a:rPr lang="en-US" sz="1600" dirty="0"/>
              <a:t>a course catalog on the first day of school.</a:t>
            </a:r>
          </a:p>
          <a:p>
            <a:r>
              <a:rPr lang="en-US" sz="1600" dirty="0"/>
              <a:t>7. The vegetables in our garden </a:t>
            </a:r>
            <a:r>
              <a:rPr lang="en-US" sz="1600" b="1" u="sng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might have been </a:t>
            </a:r>
            <a:r>
              <a:rPr lang="en-US" sz="1600" dirty="0"/>
              <a:t>eaten by a squirrel or a rabbit.</a:t>
            </a:r>
          </a:p>
          <a:p>
            <a:r>
              <a:rPr lang="en-US" sz="1600" dirty="0"/>
              <a:t>8. Our car </a:t>
            </a:r>
            <a:r>
              <a:rPr lang="en-US" sz="1600" b="1" u="sng" dirty="0">
                <a:solidFill>
                  <a:srgbClr val="D5EBFF"/>
                </a:solidFill>
              </a:rPr>
              <a:t>was supposed to have been fixed </a:t>
            </a:r>
            <a:r>
              <a:rPr lang="en-US" sz="1600" dirty="0"/>
              <a:t>by now, but it’s still broken</a:t>
            </a:r>
            <a:endParaRPr lang="ar-SA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Never Give Up Practice Sticker by Melodics for iOS &amp; Android | GIPHY">
            <a:extLst>
              <a:ext uri="{FF2B5EF4-FFF2-40B4-BE49-F238E27FC236}">
                <a16:creationId xmlns:a16="http://schemas.microsoft.com/office/drawing/2014/main" id="{FCB7D051-6ACC-C743-66BB-4318A0443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6675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977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 descr="صورة تحتوي على نص, رسالة, الخط, المستند&#10;&#10;تم إنشاء الوصف تلقائياً">
            <a:extLst>
              <a:ext uri="{FF2B5EF4-FFF2-40B4-BE49-F238E27FC236}">
                <a16:creationId xmlns:a16="http://schemas.microsoft.com/office/drawing/2014/main" id="{57520018-A8CA-B1D6-FAAD-4C2C73D0E6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0"/>
          <a:stretch/>
        </p:blipFill>
        <p:spPr>
          <a:xfrm>
            <a:off x="153747" y="809632"/>
            <a:ext cx="8820319" cy="3491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6E81D012-5EBB-AF55-A899-29E17FCC7BEA}"/>
              </a:ext>
            </a:extLst>
          </p:cNvPr>
          <p:cNvSpPr/>
          <p:nvPr/>
        </p:nvSpPr>
        <p:spPr>
          <a:xfrm>
            <a:off x="477089" y="1019596"/>
            <a:ext cx="5203519" cy="295697"/>
          </a:xfrm>
          <a:prstGeom prst="rect">
            <a:avLst/>
          </a:prstGeom>
          <a:solidFill>
            <a:schemeClr val="accent2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6CDCF305-93B6-6299-D459-096021135C24}"/>
              </a:ext>
            </a:extLst>
          </p:cNvPr>
          <p:cNvCxnSpPr/>
          <p:nvPr/>
        </p:nvCxnSpPr>
        <p:spPr>
          <a:xfrm>
            <a:off x="3592864" y="1521303"/>
            <a:ext cx="87394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A9E947AB-7552-C038-F5B0-1E0D2FD266DC}"/>
              </a:ext>
            </a:extLst>
          </p:cNvPr>
          <p:cNvCxnSpPr>
            <a:cxnSpLocks/>
          </p:cNvCxnSpPr>
          <p:nvPr/>
        </p:nvCxnSpPr>
        <p:spPr>
          <a:xfrm>
            <a:off x="1099168" y="1827452"/>
            <a:ext cx="15550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63287F69-3930-1DC6-4349-9A0F246A3242}"/>
              </a:ext>
            </a:extLst>
          </p:cNvPr>
          <p:cNvCxnSpPr>
            <a:cxnSpLocks/>
          </p:cNvCxnSpPr>
          <p:nvPr/>
        </p:nvCxnSpPr>
        <p:spPr>
          <a:xfrm>
            <a:off x="7152011" y="2102581"/>
            <a:ext cx="94811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5A581A99-2764-E17E-94C7-DD63CFF1E92F}"/>
              </a:ext>
            </a:extLst>
          </p:cNvPr>
          <p:cNvCxnSpPr/>
          <p:nvPr/>
        </p:nvCxnSpPr>
        <p:spPr>
          <a:xfrm>
            <a:off x="6197151" y="2612379"/>
            <a:ext cx="87394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1A5BA6BE-FCCA-A97F-25B6-F1BE42E926BA}"/>
              </a:ext>
            </a:extLst>
          </p:cNvPr>
          <p:cNvCxnSpPr>
            <a:cxnSpLocks/>
          </p:cNvCxnSpPr>
          <p:nvPr/>
        </p:nvCxnSpPr>
        <p:spPr>
          <a:xfrm>
            <a:off x="1843636" y="2806587"/>
            <a:ext cx="1045221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A9156C93-838C-2D84-3FEB-B993BA302F0D}"/>
              </a:ext>
            </a:extLst>
          </p:cNvPr>
          <p:cNvCxnSpPr>
            <a:cxnSpLocks/>
          </p:cNvCxnSpPr>
          <p:nvPr/>
        </p:nvCxnSpPr>
        <p:spPr>
          <a:xfrm>
            <a:off x="1843635" y="3292110"/>
            <a:ext cx="119087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BA4E0E0C-F500-6F27-4DA1-F6431EBA5924}"/>
              </a:ext>
            </a:extLst>
          </p:cNvPr>
          <p:cNvCxnSpPr>
            <a:cxnSpLocks/>
          </p:cNvCxnSpPr>
          <p:nvPr/>
        </p:nvCxnSpPr>
        <p:spPr>
          <a:xfrm>
            <a:off x="3041257" y="3559148"/>
            <a:ext cx="130416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16C0DAC8-60F9-1D11-F4EC-3BC4475F9EF5}"/>
              </a:ext>
            </a:extLst>
          </p:cNvPr>
          <p:cNvCxnSpPr>
            <a:cxnSpLocks/>
          </p:cNvCxnSpPr>
          <p:nvPr/>
        </p:nvCxnSpPr>
        <p:spPr>
          <a:xfrm>
            <a:off x="2353434" y="3826185"/>
            <a:ext cx="120706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15790906-2ADC-8430-E364-E3485A1691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50" t="37368" r="30453" b="22613"/>
          <a:stretch/>
        </p:blipFill>
        <p:spPr>
          <a:xfrm>
            <a:off x="529048" y="567998"/>
            <a:ext cx="7943662" cy="3835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A73BD41-C358-A3C3-50D0-F70946648D98}"/>
              </a:ext>
            </a:extLst>
          </p:cNvPr>
          <p:cNvSpPr txBox="1"/>
          <p:nvPr/>
        </p:nvSpPr>
        <p:spPr>
          <a:xfrm>
            <a:off x="5140465" y="1553531"/>
            <a:ext cx="1041850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latin typeface="Amasis MT Pro Light" panose="02040304050005020304" pitchFamily="18" charset="0"/>
                <a:cs typeface="+mn-cs"/>
              </a:rPr>
              <a:t>could have</a:t>
            </a:r>
            <a:endParaRPr lang="ar-SA" sz="1600" b="1" i="1" dirty="0">
              <a:solidFill>
                <a:schemeClr val="accent2">
                  <a:lumMod val="50000"/>
                </a:schemeClr>
              </a:solidFill>
              <a:latin typeface="Amasis MT Pro Light" panose="02040304050005020304" pitchFamily="18" charset="0"/>
              <a:cs typeface="+mn-cs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ACE9530-ED5D-3988-3DF6-03D219D59F03}"/>
              </a:ext>
            </a:extLst>
          </p:cNvPr>
          <p:cNvSpPr txBox="1"/>
          <p:nvPr/>
        </p:nvSpPr>
        <p:spPr>
          <a:xfrm>
            <a:off x="5139116" y="1568366"/>
            <a:ext cx="1083659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5">
                    <a:lumMod val="75000"/>
                  </a:schemeClr>
                </a:solidFill>
                <a:latin typeface="Amasis MT Pro Light" panose="02040304050005020304" pitchFamily="18" charset="0"/>
                <a:cs typeface="+mn-cs"/>
              </a:rPr>
              <a:t>might have</a:t>
            </a:r>
            <a:endParaRPr lang="ar-SA" sz="1600" b="1" i="1" dirty="0">
              <a:solidFill>
                <a:schemeClr val="accent5">
                  <a:lumMod val="75000"/>
                </a:schemeClr>
              </a:solidFill>
              <a:latin typeface="Amasis MT Pro Light" panose="02040304050005020304" pitchFamily="18" charset="0"/>
              <a:cs typeface="+mn-cs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0C071CE-2849-43D9-3EAE-986E2D8ED5D9}"/>
              </a:ext>
            </a:extLst>
          </p:cNvPr>
          <p:cNvSpPr txBox="1"/>
          <p:nvPr/>
        </p:nvSpPr>
        <p:spPr>
          <a:xfrm>
            <a:off x="1604246" y="1836891"/>
            <a:ext cx="1543556" cy="33855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1"/>
                </a:solidFill>
                <a:latin typeface="Amasis MT Pro Light" panose="02040304050005020304" pitchFamily="18" charset="0"/>
              </a:rPr>
              <a:t>was supposed to</a:t>
            </a:r>
            <a:endParaRPr lang="ar-SA" sz="1600" b="1" i="1" dirty="0">
              <a:solidFill>
                <a:schemeClr val="accent1"/>
              </a:solidFill>
              <a:latin typeface="Amasis MT Pro Light" panose="02040304050005020304" pitchFamily="18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AD6630B-7767-5688-EF99-3FF22DE53B2A}"/>
              </a:ext>
            </a:extLst>
          </p:cNvPr>
          <p:cNvSpPr txBox="1"/>
          <p:nvPr/>
        </p:nvSpPr>
        <p:spPr>
          <a:xfrm>
            <a:off x="1722929" y="2141552"/>
            <a:ext cx="1083659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latin typeface="Amasis MT Pro Light" panose="02040304050005020304" pitchFamily="18" charset="0"/>
                <a:cs typeface="+mn-cs"/>
              </a:rPr>
              <a:t>could have</a:t>
            </a:r>
            <a:endParaRPr lang="ar-SA" sz="1600" b="1" i="1" dirty="0">
              <a:solidFill>
                <a:schemeClr val="accent2">
                  <a:lumMod val="50000"/>
                </a:schemeClr>
              </a:solidFill>
              <a:latin typeface="Amasis MT Pro Light" panose="02040304050005020304" pitchFamily="18" charset="0"/>
              <a:cs typeface="+mn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5923257-8597-C3FC-A665-A4A6DEF28E59}"/>
              </a:ext>
            </a:extLst>
          </p:cNvPr>
          <p:cNvSpPr txBox="1"/>
          <p:nvPr/>
        </p:nvSpPr>
        <p:spPr>
          <a:xfrm>
            <a:off x="1543555" y="2423425"/>
            <a:ext cx="1296749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latin typeface="Amasis MT Pro Light" panose="02040304050005020304" pitchFamily="18" charset="0"/>
                <a:cs typeface="+mn-cs"/>
              </a:rPr>
              <a:t>Couldn’t have</a:t>
            </a:r>
            <a:endParaRPr lang="ar-SA" sz="1600" b="1" i="1" dirty="0">
              <a:solidFill>
                <a:schemeClr val="bg1">
                  <a:lumMod val="50000"/>
                </a:schemeClr>
              </a:solidFill>
              <a:latin typeface="Amasis MT Pro Light" panose="02040304050005020304" pitchFamily="18" charset="0"/>
              <a:cs typeface="+mn-cs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249A170-B234-795B-CCBD-90DC699274E0}"/>
              </a:ext>
            </a:extLst>
          </p:cNvPr>
          <p:cNvSpPr txBox="1"/>
          <p:nvPr/>
        </p:nvSpPr>
        <p:spPr>
          <a:xfrm>
            <a:off x="4294848" y="2601449"/>
            <a:ext cx="1143000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latin typeface="Amasis MT Pro Light" panose="02040304050005020304" pitchFamily="18" charset="0"/>
                <a:cs typeface="+mn-cs"/>
              </a:rPr>
              <a:t>should have</a:t>
            </a:r>
            <a:endParaRPr lang="ar-SA" sz="1600" b="1" i="1" dirty="0">
              <a:solidFill>
                <a:schemeClr val="accent2">
                  <a:lumMod val="50000"/>
                </a:schemeClr>
              </a:solidFill>
              <a:latin typeface="Amasis MT Pro Light" panose="02040304050005020304" pitchFamily="18" charset="0"/>
              <a:cs typeface="+mn-cs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5D040D9-5971-0321-11DE-04BEEE0F448F}"/>
              </a:ext>
            </a:extLst>
          </p:cNvPr>
          <p:cNvSpPr txBox="1"/>
          <p:nvPr/>
        </p:nvSpPr>
        <p:spPr>
          <a:xfrm>
            <a:off x="4294847" y="2593357"/>
            <a:ext cx="1083659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latin typeface="Amasis MT Pro Light" panose="02040304050005020304" pitchFamily="18" charset="0"/>
                <a:cs typeface="+mn-cs"/>
              </a:rPr>
              <a:t>could have</a:t>
            </a:r>
            <a:endParaRPr lang="ar-SA" sz="1600" b="1" i="1" dirty="0">
              <a:solidFill>
                <a:schemeClr val="accent2">
                  <a:lumMod val="50000"/>
                </a:schemeClr>
              </a:solidFill>
              <a:latin typeface="Amasis MT Pro Light" panose="02040304050005020304" pitchFamily="18" charset="0"/>
              <a:cs typeface="+mn-cs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CEA18FC-1681-5536-6BE1-889C86413559}"/>
              </a:ext>
            </a:extLst>
          </p:cNvPr>
          <p:cNvSpPr txBox="1"/>
          <p:nvPr/>
        </p:nvSpPr>
        <p:spPr>
          <a:xfrm>
            <a:off x="4877475" y="2917039"/>
            <a:ext cx="104589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latin typeface="Amasis MT Pro Light" panose="02040304050005020304" pitchFamily="18" charset="0"/>
                <a:cs typeface="+mn-cs"/>
              </a:rPr>
              <a:t>might have</a:t>
            </a:r>
            <a:endParaRPr lang="ar-SA" sz="1600" b="1" i="1" dirty="0">
              <a:solidFill>
                <a:schemeClr val="accent2">
                  <a:lumMod val="50000"/>
                </a:schemeClr>
              </a:solidFill>
              <a:latin typeface="Amasis MT Pro Light" panose="02040304050005020304" pitchFamily="18" charset="0"/>
              <a:cs typeface="+mn-cs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1D1F3A6-CC7F-811E-9939-B28DB84F4CDB}"/>
              </a:ext>
            </a:extLst>
          </p:cNvPr>
          <p:cNvSpPr txBox="1"/>
          <p:nvPr/>
        </p:nvSpPr>
        <p:spPr>
          <a:xfrm>
            <a:off x="4893658" y="2925131"/>
            <a:ext cx="1083659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5">
                    <a:lumMod val="75000"/>
                  </a:schemeClr>
                </a:solidFill>
                <a:latin typeface="Amasis MT Pro Light" panose="02040304050005020304" pitchFamily="18" charset="0"/>
              </a:rPr>
              <a:t>may </a:t>
            </a:r>
            <a:r>
              <a:rPr lang="en-US" sz="1600" b="1" i="1" dirty="0">
                <a:solidFill>
                  <a:schemeClr val="accent5">
                    <a:lumMod val="75000"/>
                  </a:schemeClr>
                </a:solidFill>
                <a:latin typeface="Amasis MT Pro Light" panose="02040304050005020304" pitchFamily="18" charset="0"/>
                <a:cs typeface="+mn-cs"/>
              </a:rPr>
              <a:t>have</a:t>
            </a:r>
            <a:endParaRPr lang="ar-SA" sz="1600" b="1" i="1" dirty="0">
              <a:solidFill>
                <a:schemeClr val="accent5">
                  <a:lumMod val="75000"/>
                </a:schemeClr>
              </a:solidFill>
              <a:latin typeface="Amasis MT Pro Light" panose="02040304050005020304" pitchFamily="18" charset="0"/>
              <a:cs typeface="+mn-cs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F82253F-E8CF-0548-5472-FA4A7F7B6872}"/>
              </a:ext>
            </a:extLst>
          </p:cNvPr>
          <p:cNvSpPr txBox="1"/>
          <p:nvPr/>
        </p:nvSpPr>
        <p:spPr>
          <a:xfrm>
            <a:off x="2263747" y="3151708"/>
            <a:ext cx="1175368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2"/>
                </a:solidFill>
                <a:latin typeface="Amasis MT Pro Light" panose="02040304050005020304" pitchFamily="18" charset="0"/>
                <a:cs typeface="+mn-cs"/>
              </a:rPr>
              <a:t>should have</a:t>
            </a:r>
            <a:endParaRPr lang="ar-SA" sz="1600" b="1" i="1" dirty="0">
              <a:solidFill>
                <a:schemeClr val="accent2"/>
              </a:solidFill>
              <a:latin typeface="Amasis MT Pro Light" panose="02040304050005020304" pitchFamily="18" charset="0"/>
              <a:cs typeface="+mn-cs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0A3CFB4-3BAA-519C-6804-46050812BD56}"/>
              </a:ext>
            </a:extLst>
          </p:cNvPr>
          <p:cNvSpPr txBox="1"/>
          <p:nvPr/>
        </p:nvSpPr>
        <p:spPr>
          <a:xfrm>
            <a:off x="5782434" y="3417396"/>
            <a:ext cx="990600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latin typeface="Amasis MT Pro Light" panose="02040304050005020304" pitchFamily="18" charset="0"/>
                <a:cs typeface="+mn-cs"/>
              </a:rPr>
              <a:t>must have</a:t>
            </a:r>
            <a:endParaRPr lang="ar-SA" sz="1600" b="1" i="1" dirty="0">
              <a:solidFill>
                <a:schemeClr val="accent2">
                  <a:lumMod val="50000"/>
                </a:schemeClr>
              </a:solidFill>
              <a:latin typeface="Amasis MT Pro Light" panose="02040304050005020304" pitchFamily="18" charset="0"/>
              <a:cs typeface="+mn-cs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F3B84AE-81C3-B48F-B0E7-2004DB4FC0AC}"/>
              </a:ext>
            </a:extLst>
          </p:cNvPr>
          <p:cNvSpPr txBox="1"/>
          <p:nvPr/>
        </p:nvSpPr>
        <p:spPr>
          <a:xfrm>
            <a:off x="5756808" y="3407955"/>
            <a:ext cx="1105237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2"/>
                </a:solidFill>
                <a:latin typeface="Amasis MT Pro Light" panose="02040304050005020304" pitchFamily="18" charset="0"/>
                <a:cs typeface="+mn-cs"/>
              </a:rPr>
              <a:t>should have</a:t>
            </a:r>
            <a:endParaRPr lang="ar-SA" sz="1600" b="1" i="1" dirty="0">
              <a:solidFill>
                <a:schemeClr val="accent2"/>
              </a:solidFill>
              <a:latin typeface="Amasis MT Pro Light" panose="02040304050005020304" pitchFamily="18" charset="0"/>
              <a:cs typeface="+mn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C6EC116-B02E-9D28-4805-A3C39A001370}"/>
              </a:ext>
            </a:extLst>
          </p:cNvPr>
          <p:cNvSpPr txBox="1"/>
          <p:nvPr/>
        </p:nvSpPr>
        <p:spPr>
          <a:xfrm>
            <a:off x="2693973" y="3687130"/>
            <a:ext cx="1083659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5">
                    <a:lumMod val="75000"/>
                  </a:schemeClr>
                </a:solidFill>
                <a:latin typeface="Amasis MT Pro Light" panose="02040304050005020304" pitchFamily="18" charset="0"/>
                <a:cs typeface="+mn-cs"/>
              </a:rPr>
              <a:t>might have</a:t>
            </a:r>
            <a:endParaRPr lang="ar-SA" sz="1600" b="1" i="1" dirty="0">
              <a:solidFill>
                <a:schemeClr val="accent5">
                  <a:lumMod val="75000"/>
                </a:schemeClr>
              </a:solidFill>
              <a:latin typeface="Amasis MT Pro Light" panose="02040304050005020304" pitchFamily="18" charset="0"/>
              <a:cs typeface="+mn-cs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A2A6C8A3-2B29-4B78-F3A9-5EE1D96A7AB0}"/>
              </a:ext>
            </a:extLst>
          </p:cNvPr>
          <p:cNvSpPr txBox="1"/>
          <p:nvPr/>
        </p:nvSpPr>
        <p:spPr>
          <a:xfrm>
            <a:off x="2708808" y="3734334"/>
            <a:ext cx="1083659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latin typeface="Amasis MT Pro Light" panose="02040304050005020304" pitchFamily="18" charset="0"/>
                <a:cs typeface="+mn-cs"/>
              </a:rPr>
              <a:t>could have</a:t>
            </a:r>
            <a:endParaRPr lang="ar-SA" sz="1600" b="1" i="1" dirty="0">
              <a:solidFill>
                <a:schemeClr val="accent2">
                  <a:lumMod val="50000"/>
                </a:schemeClr>
              </a:solidFill>
              <a:latin typeface="Amasis MT Pro Light" panose="02040304050005020304" pitchFamily="18" charset="0"/>
              <a:cs typeface="+mn-cs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FC6E599-8C7D-3C8E-948D-AF4D1772EF3E}"/>
              </a:ext>
            </a:extLst>
          </p:cNvPr>
          <p:cNvSpPr txBox="1"/>
          <p:nvPr/>
        </p:nvSpPr>
        <p:spPr>
          <a:xfrm>
            <a:off x="4529517" y="3928543"/>
            <a:ext cx="964976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  <a:latin typeface="Amasis MT Pro Light" panose="02040304050005020304" pitchFamily="18" charset="0"/>
                <a:cs typeface="+mn-cs"/>
              </a:rPr>
              <a:t>must have</a:t>
            </a:r>
            <a:endParaRPr lang="ar-SA" sz="1600" b="1" i="1" dirty="0">
              <a:solidFill>
                <a:srgbClr val="C00000"/>
              </a:solidFill>
              <a:latin typeface="Amasis MT Pro Light" panose="020403040500050203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40"/>
          <p:cNvSpPr txBox="1">
            <a:spLocks noGrp="1"/>
          </p:cNvSpPr>
          <p:nvPr>
            <p:ph type="title"/>
          </p:nvPr>
        </p:nvSpPr>
        <p:spPr>
          <a:xfrm>
            <a:off x="703841" y="32910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bg1">
                    <a:lumMod val="50000"/>
                  </a:schemeClr>
                </a:solidFill>
              </a:rPr>
              <a:t>Lesson Objectives</a:t>
            </a:r>
            <a:endParaRPr sz="4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05" name="Google Shape;1205;p40"/>
          <p:cNvSpPr txBox="1">
            <a:spLocks noGrp="1"/>
          </p:cNvSpPr>
          <p:nvPr>
            <p:ph type="subTitle" idx="3"/>
          </p:nvPr>
        </p:nvSpPr>
        <p:spPr>
          <a:xfrm>
            <a:off x="1775963" y="3863439"/>
            <a:ext cx="262610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w</a:t>
            </a:r>
            <a:r>
              <a:rPr lang="en" sz="1800" dirty="0"/>
              <a:t>riting sentences using modals in the past</a:t>
            </a:r>
            <a:endParaRPr sz="2000" dirty="0"/>
          </a:p>
        </p:txBody>
      </p:sp>
      <p:sp>
        <p:nvSpPr>
          <p:cNvPr id="1206" name="Google Shape;1206;p40"/>
          <p:cNvSpPr txBox="1">
            <a:spLocks noGrp="1"/>
          </p:cNvSpPr>
          <p:nvPr>
            <p:ph type="subTitle" idx="1"/>
          </p:nvPr>
        </p:nvSpPr>
        <p:spPr>
          <a:xfrm>
            <a:off x="1800239" y="221762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the use of each modal in the past</a:t>
            </a:r>
            <a:endParaRPr sz="1800" dirty="0"/>
          </a:p>
        </p:txBody>
      </p:sp>
      <p:sp>
        <p:nvSpPr>
          <p:cNvPr id="1207" name="Google Shape;1207;p40"/>
          <p:cNvSpPr txBox="1">
            <a:spLocks noGrp="1"/>
          </p:cNvSpPr>
          <p:nvPr>
            <p:ph type="subTitle" idx="2"/>
          </p:nvPr>
        </p:nvSpPr>
        <p:spPr>
          <a:xfrm>
            <a:off x="5062533" y="2201439"/>
            <a:ext cx="252779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T</a:t>
            </a:r>
            <a:r>
              <a:rPr lang="en" sz="1800" dirty="0"/>
              <a:t>he modals in the past into passive correctly</a:t>
            </a:r>
            <a:endParaRPr sz="1800" dirty="0"/>
          </a:p>
        </p:txBody>
      </p:sp>
      <p:sp>
        <p:nvSpPr>
          <p:cNvPr id="1208" name="Google Shape;1208;p40"/>
          <p:cNvSpPr txBox="1">
            <a:spLocks noGrp="1"/>
          </p:cNvSpPr>
          <p:nvPr>
            <p:ph type="subTitle" idx="4"/>
          </p:nvPr>
        </p:nvSpPr>
        <p:spPr>
          <a:xfrm>
            <a:off x="5062533" y="3871531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T</a:t>
            </a:r>
            <a:r>
              <a:rPr lang="en" sz="1800" dirty="0"/>
              <a:t>he rules to do the exercises correctly</a:t>
            </a:r>
            <a:endParaRPr sz="1800" dirty="0"/>
          </a:p>
        </p:txBody>
      </p:sp>
      <p:sp>
        <p:nvSpPr>
          <p:cNvPr id="1209" name="Google Shape;1209;p40"/>
          <p:cNvSpPr txBox="1">
            <a:spLocks noGrp="1"/>
          </p:cNvSpPr>
          <p:nvPr>
            <p:ph type="title" idx="5"/>
          </p:nvPr>
        </p:nvSpPr>
        <p:spPr>
          <a:xfrm>
            <a:off x="1775963" y="14177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01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1210" name="Google Shape;1210;p40"/>
          <p:cNvSpPr txBox="1">
            <a:spLocks noGrp="1"/>
          </p:cNvSpPr>
          <p:nvPr>
            <p:ph type="title" idx="6"/>
          </p:nvPr>
        </p:nvSpPr>
        <p:spPr>
          <a:xfrm>
            <a:off x="1775963" y="3079791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03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1211" name="Google Shape;1211;p40"/>
          <p:cNvSpPr txBox="1">
            <a:spLocks noGrp="1"/>
          </p:cNvSpPr>
          <p:nvPr>
            <p:ph type="title" idx="7"/>
          </p:nvPr>
        </p:nvSpPr>
        <p:spPr>
          <a:xfrm>
            <a:off x="5062532" y="14177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02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1212" name="Google Shape;1212;p40"/>
          <p:cNvSpPr txBox="1">
            <a:spLocks noGrp="1"/>
          </p:cNvSpPr>
          <p:nvPr>
            <p:ph type="title" idx="8"/>
          </p:nvPr>
        </p:nvSpPr>
        <p:spPr>
          <a:xfrm>
            <a:off x="5062532" y="3079791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04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1213" name="Google Shape;1213;p40"/>
          <p:cNvSpPr txBox="1">
            <a:spLocks noGrp="1"/>
          </p:cNvSpPr>
          <p:nvPr>
            <p:ph type="subTitle" idx="9"/>
          </p:nvPr>
        </p:nvSpPr>
        <p:spPr>
          <a:xfrm>
            <a:off x="1775963" y="1977175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Recognize</a:t>
            </a:r>
            <a:endParaRPr dirty="0"/>
          </a:p>
        </p:txBody>
      </p:sp>
      <p:sp>
        <p:nvSpPr>
          <p:cNvPr id="1214" name="Google Shape;1214;p40"/>
          <p:cNvSpPr txBox="1">
            <a:spLocks noGrp="1"/>
          </p:cNvSpPr>
          <p:nvPr>
            <p:ph type="subTitle" idx="13"/>
          </p:nvPr>
        </p:nvSpPr>
        <p:spPr>
          <a:xfrm>
            <a:off x="5062532" y="1977175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Change</a:t>
            </a:r>
            <a:endParaRPr dirty="0"/>
          </a:p>
        </p:txBody>
      </p:sp>
      <p:sp>
        <p:nvSpPr>
          <p:cNvPr id="1215" name="Google Shape;1215;p40"/>
          <p:cNvSpPr txBox="1">
            <a:spLocks noGrp="1"/>
          </p:cNvSpPr>
          <p:nvPr>
            <p:ph type="subTitle" idx="14"/>
          </p:nvPr>
        </p:nvSpPr>
        <p:spPr>
          <a:xfrm>
            <a:off x="1775963" y="3639250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1216" name="Google Shape;1216;p40"/>
          <p:cNvSpPr txBox="1">
            <a:spLocks noGrp="1"/>
          </p:cNvSpPr>
          <p:nvPr>
            <p:ph type="subTitle" idx="15"/>
          </p:nvPr>
        </p:nvSpPr>
        <p:spPr>
          <a:xfrm>
            <a:off x="5062532" y="3639250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Apply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EA480E3A-5E65-0D5F-5D0F-3F32C0D5E1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64" t="27218" r="20265" b="15831"/>
          <a:stretch/>
        </p:blipFill>
        <p:spPr>
          <a:xfrm>
            <a:off x="1102276" y="420768"/>
            <a:ext cx="7238853" cy="4288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inistry of Education">
            <a:extLst>
              <a:ext uri="{FF2B5EF4-FFF2-40B4-BE49-F238E27FC236}">
                <a16:creationId xmlns:a16="http://schemas.microsoft.com/office/drawing/2014/main" id="{01AF8724-A6E3-ABCE-F445-3BDF1336B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2204665"/>
            <a:ext cx="1152716" cy="263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0DCDD8E8-A888-A72B-0F64-5CC0B12713C9}"/>
              </a:ext>
            </a:extLst>
          </p:cNvPr>
          <p:cNvSpPr/>
          <p:nvPr/>
        </p:nvSpPr>
        <p:spPr>
          <a:xfrm>
            <a:off x="698811" y="396509"/>
            <a:ext cx="4561012" cy="1388862"/>
          </a:xfrm>
          <a:prstGeom prst="cloudCallout">
            <a:avLst>
              <a:gd name="adj1" fmla="val -32627"/>
              <a:gd name="adj2" fmla="val 89465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ctor" panose="020B0604020202020204" charset="-78"/>
                <a:cs typeface="Calibri" panose="020F0502020204030204" pitchFamily="34" charset="0"/>
              </a:rPr>
              <a:t>What is happening in this picture?</a:t>
            </a:r>
            <a:endParaRPr lang="ar-SA" sz="2000" b="1" dirty="0">
              <a:latin typeface="Actor" panose="020B0604020202020204" charset="-78"/>
              <a:cs typeface="Calibri" panose="020F050202020403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366FF5EC-DD95-5254-0728-9FA65F8BE7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894" t="32095" r="35398" b="42181"/>
          <a:stretch/>
        </p:blipFill>
        <p:spPr>
          <a:xfrm>
            <a:off x="5634266" y="488449"/>
            <a:ext cx="2520299" cy="1761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8" descr="Cartoon Arabic Boy Illustration On Transparent Background, 50% OFF">
            <a:extLst>
              <a:ext uri="{FF2B5EF4-FFF2-40B4-BE49-F238E27FC236}">
                <a16:creationId xmlns:a16="http://schemas.microsoft.com/office/drawing/2014/main" id="{6AD1C7F7-D95D-BFFC-BA70-459B8B734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26" y="2968501"/>
            <a:ext cx="1802765" cy="18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83FA50B4-ADFC-571E-A9CD-D466A204F697}"/>
              </a:ext>
            </a:extLst>
          </p:cNvPr>
          <p:cNvSpPr/>
          <p:nvPr/>
        </p:nvSpPr>
        <p:spPr>
          <a:xfrm>
            <a:off x="1675051" y="2929317"/>
            <a:ext cx="5227455" cy="1521303"/>
          </a:xfrm>
          <a:prstGeom prst="wedgeRoundRectCallout">
            <a:avLst>
              <a:gd name="adj1" fmla="val 61649"/>
              <a:gd name="adj2" fmla="val -160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dirty="0">
                <a:sym typeface="Wingdings" panose="05000000000000000000" pitchFamily="2" charset="2"/>
              </a:rPr>
              <a:t>-</a:t>
            </a:r>
            <a:r>
              <a:rPr lang="en-US" sz="1600" dirty="0"/>
              <a:t>He </a:t>
            </a:r>
            <a:r>
              <a:rPr lang="en-US" sz="1600" b="1" u="sng" dirty="0"/>
              <a:t>must not have been</a:t>
            </a:r>
            <a:r>
              <a:rPr lang="en-US" sz="1600" dirty="0"/>
              <a:t> expecting the good news. </a:t>
            </a:r>
            <a:r>
              <a:rPr lang="en-US" sz="1600" dirty="0">
                <a:sym typeface="Wingdings" panose="05000000000000000000" pitchFamily="2" charset="2"/>
              </a:rPr>
              <a:t></a:t>
            </a:r>
            <a:r>
              <a:rPr lang="en-US" sz="1600" dirty="0"/>
              <a:t>It </a:t>
            </a:r>
            <a:r>
              <a:rPr lang="en-US" sz="1600" b="1" u="sng" dirty="0"/>
              <a:t>might have been </a:t>
            </a:r>
            <a:r>
              <a:rPr lang="en-US" sz="1600" dirty="0"/>
              <a:t>a surprise to him. </a:t>
            </a:r>
          </a:p>
          <a:p>
            <a:r>
              <a:rPr lang="en-US" sz="1600" dirty="0">
                <a:sym typeface="Wingdings" panose="05000000000000000000" pitchFamily="2" charset="2"/>
              </a:rPr>
              <a:t></a:t>
            </a:r>
            <a:r>
              <a:rPr lang="en-US" sz="1600" dirty="0"/>
              <a:t>The good news </a:t>
            </a:r>
            <a:r>
              <a:rPr lang="en-US" sz="1600" b="1" u="sng" dirty="0"/>
              <a:t>may have been given </a:t>
            </a:r>
            <a:r>
              <a:rPr lang="en-US" sz="1600" dirty="0"/>
              <a:t>to him by</a:t>
            </a:r>
          </a:p>
          <a:p>
            <a:r>
              <a:rPr lang="en-US" sz="1600" dirty="0"/>
              <a:t>     his parents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inistry of Education">
            <a:extLst>
              <a:ext uri="{FF2B5EF4-FFF2-40B4-BE49-F238E27FC236}">
                <a16:creationId xmlns:a16="http://schemas.microsoft.com/office/drawing/2014/main" id="{6384EE0A-316D-E620-01CD-F40CD3168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70" y="2002364"/>
            <a:ext cx="1152716" cy="263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D205D2F4-1FBA-B6A0-485F-91D5AC49BB0A}"/>
              </a:ext>
            </a:extLst>
          </p:cNvPr>
          <p:cNvSpPr/>
          <p:nvPr/>
        </p:nvSpPr>
        <p:spPr>
          <a:xfrm>
            <a:off x="1030585" y="671638"/>
            <a:ext cx="4561012" cy="1388862"/>
          </a:xfrm>
          <a:prstGeom prst="cloudCallout">
            <a:avLst>
              <a:gd name="adj1" fmla="val -32627"/>
              <a:gd name="adj2" fmla="val 89465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ctor" panose="020B0604020202020204" charset="-78"/>
                <a:cs typeface="Calibri" panose="020F0502020204030204" pitchFamily="34" charset="0"/>
              </a:rPr>
              <a:t>What is happening in this picture?</a:t>
            </a:r>
            <a:endParaRPr lang="ar-SA" sz="2000" b="1" dirty="0">
              <a:latin typeface="Actor" panose="020B0604020202020204" charset="-78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0A9586E-7B6F-52B3-B263-B8925F76F3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952" t="32095" r="15221" b="18505"/>
          <a:stretch/>
        </p:blipFill>
        <p:spPr>
          <a:xfrm>
            <a:off x="6538363" y="285920"/>
            <a:ext cx="1904325" cy="2540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8" descr="Cartoon Arabic Boy Illustration On Transparent Background, 50% OFF">
            <a:extLst>
              <a:ext uri="{FF2B5EF4-FFF2-40B4-BE49-F238E27FC236}">
                <a16:creationId xmlns:a16="http://schemas.microsoft.com/office/drawing/2014/main" id="{AFD9B966-5D12-0024-7DF8-848DCB73A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315" y="3081789"/>
            <a:ext cx="1802765" cy="18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5B1B6BB5-75E8-179E-671D-FBFD737EB83B}"/>
              </a:ext>
            </a:extLst>
          </p:cNvPr>
          <p:cNvSpPr/>
          <p:nvPr/>
        </p:nvSpPr>
        <p:spPr>
          <a:xfrm>
            <a:off x="1933997" y="3285366"/>
            <a:ext cx="4814761" cy="1149069"/>
          </a:xfrm>
          <a:prstGeom prst="wedgeRoundRectCallout">
            <a:avLst>
              <a:gd name="adj1" fmla="val 67531"/>
              <a:gd name="adj2" fmla="val -19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dirty="0">
                <a:sym typeface="Wingdings" panose="05000000000000000000" pitchFamily="2" charset="2"/>
              </a:rPr>
              <a:t> </a:t>
            </a:r>
            <a:r>
              <a:rPr lang="en-US" sz="1600" dirty="0"/>
              <a:t>He </a:t>
            </a:r>
            <a:r>
              <a:rPr lang="en-US" sz="1600" b="1" u="sng" dirty="0"/>
              <a:t>must have just missed </a:t>
            </a:r>
            <a:r>
              <a:rPr lang="en-US" sz="1600" dirty="0"/>
              <a:t>his train..</a:t>
            </a:r>
          </a:p>
          <a:p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</a:t>
            </a:r>
            <a:r>
              <a:rPr lang="en-US" sz="1600" dirty="0"/>
              <a:t>He </a:t>
            </a:r>
            <a:r>
              <a:rPr lang="en-US" sz="1600" b="1" u="sng" dirty="0"/>
              <a:t>might have had</a:t>
            </a:r>
            <a:r>
              <a:rPr lang="en-US" sz="1600" dirty="0"/>
              <a:t> a job interview</a:t>
            </a:r>
          </a:p>
          <a:p>
            <a:r>
              <a:rPr lang="en-US" sz="1600" dirty="0">
                <a:sym typeface="Wingdings" panose="05000000000000000000" pitchFamily="2" charset="2"/>
              </a:rPr>
              <a:t></a:t>
            </a:r>
            <a:r>
              <a:rPr lang="en-US" sz="1600" dirty="0"/>
              <a:t>He </a:t>
            </a:r>
            <a:r>
              <a:rPr lang="en-US" sz="1600" b="1" u="sng" dirty="0"/>
              <a:t>should have gotten</a:t>
            </a:r>
            <a:r>
              <a:rPr lang="en-US" sz="1600" dirty="0"/>
              <a:t> to the station earlier. 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inistry of Education">
            <a:extLst>
              <a:ext uri="{FF2B5EF4-FFF2-40B4-BE49-F238E27FC236}">
                <a16:creationId xmlns:a16="http://schemas.microsoft.com/office/drawing/2014/main" id="{9C55F5A1-1E37-7027-3637-FA53EC8F0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30" y="2301769"/>
            <a:ext cx="1152716" cy="263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BAD2E330-77D8-6957-D365-23341B04B3EE}"/>
              </a:ext>
            </a:extLst>
          </p:cNvPr>
          <p:cNvSpPr/>
          <p:nvPr/>
        </p:nvSpPr>
        <p:spPr>
          <a:xfrm>
            <a:off x="852560" y="420785"/>
            <a:ext cx="4561012" cy="1388862"/>
          </a:xfrm>
          <a:prstGeom prst="cloudCallout">
            <a:avLst>
              <a:gd name="adj1" fmla="val -32627"/>
              <a:gd name="adj2" fmla="val 89465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ctor" panose="020B0604020202020204" charset="-78"/>
                <a:cs typeface="Calibri" panose="020F0502020204030204" pitchFamily="34" charset="0"/>
              </a:rPr>
              <a:t>What is happening in this picture?</a:t>
            </a:r>
            <a:endParaRPr lang="ar-SA" sz="2000" b="1" dirty="0">
              <a:latin typeface="Actor" panose="020B0604020202020204" charset="-78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54D8F76-8F10-BEFD-1834-664E178C18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23" t="57336" r="55516" b="18505"/>
          <a:stretch/>
        </p:blipFill>
        <p:spPr>
          <a:xfrm>
            <a:off x="5927541" y="675057"/>
            <a:ext cx="2578564" cy="1819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8" descr="Cartoon Arabic Boy Illustration On Transparent Background, 50% OFF">
            <a:extLst>
              <a:ext uri="{FF2B5EF4-FFF2-40B4-BE49-F238E27FC236}">
                <a16:creationId xmlns:a16="http://schemas.microsoft.com/office/drawing/2014/main" id="{D3C633AD-D4E8-04BB-6330-2431CFC8C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106" y="2992777"/>
            <a:ext cx="1802765" cy="18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C0E297EF-E47D-2FD8-1981-48622C3D94A3}"/>
              </a:ext>
            </a:extLst>
          </p:cNvPr>
          <p:cNvSpPr/>
          <p:nvPr/>
        </p:nvSpPr>
        <p:spPr>
          <a:xfrm>
            <a:off x="1933997" y="3285366"/>
            <a:ext cx="4936141" cy="1149069"/>
          </a:xfrm>
          <a:prstGeom prst="wedgeRoundRectCallout">
            <a:avLst>
              <a:gd name="adj1" fmla="val 61022"/>
              <a:gd name="adj2" fmla="val -1780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dirty="0">
                <a:sym typeface="Wingdings" panose="05000000000000000000" pitchFamily="2" charset="2"/>
              </a:rPr>
              <a:t> </a:t>
            </a:r>
            <a:r>
              <a:rPr lang="en-US" sz="1600" dirty="0"/>
              <a:t>He </a:t>
            </a:r>
            <a:r>
              <a:rPr lang="en-US" sz="1600" b="1" u="sng" dirty="0"/>
              <a:t>might have forgotten </a:t>
            </a:r>
            <a:r>
              <a:rPr lang="en-US" sz="1600" dirty="0"/>
              <a:t>something important.</a:t>
            </a:r>
          </a:p>
          <a:p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</a:t>
            </a:r>
            <a:r>
              <a:rPr lang="en-US" sz="1600" dirty="0"/>
              <a:t>Whatever he forgot must have been important.   </a:t>
            </a:r>
            <a:r>
              <a:rPr lang="en-US" sz="1600" dirty="0">
                <a:sym typeface="Wingdings" panose="05000000000000000000" pitchFamily="2" charset="2"/>
              </a:rPr>
              <a:t></a:t>
            </a:r>
            <a:r>
              <a:rPr lang="en-US" sz="1600" dirty="0"/>
              <a:t>He </a:t>
            </a:r>
            <a:r>
              <a:rPr lang="en-US" sz="1600" b="1" u="sng" dirty="0"/>
              <a:t>should have written </a:t>
            </a:r>
            <a:r>
              <a:rPr lang="en-US" sz="1600" dirty="0"/>
              <a:t>it down. 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Ministry of Education">
            <a:extLst>
              <a:ext uri="{FF2B5EF4-FFF2-40B4-BE49-F238E27FC236}">
                <a16:creationId xmlns:a16="http://schemas.microsoft.com/office/drawing/2014/main" id="{E870B76A-2440-C352-CC56-B21C048AD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39" y="2099468"/>
            <a:ext cx="1152716" cy="263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29CDF2F4-C032-D248-EAFD-D1B983B2F39F}"/>
              </a:ext>
            </a:extLst>
          </p:cNvPr>
          <p:cNvSpPr/>
          <p:nvPr/>
        </p:nvSpPr>
        <p:spPr>
          <a:xfrm>
            <a:off x="982033" y="388416"/>
            <a:ext cx="4561012" cy="1388862"/>
          </a:xfrm>
          <a:prstGeom prst="cloudCallout">
            <a:avLst>
              <a:gd name="adj1" fmla="val -34224"/>
              <a:gd name="adj2" fmla="val 7606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ctor" panose="020B0604020202020204" charset="-78"/>
                <a:cs typeface="Calibri" panose="020F0502020204030204" pitchFamily="34" charset="0"/>
              </a:rPr>
              <a:t>What is happening in this picture?</a:t>
            </a:r>
            <a:endParaRPr lang="ar-SA" sz="2000" b="1" dirty="0">
              <a:latin typeface="Actor" panose="020B0604020202020204" charset="-78"/>
              <a:cs typeface="Calibri" panose="020F0502020204030204" pitchFamily="34" charset="0"/>
            </a:endParaRPr>
          </a:p>
        </p:txBody>
      </p:sp>
      <p:pic>
        <p:nvPicPr>
          <p:cNvPr id="14" name="Picture 8" descr="Cartoon Arabic Boy Illustration On Transparent Background, 50% OFF">
            <a:extLst>
              <a:ext uri="{FF2B5EF4-FFF2-40B4-BE49-F238E27FC236}">
                <a16:creationId xmlns:a16="http://schemas.microsoft.com/office/drawing/2014/main" id="{88D86E1C-DB76-B423-187A-A3A1856D8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47" y="3033237"/>
            <a:ext cx="1802765" cy="18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06A5EC67-3116-0E32-C3F5-FEA7232A9EF4}"/>
              </a:ext>
            </a:extLst>
          </p:cNvPr>
          <p:cNvSpPr/>
          <p:nvPr/>
        </p:nvSpPr>
        <p:spPr>
          <a:xfrm>
            <a:off x="1933997" y="3285366"/>
            <a:ext cx="4936141" cy="1149069"/>
          </a:xfrm>
          <a:prstGeom prst="wedgeRoundRectCallout">
            <a:avLst>
              <a:gd name="adj1" fmla="val 61022"/>
              <a:gd name="adj2" fmla="val -1780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dirty="0">
                <a:sym typeface="Wingdings" panose="05000000000000000000" pitchFamily="2" charset="2"/>
              </a:rPr>
              <a:t> </a:t>
            </a:r>
            <a:r>
              <a:rPr lang="en-US" sz="1600" dirty="0"/>
              <a:t>The cup </a:t>
            </a:r>
            <a:r>
              <a:rPr lang="en-US" sz="1600" b="1" u="sng" dirty="0"/>
              <a:t>must have been made </a:t>
            </a:r>
            <a:r>
              <a:rPr lang="en-US" sz="1600" dirty="0"/>
              <a:t>of ceramics.</a:t>
            </a:r>
          </a:p>
          <a:p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</a:t>
            </a:r>
            <a:r>
              <a:rPr lang="en-US" sz="1600" dirty="0"/>
              <a:t>Somebody </a:t>
            </a:r>
            <a:r>
              <a:rPr lang="en-US" sz="1600" b="1" u="sng" dirty="0"/>
              <a:t>might have dropped </a:t>
            </a:r>
            <a:r>
              <a:rPr lang="en-US" sz="1600" dirty="0"/>
              <a:t>it accidentally.      </a:t>
            </a:r>
            <a:r>
              <a:rPr lang="en-US" sz="1600" dirty="0">
                <a:sym typeface="Wingdings" panose="05000000000000000000" pitchFamily="2" charset="2"/>
              </a:rPr>
              <a:t></a:t>
            </a:r>
            <a:r>
              <a:rPr lang="en-US" sz="1600" dirty="0"/>
              <a:t>It </a:t>
            </a:r>
            <a:r>
              <a:rPr lang="en-US" sz="1600" b="1" u="sng" dirty="0"/>
              <a:t>may have fallen </a:t>
            </a:r>
            <a:r>
              <a:rPr lang="en-US" sz="1600" dirty="0"/>
              <a:t>out of a cabinet. </a:t>
            </a:r>
            <a:endParaRPr lang="ar-SA" sz="1600" b="1" dirty="0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F73832CD-61ED-6A68-2BD0-655E553820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71" t="57057" r="35605" b="18505"/>
          <a:stretch/>
        </p:blipFill>
        <p:spPr>
          <a:xfrm>
            <a:off x="5769789" y="760287"/>
            <a:ext cx="2653852" cy="1840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62"/>
          <p:cNvSpPr txBox="1">
            <a:spLocks noGrp="1"/>
          </p:cNvSpPr>
          <p:nvPr>
            <p:ph type="title"/>
          </p:nvPr>
        </p:nvSpPr>
        <p:spPr>
          <a:xfrm>
            <a:off x="4474682" y="1819564"/>
            <a:ext cx="400577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Homework</a:t>
            </a:r>
            <a:endParaRPr sz="4800" dirty="0"/>
          </a:p>
        </p:txBody>
      </p:sp>
      <p:sp>
        <p:nvSpPr>
          <p:cNvPr id="1500" name="Google Shape;1500;p62"/>
          <p:cNvSpPr txBox="1">
            <a:spLocks noGrp="1"/>
          </p:cNvSpPr>
          <p:nvPr>
            <p:ph type="subTitle" idx="1"/>
          </p:nvPr>
        </p:nvSpPr>
        <p:spPr>
          <a:xfrm>
            <a:off x="4563860" y="2388892"/>
            <a:ext cx="3554100" cy="8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W</a:t>
            </a:r>
            <a:r>
              <a:rPr lang="en" sz="1800" dirty="0"/>
              <a:t>orkbook exercise </a:t>
            </a:r>
            <a:r>
              <a:rPr lang="en" sz="1800" b="1" dirty="0">
                <a:solidFill>
                  <a:schemeClr val="accent1"/>
                </a:solidFill>
              </a:rPr>
              <a:t>( E-F)</a:t>
            </a:r>
            <a:r>
              <a:rPr lang="en" sz="1800" dirty="0"/>
              <a:t> 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P.</a:t>
            </a:r>
            <a:r>
              <a:rPr lang="en" sz="1800" b="1" dirty="0">
                <a:solidFill>
                  <a:schemeClr val="accent2">
                    <a:lumMod val="50000"/>
                  </a:schemeClr>
                </a:solidFill>
              </a:rPr>
              <a:t>( 291)</a:t>
            </a:r>
            <a:endParaRPr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Google Shape;2101;p74">
            <a:extLst>
              <a:ext uri="{FF2B5EF4-FFF2-40B4-BE49-F238E27FC236}">
                <a16:creationId xmlns:a16="http://schemas.microsoft.com/office/drawing/2014/main" id="{73117B9E-DC3C-6D01-E864-32B99F11EB91}"/>
              </a:ext>
            </a:extLst>
          </p:cNvPr>
          <p:cNvSpPr/>
          <p:nvPr/>
        </p:nvSpPr>
        <p:spPr>
          <a:xfrm rot="11711011">
            <a:off x="7515667" y="2957318"/>
            <a:ext cx="591908" cy="712386"/>
          </a:xfrm>
          <a:custGeom>
            <a:avLst/>
            <a:gdLst/>
            <a:ahLst/>
            <a:cxnLst/>
            <a:rect l="l" t="t" r="r" b="b"/>
            <a:pathLst>
              <a:path w="8378" h="10083" extrusionOk="0">
                <a:moveTo>
                  <a:pt x="4598" y="5270"/>
                </a:moveTo>
                <a:cubicBezTo>
                  <a:pt x="4600" y="5279"/>
                  <a:pt x="4601" y="5284"/>
                  <a:pt x="4601" y="5284"/>
                </a:cubicBezTo>
                <a:cubicBezTo>
                  <a:pt x="4601" y="5284"/>
                  <a:pt x="4600" y="5280"/>
                  <a:pt x="4598" y="5270"/>
                </a:cubicBezTo>
                <a:close/>
                <a:moveTo>
                  <a:pt x="4629" y="5541"/>
                </a:moveTo>
                <a:lnTo>
                  <a:pt x="4629" y="5541"/>
                </a:lnTo>
                <a:cubicBezTo>
                  <a:pt x="4629" y="5542"/>
                  <a:pt x="4629" y="5542"/>
                  <a:pt x="4629" y="5543"/>
                </a:cubicBezTo>
                <a:lnTo>
                  <a:pt x="4629" y="5543"/>
                </a:lnTo>
                <a:cubicBezTo>
                  <a:pt x="4628" y="5544"/>
                  <a:pt x="4627" y="5544"/>
                  <a:pt x="4626" y="5545"/>
                </a:cubicBezTo>
                <a:lnTo>
                  <a:pt x="4626" y="5545"/>
                </a:lnTo>
                <a:cubicBezTo>
                  <a:pt x="4627" y="5543"/>
                  <a:pt x="4628" y="5542"/>
                  <a:pt x="4629" y="5541"/>
                </a:cubicBezTo>
                <a:close/>
                <a:moveTo>
                  <a:pt x="4539" y="5581"/>
                </a:moveTo>
                <a:cubicBezTo>
                  <a:pt x="4540" y="5581"/>
                  <a:pt x="4532" y="5583"/>
                  <a:pt x="4521" y="5585"/>
                </a:cubicBezTo>
                <a:lnTo>
                  <a:pt x="4521" y="5585"/>
                </a:lnTo>
                <a:cubicBezTo>
                  <a:pt x="4534" y="5582"/>
                  <a:pt x="4539" y="5581"/>
                  <a:pt x="4539" y="5581"/>
                </a:cubicBezTo>
                <a:close/>
                <a:moveTo>
                  <a:pt x="4629" y="5544"/>
                </a:moveTo>
                <a:cubicBezTo>
                  <a:pt x="4629" y="5545"/>
                  <a:pt x="4629" y="5547"/>
                  <a:pt x="4630" y="5548"/>
                </a:cubicBezTo>
                <a:lnTo>
                  <a:pt x="4630" y="5548"/>
                </a:lnTo>
                <a:cubicBezTo>
                  <a:pt x="4626" y="5553"/>
                  <a:pt x="4622" y="5557"/>
                  <a:pt x="4619" y="5561"/>
                </a:cubicBezTo>
                <a:lnTo>
                  <a:pt x="4619" y="5561"/>
                </a:lnTo>
                <a:cubicBezTo>
                  <a:pt x="4620" y="5558"/>
                  <a:pt x="4620" y="5554"/>
                  <a:pt x="4621" y="5551"/>
                </a:cubicBezTo>
                <a:lnTo>
                  <a:pt x="4621" y="5551"/>
                </a:lnTo>
                <a:cubicBezTo>
                  <a:pt x="4618" y="5554"/>
                  <a:pt x="4615" y="5557"/>
                  <a:pt x="4613" y="5561"/>
                </a:cubicBezTo>
                <a:lnTo>
                  <a:pt x="4613" y="5567"/>
                </a:lnTo>
                <a:lnTo>
                  <a:pt x="4613" y="5567"/>
                </a:lnTo>
                <a:cubicBezTo>
                  <a:pt x="4615" y="5565"/>
                  <a:pt x="4617" y="5563"/>
                  <a:pt x="4619" y="5561"/>
                </a:cubicBezTo>
                <a:lnTo>
                  <a:pt x="4619" y="5561"/>
                </a:lnTo>
                <a:cubicBezTo>
                  <a:pt x="4618" y="5568"/>
                  <a:pt x="4616" y="5573"/>
                  <a:pt x="4617" y="5573"/>
                </a:cubicBezTo>
                <a:cubicBezTo>
                  <a:pt x="4619" y="5573"/>
                  <a:pt x="4622" y="5568"/>
                  <a:pt x="4630" y="5553"/>
                </a:cubicBezTo>
                <a:lnTo>
                  <a:pt x="4630" y="5553"/>
                </a:lnTo>
                <a:cubicBezTo>
                  <a:pt x="4630" y="5554"/>
                  <a:pt x="4630" y="5555"/>
                  <a:pt x="4630" y="5555"/>
                </a:cubicBezTo>
                <a:lnTo>
                  <a:pt x="4630" y="5555"/>
                </a:lnTo>
                <a:cubicBezTo>
                  <a:pt x="4627" y="5575"/>
                  <a:pt x="4622" y="5606"/>
                  <a:pt x="4618" y="5606"/>
                </a:cubicBezTo>
                <a:cubicBezTo>
                  <a:pt x="4616" y="5606"/>
                  <a:pt x="4614" y="5601"/>
                  <a:pt x="4613" y="5588"/>
                </a:cubicBezTo>
                <a:lnTo>
                  <a:pt x="4613" y="5567"/>
                </a:lnTo>
                <a:lnTo>
                  <a:pt x="4613" y="5567"/>
                </a:lnTo>
                <a:cubicBezTo>
                  <a:pt x="4603" y="5575"/>
                  <a:pt x="4594" y="5579"/>
                  <a:pt x="4590" y="5579"/>
                </a:cubicBezTo>
                <a:cubicBezTo>
                  <a:pt x="4581" y="5579"/>
                  <a:pt x="4586" y="5565"/>
                  <a:pt x="4621" y="5547"/>
                </a:cubicBezTo>
                <a:lnTo>
                  <a:pt x="4621" y="5547"/>
                </a:lnTo>
                <a:cubicBezTo>
                  <a:pt x="4621" y="5549"/>
                  <a:pt x="4621" y="5550"/>
                  <a:pt x="4621" y="5551"/>
                </a:cubicBezTo>
                <a:lnTo>
                  <a:pt x="4621" y="5551"/>
                </a:lnTo>
                <a:cubicBezTo>
                  <a:pt x="4622" y="5549"/>
                  <a:pt x="4624" y="5547"/>
                  <a:pt x="4625" y="5545"/>
                </a:cubicBezTo>
                <a:lnTo>
                  <a:pt x="4625" y="5545"/>
                </a:lnTo>
                <a:cubicBezTo>
                  <a:pt x="4626" y="5545"/>
                  <a:pt x="4628" y="5544"/>
                  <a:pt x="4629" y="5544"/>
                </a:cubicBezTo>
                <a:close/>
                <a:moveTo>
                  <a:pt x="4228" y="5621"/>
                </a:moveTo>
                <a:cubicBezTo>
                  <a:pt x="4230" y="5621"/>
                  <a:pt x="4231" y="5621"/>
                  <a:pt x="4232" y="5621"/>
                </a:cubicBezTo>
                <a:lnTo>
                  <a:pt x="4232" y="5621"/>
                </a:lnTo>
                <a:cubicBezTo>
                  <a:pt x="4216" y="5622"/>
                  <a:pt x="4206" y="5623"/>
                  <a:pt x="4202" y="5623"/>
                </a:cubicBezTo>
                <a:cubicBezTo>
                  <a:pt x="4194" y="5623"/>
                  <a:pt x="4208" y="5621"/>
                  <a:pt x="4228" y="5621"/>
                </a:cubicBezTo>
                <a:close/>
                <a:moveTo>
                  <a:pt x="4240" y="5621"/>
                </a:moveTo>
                <a:cubicBezTo>
                  <a:pt x="4248" y="5621"/>
                  <a:pt x="4256" y="5622"/>
                  <a:pt x="4265" y="5623"/>
                </a:cubicBezTo>
                <a:cubicBezTo>
                  <a:pt x="4256" y="5623"/>
                  <a:pt x="4248" y="5622"/>
                  <a:pt x="4240" y="5621"/>
                </a:cubicBezTo>
                <a:close/>
                <a:moveTo>
                  <a:pt x="1811" y="7202"/>
                </a:moveTo>
                <a:lnTo>
                  <a:pt x="1811" y="7202"/>
                </a:lnTo>
                <a:cubicBezTo>
                  <a:pt x="1810" y="7204"/>
                  <a:pt x="1810" y="7206"/>
                  <a:pt x="1809" y="7208"/>
                </a:cubicBezTo>
                <a:lnTo>
                  <a:pt x="1809" y="7208"/>
                </a:lnTo>
                <a:cubicBezTo>
                  <a:pt x="1810" y="7206"/>
                  <a:pt x="1811" y="7203"/>
                  <a:pt x="1811" y="7202"/>
                </a:cubicBezTo>
                <a:close/>
                <a:moveTo>
                  <a:pt x="6368" y="1"/>
                </a:moveTo>
                <a:cubicBezTo>
                  <a:pt x="6166" y="1"/>
                  <a:pt x="5964" y="12"/>
                  <a:pt x="5763" y="48"/>
                </a:cubicBezTo>
                <a:cubicBezTo>
                  <a:pt x="5183" y="155"/>
                  <a:pt x="4604" y="396"/>
                  <a:pt x="4229" y="868"/>
                </a:cubicBezTo>
                <a:cubicBezTo>
                  <a:pt x="3399" y="1894"/>
                  <a:pt x="3917" y="3286"/>
                  <a:pt x="4318" y="4383"/>
                </a:cubicBezTo>
                <a:cubicBezTo>
                  <a:pt x="4416" y="4642"/>
                  <a:pt x="4505" y="4910"/>
                  <a:pt x="4577" y="5177"/>
                </a:cubicBezTo>
                <a:cubicBezTo>
                  <a:pt x="4582" y="5182"/>
                  <a:pt x="4593" y="5240"/>
                  <a:pt x="4598" y="5268"/>
                </a:cubicBezTo>
                <a:lnTo>
                  <a:pt x="4598" y="5268"/>
                </a:lnTo>
                <a:cubicBezTo>
                  <a:pt x="4606" y="5315"/>
                  <a:pt x="4614" y="5362"/>
                  <a:pt x="4621" y="5409"/>
                </a:cubicBezTo>
                <a:cubicBezTo>
                  <a:pt x="4621" y="5454"/>
                  <a:pt x="4626" y="5495"/>
                  <a:pt x="4629" y="5534"/>
                </a:cubicBezTo>
                <a:lnTo>
                  <a:pt x="4629" y="5534"/>
                </a:lnTo>
                <a:cubicBezTo>
                  <a:pt x="4626" y="5537"/>
                  <a:pt x="4624" y="5540"/>
                  <a:pt x="4621" y="5543"/>
                </a:cubicBezTo>
                <a:cubicBezTo>
                  <a:pt x="4621" y="5544"/>
                  <a:pt x="4621" y="5545"/>
                  <a:pt x="4621" y="5547"/>
                </a:cubicBezTo>
                <a:lnTo>
                  <a:pt x="4621" y="5547"/>
                </a:lnTo>
                <a:cubicBezTo>
                  <a:pt x="4583" y="5562"/>
                  <a:pt x="4539" y="5577"/>
                  <a:pt x="4494" y="5592"/>
                </a:cubicBezTo>
                <a:lnTo>
                  <a:pt x="4494" y="5592"/>
                </a:lnTo>
                <a:cubicBezTo>
                  <a:pt x="4480" y="5594"/>
                  <a:pt x="4468" y="5597"/>
                  <a:pt x="4461" y="5597"/>
                </a:cubicBezTo>
                <a:cubicBezTo>
                  <a:pt x="4398" y="5606"/>
                  <a:pt x="4345" y="5606"/>
                  <a:pt x="4291" y="5614"/>
                </a:cubicBezTo>
                <a:cubicBezTo>
                  <a:pt x="4267" y="5617"/>
                  <a:pt x="4249" y="5619"/>
                  <a:pt x="4235" y="5620"/>
                </a:cubicBezTo>
                <a:lnTo>
                  <a:pt x="4235" y="5620"/>
                </a:lnTo>
                <a:cubicBezTo>
                  <a:pt x="4147" y="5611"/>
                  <a:pt x="4059" y="5596"/>
                  <a:pt x="3979" y="5588"/>
                </a:cubicBezTo>
                <a:cubicBezTo>
                  <a:pt x="3426" y="5498"/>
                  <a:pt x="2909" y="5338"/>
                  <a:pt x="2347" y="5329"/>
                </a:cubicBezTo>
                <a:cubicBezTo>
                  <a:pt x="2334" y="5329"/>
                  <a:pt x="2322" y="5329"/>
                  <a:pt x="2310" y="5329"/>
                </a:cubicBezTo>
                <a:cubicBezTo>
                  <a:pt x="1662" y="5329"/>
                  <a:pt x="1018" y="5561"/>
                  <a:pt x="580" y="6052"/>
                </a:cubicBezTo>
                <a:cubicBezTo>
                  <a:pt x="161" y="6515"/>
                  <a:pt x="0" y="7167"/>
                  <a:pt x="36" y="7773"/>
                </a:cubicBezTo>
                <a:cubicBezTo>
                  <a:pt x="90" y="8496"/>
                  <a:pt x="446" y="9156"/>
                  <a:pt x="839" y="9736"/>
                </a:cubicBezTo>
                <a:cubicBezTo>
                  <a:pt x="996" y="9964"/>
                  <a:pt x="1266" y="10083"/>
                  <a:pt x="1533" y="10083"/>
                </a:cubicBezTo>
                <a:cubicBezTo>
                  <a:pt x="1705" y="10083"/>
                  <a:pt x="1877" y="10034"/>
                  <a:pt x="2016" y="9932"/>
                </a:cubicBezTo>
                <a:cubicBezTo>
                  <a:pt x="2400" y="9656"/>
                  <a:pt x="2471" y="9129"/>
                  <a:pt x="2213" y="8755"/>
                </a:cubicBezTo>
                <a:cubicBezTo>
                  <a:pt x="2097" y="8576"/>
                  <a:pt x="1972" y="8389"/>
                  <a:pt x="1901" y="8246"/>
                </a:cubicBezTo>
                <a:cubicBezTo>
                  <a:pt x="1793" y="8014"/>
                  <a:pt x="1749" y="7827"/>
                  <a:pt x="1722" y="7631"/>
                </a:cubicBezTo>
                <a:cubicBezTo>
                  <a:pt x="1718" y="7623"/>
                  <a:pt x="1716" y="7595"/>
                  <a:pt x="1715" y="7574"/>
                </a:cubicBezTo>
                <a:lnTo>
                  <a:pt x="1715" y="7574"/>
                </a:lnTo>
                <a:cubicBezTo>
                  <a:pt x="1718" y="7543"/>
                  <a:pt x="1722" y="7513"/>
                  <a:pt x="1722" y="7488"/>
                </a:cubicBezTo>
                <a:cubicBezTo>
                  <a:pt x="1729" y="7453"/>
                  <a:pt x="1770" y="7311"/>
                  <a:pt x="1764" y="7311"/>
                </a:cubicBezTo>
                <a:lnTo>
                  <a:pt x="1764" y="7311"/>
                </a:lnTo>
                <a:cubicBezTo>
                  <a:pt x="1763" y="7311"/>
                  <a:pt x="1758" y="7321"/>
                  <a:pt x="1749" y="7345"/>
                </a:cubicBezTo>
                <a:cubicBezTo>
                  <a:pt x="1766" y="7294"/>
                  <a:pt x="1791" y="7251"/>
                  <a:pt x="1809" y="7208"/>
                </a:cubicBezTo>
                <a:lnTo>
                  <a:pt x="1809" y="7208"/>
                </a:lnTo>
                <a:cubicBezTo>
                  <a:pt x="1802" y="7221"/>
                  <a:pt x="1783" y="7247"/>
                  <a:pt x="1781" y="7247"/>
                </a:cubicBezTo>
                <a:cubicBezTo>
                  <a:pt x="1780" y="7247"/>
                  <a:pt x="1785" y="7238"/>
                  <a:pt x="1802" y="7211"/>
                </a:cubicBezTo>
                <a:cubicBezTo>
                  <a:pt x="1810" y="7203"/>
                  <a:pt x="1837" y="7175"/>
                  <a:pt x="1857" y="7152"/>
                </a:cubicBezTo>
                <a:lnTo>
                  <a:pt x="1857" y="7152"/>
                </a:lnTo>
                <a:cubicBezTo>
                  <a:pt x="1880" y="7140"/>
                  <a:pt x="1938" y="7097"/>
                  <a:pt x="1969" y="7071"/>
                </a:cubicBezTo>
                <a:lnTo>
                  <a:pt x="1969" y="7071"/>
                </a:lnTo>
                <a:cubicBezTo>
                  <a:pt x="1970" y="7071"/>
                  <a:pt x="1972" y="7072"/>
                  <a:pt x="1975" y="7072"/>
                </a:cubicBezTo>
                <a:cubicBezTo>
                  <a:pt x="2001" y="7072"/>
                  <a:pt x="2088" y="7046"/>
                  <a:pt x="2121" y="7032"/>
                </a:cubicBezTo>
                <a:lnTo>
                  <a:pt x="2121" y="7032"/>
                </a:lnTo>
                <a:cubicBezTo>
                  <a:pt x="2150" y="7031"/>
                  <a:pt x="2209" y="7024"/>
                  <a:pt x="2204" y="7024"/>
                </a:cubicBezTo>
                <a:cubicBezTo>
                  <a:pt x="2266" y="7015"/>
                  <a:pt x="2329" y="7015"/>
                  <a:pt x="2391" y="7015"/>
                </a:cubicBezTo>
                <a:cubicBezTo>
                  <a:pt x="2373" y="7015"/>
                  <a:pt x="2320" y="7007"/>
                  <a:pt x="2347" y="7007"/>
                </a:cubicBezTo>
                <a:cubicBezTo>
                  <a:pt x="2360" y="7007"/>
                  <a:pt x="2394" y="7009"/>
                  <a:pt x="2463" y="7015"/>
                </a:cubicBezTo>
                <a:cubicBezTo>
                  <a:pt x="2516" y="7015"/>
                  <a:pt x="2561" y="7024"/>
                  <a:pt x="2605" y="7033"/>
                </a:cubicBezTo>
                <a:cubicBezTo>
                  <a:pt x="2748" y="7051"/>
                  <a:pt x="2891" y="7077"/>
                  <a:pt x="3033" y="7113"/>
                </a:cubicBezTo>
                <a:cubicBezTo>
                  <a:pt x="3446" y="7199"/>
                  <a:pt x="3866" y="7298"/>
                  <a:pt x="4293" y="7298"/>
                </a:cubicBezTo>
                <a:cubicBezTo>
                  <a:pt x="4355" y="7298"/>
                  <a:pt x="4417" y="7296"/>
                  <a:pt x="4479" y="7292"/>
                </a:cubicBezTo>
                <a:cubicBezTo>
                  <a:pt x="5023" y="7256"/>
                  <a:pt x="5567" y="7042"/>
                  <a:pt x="5924" y="6614"/>
                </a:cubicBezTo>
                <a:cubicBezTo>
                  <a:pt x="6290" y="6185"/>
                  <a:pt x="6370" y="5597"/>
                  <a:pt x="6272" y="5061"/>
                </a:cubicBezTo>
                <a:cubicBezTo>
                  <a:pt x="6165" y="4517"/>
                  <a:pt x="5977" y="4009"/>
                  <a:pt x="5790" y="3500"/>
                </a:cubicBezTo>
                <a:cubicBezTo>
                  <a:pt x="5621" y="3027"/>
                  <a:pt x="5460" y="2626"/>
                  <a:pt x="5469" y="2135"/>
                </a:cubicBezTo>
                <a:lnTo>
                  <a:pt x="5469" y="2135"/>
                </a:lnTo>
                <a:cubicBezTo>
                  <a:pt x="5469" y="2164"/>
                  <a:pt x="5470" y="2175"/>
                  <a:pt x="5471" y="2175"/>
                </a:cubicBezTo>
                <a:cubicBezTo>
                  <a:pt x="5473" y="2175"/>
                  <a:pt x="5478" y="2097"/>
                  <a:pt x="5478" y="2091"/>
                </a:cubicBezTo>
                <a:lnTo>
                  <a:pt x="5496" y="2001"/>
                </a:lnTo>
                <a:cubicBezTo>
                  <a:pt x="5498" y="1995"/>
                  <a:pt x="5499" y="1990"/>
                  <a:pt x="5501" y="1985"/>
                </a:cubicBezTo>
                <a:lnTo>
                  <a:pt x="5501" y="1985"/>
                </a:lnTo>
                <a:cubicBezTo>
                  <a:pt x="5519" y="1962"/>
                  <a:pt x="5553" y="1921"/>
                  <a:pt x="5570" y="1899"/>
                </a:cubicBezTo>
                <a:lnTo>
                  <a:pt x="5570" y="1899"/>
                </a:lnTo>
                <a:cubicBezTo>
                  <a:pt x="5586" y="1886"/>
                  <a:pt x="5603" y="1871"/>
                  <a:pt x="5603" y="1868"/>
                </a:cubicBezTo>
                <a:cubicBezTo>
                  <a:pt x="5615" y="1857"/>
                  <a:pt x="5625" y="1849"/>
                  <a:pt x="5633" y="1841"/>
                </a:cubicBezTo>
                <a:lnTo>
                  <a:pt x="5633" y="1841"/>
                </a:lnTo>
                <a:cubicBezTo>
                  <a:pt x="5639" y="1840"/>
                  <a:pt x="5646" y="1837"/>
                  <a:pt x="5656" y="1832"/>
                </a:cubicBezTo>
                <a:cubicBezTo>
                  <a:pt x="5763" y="1778"/>
                  <a:pt x="5888" y="1734"/>
                  <a:pt x="6004" y="1707"/>
                </a:cubicBezTo>
                <a:lnTo>
                  <a:pt x="6004" y="1707"/>
                </a:lnTo>
                <a:cubicBezTo>
                  <a:pt x="5992" y="1713"/>
                  <a:pt x="5946" y="1724"/>
                  <a:pt x="5947" y="1724"/>
                </a:cubicBezTo>
                <a:cubicBezTo>
                  <a:pt x="5948" y="1724"/>
                  <a:pt x="5959" y="1721"/>
                  <a:pt x="5986" y="1716"/>
                </a:cubicBezTo>
                <a:cubicBezTo>
                  <a:pt x="6067" y="1707"/>
                  <a:pt x="6138" y="1698"/>
                  <a:pt x="6218" y="1698"/>
                </a:cubicBezTo>
                <a:cubicBezTo>
                  <a:pt x="6285" y="1689"/>
                  <a:pt x="6352" y="1687"/>
                  <a:pt x="6420" y="1687"/>
                </a:cubicBezTo>
                <a:cubicBezTo>
                  <a:pt x="6488" y="1687"/>
                  <a:pt x="6557" y="1689"/>
                  <a:pt x="6629" y="1689"/>
                </a:cubicBezTo>
                <a:cubicBezTo>
                  <a:pt x="6874" y="1696"/>
                  <a:pt x="7125" y="1709"/>
                  <a:pt x="7378" y="1709"/>
                </a:cubicBezTo>
                <a:cubicBezTo>
                  <a:pt x="7437" y="1709"/>
                  <a:pt x="7497" y="1709"/>
                  <a:pt x="7556" y="1707"/>
                </a:cubicBezTo>
                <a:cubicBezTo>
                  <a:pt x="7994" y="1689"/>
                  <a:pt x="8377" y="1225"/>
                  <a:pt x="8324" y="788"/>
                </a:cubicBezTo>
                <a:cubicBezTo>
                  <a:pt x="8262" y="322"/>
                  <a:pt x="7897" y="21"/>
                  <a:pt x="7434" y="21"/>
                </a:cubicBezTo>
                <a:cubicBezTo>
                  <a:pt x="7427" y="21"/>
                  <a:pt x="7420" y="21"/>
                  <a:pt x="7414" y="21"/>
                </a:cubicBezTo>
                <a:cubicBezTo>
                  <a:pt x="7361" y="23"/>
                  <a:pt x="7308" y="23"/>
                  <a:pt x="7254" y="23"/>
                </a:cubicBezTo>
                <a:cubicBezTo>
                  <a:pt x="6958" y="23"/>
                  <a:pt x="6663" y="1"/>
                  <a:pt x="63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3812A37-90BF-4CE3-4EF3-044A0E47B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1034938" y="657949"/>
            <a:ext cx="2955262" cy="3629707"/>
          </a:xfrm>
          <a:prstGeom prst="roundRect">
            <a:avLst>
              <a:gd name="adj" fmla="val 16667"/>
            </a:avLst>
          </a:prstGeom>
          <a:ln w="762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Google Shape;2101;p74">
            <a:extLst>
              <a:ext uri="{FF2B5EF4-FFF2-40B4-BE49-F238E27FC236}">
                <a16:creationId xmlns:a16="http://schemas.microsoft.com/office/drawing/2014/main" id="{E69C61C8-BD30-8B38-0C22-B8CD3B91741B}"/>
              </a:ext>
            </a:extLst>
          </p:cNvPr>
          <p:cNvSpPr/>
          <p:nvPr/>
        </p:nvSpPr>
        <p:spPr>
          <a:xfrm rot="1867395">
            <a:off x="4334146" y="973422"/>
            <a:ext cx="591908" cy="712386"/>
          </a:xfrm>
          <a:custGeom>
            <a:avLst/>
            <a:gdLst/>
            <a:ahLst/>
            <a:cxnLst/>
            <a:rect l="l" t="t" r="r" b="b"/>
            <a:pathLst>
              <a:path w="8378" h="10083" extrusionOk="0">
                <a:moveTo>
                  <a:pt x="4598" y="5270"/>
                </a:moveTo>
                <a:cubicBezTo>
                  <a:pt x="4600" y="5279"/>
                  <a:pt x="4601" y="5284"/>
                  <a:pt x="4601" y="5284"/>
                </a:cubicBezTo>
                <a:cubicBezTo>
                  <a:pt x="4601" y="5284"/>
                  <a:pt x="4600" y="5280"/>
                  <a:pt x="4598" y="5270"/>
                </a:cubicBezTo>
                <a:close/>
                <a:moveTo>
                  <a:pt x="4629" y="5541"/>
                </a:moveTo>
                <a:lnTo>
                  <a:pt x="4629" y="5541"/>
                </a:lnTo>
                <a:cubicBezTo>
                  <a:pt x="4629" y="5542"/>
                  <a:pt x="4629" y="5542"/>
                  <a:pt x="4629" y="5543"/>
                </a:cubicBezTo>
                <a:lnTo>
                  <a:pt x="4629" y="5543"/>
                </a:lnTo>
                <a:cubicBezTo>
                  <a:pt x="4628" y="5544"/>
                  <a:pt x="4627" y="5544"/>
                  <a:pt x="4626" y="5545"/>
                </a:cubicBezTo>
                <a:lnTo>
                  <a:pt x="4626" y="5545"/>
                </a:lnTo>
                <a:cubicBezTo>
                  <a:pt x="4627" y="5543"/>
                  <a:pt x="4628" y="5542"/>
                  <a:pt x="4629" y="5541"/>
                </a:cubicBezTo>
                <a:close/>
                <a:moveTo>
                  <a:pt x="4539" y="5581"/>
                </a:moveTo>
                <a:cubicBezTo>
                  <a:pt x="4540" y="5581"/>
                  <a:pt x="4532" y="5583"/>
                  <a:pt x="4521" y="5585"/>
                </a:cubicBezTo>
                <a:lnTo>
                  <a:pt x="4521" y="5585"/>
                </a:lnTo>
                <a:cubicBezTo>
                  <a:pt x="4534" y="5582"/>
                  <a:pt x="4539" y="5581"/>
                  <a:pt x="4539" y="5581"/>
                </a:cubicBezTo>
                <a:close/>
                <a:moveTo>
                  <a:pt x="4629" y="5544"/>
                </a:moveTo>
                <a:cubicBezTo>
                  <a:pt x="4629" y="5545"/>
                  <a:pt x="4629" y="5547"/>
                  <a:pt x="4630" y="5548"/>
                </a:cubicBezTo>
                <a:lnTo>
                  <a:pt x="4630" y="5548"/>
                </a:lnTo>
                <a:cubicBezTo>
                  <a:pt x="4626" y="5553"/>
                  <a:pt x="4622" y="5557"/>
                  <a:pt x="4619" y="5561"/>
                </a:cubicBezTo>
                <a:lnTo>
                  <a:pt x="4619" y="5561"/>
                </a:lnTo>
                <a:cubicBezTo>
                  <a:pt x="4620" y="5558"/>
                  <a:pt x="4620" y="5554"/>
                  <a:pt x="4621" y="5551"/>
                </a:cubicBezTo>
                <a:lnTo>
                  <a:pt x="4621" y="5551"/>
                </a:lnTo>
                <a:cubicBezTo>
                  <a:pt x="4618" y="5554"/>
                  <a:pt x="4615" y="5557"/>
                  <a:pt x="4613" y="5561"/>
                </a:cubicBezTo>
                <a:lnTo>
                  <a:pt x="4613" y="5567"/>
                </a:lnTo>
                <a:lnTo>
                  <a:pt x="4613" y="5567"/>
                </a:lnTo>
                <a:cubicBezTo>
                  <a:pt x="4615" y="5565"/>
                  <a:pt x="4617" y="5563"/>
                  <a:pt x="4619" y="5561"/>
                </a:cubicBezTo>
                <a:lnTo>
                  <a:pt x="4619" y="5561"/>
                </a:lnTo>
                <a:cubicBezTo>
                  <a:pt x="4618" y="5568"/>
                  <a:pt x="4616" y="5573"/>
                  <a:pt x="4617" y="5573"/>
                </a:cubicBezTo>
                <a:cubicBezTo>
                  <a:pt x="4619" y="5573"/>
                  <a:pt x="4622" y="5568"/>
                  <a:pt x="4630" y="5553"/>
                </a:cubicBezTo>
                <a:lnTo>
                  <a:pt x="4630" y="5553"/>
                </a:lnTo>
                <a:cubicBezTo>
                  <a:pt x="4630" y="5554"/>
                  <a:pt x="4630" y="5555"/>
                  <a:pt x="4630" y="5555"/>
                </a:cubicBezTo>
                <a:lnTo>
                  <a:pt x="4630" y="5555"/>
                </a:lnTo>
                <a:cubicBezTo>
                  <a:pt x="4627" y="5575"/>
                  <a:pt x="4622" y="5606"/>
                  <a:pt x="4618" y="5606"/>
                </a:cubicBezTo>
                <a:cubicBezTo>
                  <a:pt x="4616" y="5606"/>
                  <a:pt x="4614" y="5601"/>
                  <a:pt x="4613" y="5588"/>
                </a:cubicBezTo>
                <a:lnTo>
                  <a:pt x="4613" y="5567"/>
                </a:lnTo>
                <a:lnTo>
                  <a:pt x="4613" y="5567"/>
                </a:lnTo>
                <a:cubicBezTo>
                  <a:pt x="4603" y="5575"/>
                  <a:pt x="4594" y="5579"/>
                  <a:pt x="4590" y="5579"/>
                </a:cubicBezTo>
                <a:cubicBezTo>
                  <a:pt x="4581" y="5579"/>
                  <a:pt x="4586" y="5565"/>
                  <a:pt x="4621" y="5547"/>
                </a:cubicBezTo>
                <a:lnTo>
                  <a:pt x="4621" y="5547"/>
                </a:lnTo>
                <a:cubicBezTo>
                  <a:pt x="4621" y="5549"/>
                  <a:pt x="4621" y="5550"/>
                  <a:pt x="4621" y="5551"/>
                </a:cubicBezTo>
                <a:lnTo>
                  <a:pt x="4621" y="5551"/>
                </a:lnTo>
                <a:cubicBezTo>
                  <a:pt x="4622" y="5549"/>
                  <a:pt x="4624" y="5547"/>
                  <a:pt x="4625" y="5545"/>
                </a:cubicBezTo>
                <a:lnTo>
                  <a:pt x="4625" y="5545"/>
                </a:lnTo>
                <a:cubicBezTo>
                  <a:pt x="4626" y="5545"/>
                  <a:pt x="4628" y="5544"/>
                  <a:pt x="4629" y="5544"/>
                </a:cubicBezTo>
                <a:close/>
                <a:moveTo>
                  <a:pt x="4228" y="5621"/>
                </a:moveTo>
                <a:cubicBezTo>
                  <a:pt x="4230" y="5621"/>
                  <a:pt x="4231" y="5621"/>
                  <a:pt x="4232" y="5621"/>
                </a:cubicBezTo>
                <a:lnTo>
                  <a:pt x="4232" y="5621"/>
                </a:lnTo>
                <a:cubicBezTo>
                  <a:pt x="4216" y="5622"/>
                  <a:pt x="4206" y="5623"/>
                  <a:pt x="4202" y="5623"/>
                </a:cubicBezTo>
                <a:cubicBezTo>
                  <a:pt x="4194" y="5623"/>
                  <a:pt x="4208" y="5621"/>
                  <a:pt x="4228" y="5621"/>
                </a:cubicBezTo>
                <a:close/>
                <a:moveTo>
                  <a:pt x="4240" y="5621"/>
                </a:moveTo>
                <a:cubicBezTo>
                  <a:pt x="4248" y="5621"/>
                  <a:pt x="4256" y="5622"/>
                  <a:pt x="4265" y="5623"/>
                </a:cubicBezTo>
                <a:cubicBezTo>
                  <a:pt x="4256" y="5623"/>
                  <a:pt x="4248" y="5622"/>
                  <a:pt x="4240" y="5621"/>
                </a:cubicBezTo>
                <a:close/>
                <a:moveTo>
                  <a:pt x="1811" y="7202"/>
                </a:moveTo>
                <a:lnTo>
                  <a:pt x="1811" y="7202"/>
                </a:lnTo>
                <a:cubicBezTo>
                  <a:pt x="1810" y="7204"/>
                  <a:pt x="1810" y="7206"/>
                  <a:pt x="1809" y="7208"/>
                </a:cubicBezTo>
                <a:lnTo>
                  <a:pt x="1809" y="7208"/>
                </a:lnTo>
                <a:cubicBezTo>
                  <a:pt x="1810" y="7206"/>
                  <a:pt x="1811" y="7203"/>
                  <a:pt x="1811" y="7202"/>
                </a:cubicBezTo>
                <a:close/>
                <a:moveTo>
                  <a:pt x="6368" y="1"/>
                </a:moveTo>
                <a:cubicBezTo>
                  <a:pt x="6166" y="1"/>
                  <a:pt x="5964" y="12"/>
                  <a:pt x="5763" y="48"/>
                </a:cubicBezTo>
                <a:cubicBezTo>
                  <a:pt x="5183" y="155"/>
                  <a:pt x="4604" y="396"/>
                  <a:pt x="4229" y="868"/>
                </a:cubicBezTo>
                <a:cubicBezTo>
                  <a:pt x="3399" y="1894"/>
                  <a:pt x="3917" y="3286"/>
                  <a:pt x="4318" y="4383"/>
                </a:cubicBezTo>
                <a:cubicBezTo>
                  <a:pt x="4416" y="4642"/>
                  <a:pt x="4505" y="4910"/>
                  <a:pt x="4577" y="5177"/>
                </a:cubicBezTo>
                <a:cubicBezTo>
                  <a:pt x="4582" y="5182"/>
                  <a:pt x="4593" y="5240"/>
                  <a:pt x="4598" y="5268"/>
                </a:cubicBezTo>
                <a:lnTo>
                  <a:pt x="4598" y="5268"/>
                </a:lnTo>
                <a:cubicBezTo>
                  <a:pt x="4606" y="5315"/>
                  <a:pt x="4614" y="5362"/>
                  <a:pt x="4621" y="5409"/>
                </a:cubicBezTo>
                <a:cubicBezTo>
                  <a:pt x="4621" y="5454"/>
                  <a:pt x="4626" y="5495"/>
                  <a:pt x="4629" y="5534"/>
                </a:cubicBezTo>
                <a:lnTo>
                  <a:pt x="4629" y="5534"/>
                </a:lnTo>
                <a:cubicBezTo>
                  <a:pt x="4626" y="5537"/>
                  <a:pt x="4624" y="5540"/>
                  <a:pt x="4621" y="5543"/>
                </a:cubicBezTo>
                <a:cubicBezTo>
                  <a:pt x="4621" y="5544"/>
                  <a:pt x="4621" y="5545"/>
                  <a:pt x="4621" y="5547"/>
                </a:cubicBezTo>
                <a:lnTo>
                  <a:pt x="4621" y="5547"/>
                </a:lnTo>
                <a:cubicBezTo>
                  <a:pt x="4583" y="5562"/>
                  <a:pt x="4539" y="5577"/>
                  <a:pt x="4494" y="5592"/>
                </a:cubicBezTo>
                <a:lnTo>
                  <a:pt x="4494" y="5592"/>
                </a:lnTo>
                <a:cubicBezTo>
                  <a:pt x="4480" y="5594"/>
                  <a:pt x="4468" y="5597"/>
                  <a:pt x="4461" y="5597"/>
                </a:cubicBezTo>
                <a:cubicBezTo>
                  <a:pt x="4398" y="5606"/>
                  <a:pt x="4345" y="5606"/>
                  <a:pt x="4291" y="5614"/>
                </a:cubicBezTo>
                <a:cubicBezTo>
                  <a:pt x="4267" y="5617"/>
                  <a:pt x="4249" y="5619"/>
                  <a:pt x="4235" y="5620"/>
                </a:cubicBezTo>
                <a:lnTo>
                  <a:pt x="4235" y="5620"/>
                </a:lnTo>
                <a:cubicBezTo>
                  <a:pt x="4147" y="5611"/>
                  <a:pt x="4059" y="5596"/>
                  <a:pt x="3979" y="5588"/>
                </a:cubicBezTo>
                <a:cubicBezTo>
                  <a:pt x="3426" y="5498"/>
                  <a:pt x="2909" y="5338"/>
                  <a:pt x="2347" y="5329"/>
                </a:cubicBezTo>
                <a:cubicBezTo>
                  <a:pt x="2334" y="5329"/>
                  <a:pt x="2322" y="5329"/>
                  <a:pt x="2310" y="5329"/>
                </a:cubicBezTo>
                <a:cubicBezTo>
                  <a:pt x="1662" y="5329"/>
                  <a:pt x="1018" y="5561"/>
                  <a:pt x="580" y="6052"/>
                </a:cubicBezTo>
                <a:cubicBezTo>
                  <a:pt x="161" y="6515"/>
                  <a:pt x="0" y="7167"/>
                  <a:pt x="36" y="7773"/>
                </a:cubicBezTo>
                <a:cubicBezTo>
                  <a:pt x="90" y="8496"/>
                  <a:pt x="446" y="9156"/>
                  <a:pt x="839" y="9736"/>
                </a:cubicBezTo>
                <a:cubicBezTo>
                  <a:pt x="996" y="9964"/>
                  <a:pt x="1266" y="10083"/>
                  <a:pt x="1533" y="10083"/>
                </a:cubicBezTo>
                <a:cubicBezTo>
                  <a:pt x="1705" y="10083"/>
                  <a:pt x="1877" y="10034"/>
                  <a:pt x="2016" y="9932"/>
                </a:cubicBezTo>
                <a:cubicBezTo>
                  <a:pt x="2400" y="9656"/>
                  <a:pt x="2471" y="9129"/>
                  <a:pt x="2213" y="8755"/>
                </a:cubicBezTo>
                <a:cubicBezTo>
                  <a:pt x="2097" y="8576"/>
                  <a:pt x="1972" y="8389"/>
                  <a:pt x="1901" y="8246"/>
                </a:cubicBezTo>
                <a:cubicBezTo>
                  <a:pt x="1793" y="8014"/>
                  <a:pt x="1749" y="7827"/>
                  <a:pt x="1722" y="7631"/>
                </a:cubicBezTo>
                <a:cubicBezTo>
                  <a:pt x="1718" y="7623"/>
                  <a:pt x="1716" y="7595"/>
                  <a:pt x="1715" y="7574"/>
                </a:cubicBezTo>
                <a:lnTo>
                  <a:pt x="1715" y="7574"/>
                </a:lnTo>
                <a:cubicBezTo>
                  <a:pt x="1718" y="7543"/>
                  <a:pt x="1722" y="7513"/>
                  <a:pt x="1722" y="7488"/>
                </a:cubicBezTo>
                <a:cubicBezTo>
                  <a:pt x="1729" y="7453"/>
                  <a:pt x="1770" y="7311"/>
                  <a:pt x="1764" y="7311"/>
                </a:cubicBezTo>
                <a:lnTo>
                  <a:pt x="1764" y="7311"/>
                </a:lnTo>
                <a:cubicBezTo>
                  <a:pt x="1763" y="7311"/>
                  <a:pt x="1758" y="7321"/>
                  <a:pt x="1749" y="7345"/>
                </a:cubicBezTo>
                <a:cubicBezTo>
                  <a:pt x="1766" y="7294"/>
                  <a:pt x="1791" y="7251"/>
                  <a:pt x="1809" y="7208"/>
                </a:cubicBezTo>
                <a:lnTo>
                  <a:pt x="1809" y="7208"/>
                </a:lnTo>
                <a:cubicBezTo>
                  <a:pt x="1802" y="7221"/>
                  <a:pt x="1783" y="7247"/>
                  <a:pt x="1781" y="7247"/>
                </a:cubicBezTo>
                <a:cubicBezTo>
                  <a:pt x="1780" y="7247"/>
                  <a:pt x="1785" y="7238"/>
                  <a:pt x="1802" y="7211"/>
                </a:cubicBezTo>
                <a:cubicBezTo>
                  <a:pt x="1810" y="7203"/>
                  <a:pt x="1837" y="7175"/>
                  <a:pt x="1857" y="7152"/>
                </a:cubicBezTo>
                <a:lnTo>
                  <a:pt x="1857" y="7152"/>
                </a:lnTo>
                <a:cubicBezTo>
                  <a:pt x="1880" y="7140"/>
                  <a:pt x="1938" y="7097"/>
                  <a:pt x="1969" y="7071"/>
                </a:cubicBezTo>
                <a:lnTo>
                  <a:pt x="1969" y="7071"/>
                </a:lnTo>
                <a:cubicBezTo>
                  <a:pt x="1970" y="7071"/>
                  <a:pt x="1972" y="7072"/>
                  <a:pt x="1975" y="7072"/>
                </a:cubicBezTo>
                <a:cubicBezTo>
                  <a:pt x="2001" y="7072"/>
                  <a:pt x="2088" y="7046"/>
                  <a:pt x="2121" y="7032"/>
                </a:cubicBezTo>
                <a:lnTo>
                  <a:pt x="2121" y="7032"/>
                </a:lnTo>
                <a:cubicBezTo>
                  <a:pt x="2150" y="7031"/>
                  <a:pt x="2209" y="7024"/>
                  <a:pt x="2204" y="7024"/>
                </a:cubicBezTo>
                <a:cubicBezTo>
                  <a:pt x="2266" y="7015"/>
                  <a:pt x="2329" y="7015"/>
                  <a:pt x="2391" y="7015"/>
                </a:cubicBezTo>
                <a:cubicBezTo>
                  <a:pt x="2373" y="7015"/>
                  <a:pt x="2320" y="7007"/>
                  <a:pt x="2347" y="7007"/>
                </a:cubicBezTo>
                <a:cubicBezTo>
                  <a:pt x="2360" y="7007"/>
                  <a:pt x="2394" y="7009"/>
                  <a:pt x="2463" y="7015"/>
                </a:cubicBezTo>
                <a:cubicBezTo>
                  <a:pt x="2516" y="7015"/>
                  <a:pt x="2561" y="7024"/>
                  <a:pt x="2605" y="7033"/>
                </a:cubicBezTo>
                <a:cubicBezTo>
                  <a:pt x="2748" y="7051"/>
                  <a:pt x="2891" y="7077"/>
                  <a:pt x="3033" y="7113"/>
                </a:cubicBezTo>
                <a:cubicBezTo>
                  <a:pt x="3446" y="7199"/>
                  <a:pt x="3866" y="7298"/>
                  <a:pt x="4293" y="7298"/>
                </a:cubicBezTo>
                <a:cubicBezTo>
                  <a:pt x="4355" y="7298"/>
                  <a:pt x="4417" y="7296"/>
                  <a:pt x="4479" y="7292"/>
                </a:cubicBezTo>
                <a:cubicBezTo>
                  <a:pt x="5023" y="7256"/>
                  <a:pt x="5567" y="7042"/>
                  <a:pt x="5924" y="6614"/>
                </a:cubicBezTo>
                <a:cubicBezTo>
                  <a:pt x="6290" y="6185"/>
                  <a:pt x="6370" y="5597"/>
                  <a:pt x="6272" y="5061"/>
                </a:cubicBezTo>
                <a:cubicBezTo>
                  <a:pt x="6165" y="4517"/>
                  <a:pt x="5977" y="4009"/>
                  <a:pt x="5790" y="3500"/>
                </a:cubicBezTo>
                <a:cubicBezTo>
                  <a:pt x="5621" y="3027"/>
                  <a:pt x="5460" y="2626"/>
                  <a:pt x="5469" y="2135"/>
                </a:cubicBezTo>
                <a:lnTo>
                  <a:pt x="5469" y="2135"/>
                </a:lnTo>
                <a:cubicBezTo>
                  <a:pt x="5469" y="2164"/>
                  <a:pt x="5470" y="2175"/>
                  <a:pt x="5471" y="2175"/>
                </a:cubicBezTo>
                <a:cubicBezTo>
                  <a:pt x="5473" y="2175"/>
                  <a:pt x="5478" y="2097"/>
                  <a:pt x="5478" y="2091"/>
                </a:cubicBezTo>
                <a:lnTo>
                  <a:pt x="5496" y="2001"/>
                </a:lnTo>
                <a:cubicBezTo>
                  <a:pt x="5498" y="1995"/>
                  <a:pt x="5499" y="1990"/>
                  <a:pt x="5501" y="1985"/>
                </a:cubicBezTo>
                <a:lnTo>
                  <a:pt x="5501" y="1985"/>
                </a:lnTo>
                <a:cubicBezTo>
                  <a:pt x="5519" y="1962"/>
                  <a:pt x="5553" y="1921"/>
                  <a:pt x="5570" y="1899"/>
                </a:cubicBezTo>
                <a:lnTo>
                  <a:pt x="5570" y="1899"/>
                </a:lnTo>
                <a:cubicBezTo>
                  <a:pt x="5586" y="1886"/>
                  <a:pt x="5603" y="1871"/>
                  <a:pt x="5603" y="1868"/>
                </a:cubicBezTo>
                <a:cubicBezTo>
                  <a:pt x="5615" y="1857"/>
                  <a:pt x="5625" y="1849"/>
                  <a:pt x="5633" y="1841"/>
                </a:cubicBezTo>
                <a:lnTo>
                  <a:pt x="5633" y="1841"/>
                </a:lnTo>
                <a:cubicBezTo>
                  <a:pt x="5639" y="1840"/>
                  <a:pt x="5646" y="1837"/>
                  <a:pt x="5656" y="1832"/>
                </a:cubicBezTo>
                <a:cubicBezTo>
                  <a:pt x="5763" y="1778"/>
                  <a:pt x="5888" y="1734"/>
                  <a:pt x="6004" y="1707"/>
                </a:cubicBezTo>
                <a:lnTo>
                  <a:pt x="6004" y="1707"/>
                </a:lnTo>
                <a:cubicBezTo>
                  <a:pt x="5992" y="1713"/>
                  <a:pt x="5946" y="1724"/>
                  <a:pt x="5947" y="1724"/>
                </a:cubicBezTo>
                <a:cubicBezTo>
                  <a:pt x="5948" y="1724"/>
                  <a:pt x="5959" y="1721"/>
                  <a:pt x="5986" y="1716"/>
                </a:cubicBezTo>
                <a:cubicBezTo>
                  <a:pt x="6067" y="1707"/>
                  <a:pt x="6138" y="1698"/>
                  <a:pt x="6218" y="1698"/>
                </a:cubicBezTo>
                <a:cubicBezTo>
                  <a:pt x="6285" y="1689"/>
                  <a:pt x="6352" y="1687"/>
                  <a:pt x="6420" y="1687"/>
                </a:cubicBezTo>
                <a:cubicBezTo>
                  <a:pt x="6488" y="1687"/>
                  <a:pt x="6557" y="1689"/>
                  <a:pt x="6629" y="1689"/>
                </a:cubicBezTo>
                <a:cubicBezTo>
                  <a:pt x="6874" y="1696"/>
                  <a:pt x="7125" y="1709"/>
                  <a:pt x="7378" y="1709"/>
                </a:cubicBezTo>
                <a:cubicBezTo>
                  <a:pt x="7437" y="1709"/>
                  <a:pt x="7497" y="1709"/>
                  <a:pt x="7556" y="1707"/>
                </a:cubicBezTo>
                <a:cubicBezTo>
                  <a:pt x="7994" y="1689"/>
                  <a:pt x="8377" y="1225"/>
                  <a:pt x="8324" y="788"/>
                </a:cubicBezTo>
                <a:cubicBezTo>
                  <a:pt x="8262" y="322"/>
                  <a:pt x="7897" y="21"/>
                  <a:pt x="7434" y="21"/>
                </a:cubicBezTo>
                <a:cubicBezTo>
                  <a:pt x="7427" y="21"/>
                  <a:pt x="7420" y="21"/>
                  <a:pt x="7414" y="21"/>
                </a:cubicBezTo>
                <a:cubicBezTo>
                  <a:pt x="7361" y="23"/>
                  <a:pt x="7308" y="23"/>
                  <a:pt x="7254" y="23"/>
                </a:cubicBezTo>
                <a:cubicBezTo>
                  <a:pt x="6958" y="23"/>
                  <a:pt x="6663" y="1"/>
                  <a:pt x="63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5" name="Google Shape;1485;p61"/>
          <p:cNvGrpSpPr/>
          <p:nvPr/>
        </p:nvGrpSpPr>
        <p:grpSpPr>
          <a:xfrm>
            <a:off x="2233855" y="1439201"/>
            <a:ext cx="5025819" cy="3250800"/>
            <a:chOff x="4417858" y="1174313"/>
            <a:chExt cx="4153569" cy="2686612"/>
          </a:xfrm>
        </p:grpSpPr>
        <p:sp>
          <p:nvSpPr>
            <p:cNvPr id="1486" name="Google Shape;1486;p61"/>
            <p:cNvSpPr/>
            <p:nvPr/>
          </p:nvSpPr>
          <p:spPr>
            <a:xfrm>
              <a:off x="4417858" y="1174313"/>
              <a:ext cx="4153569" cy="2381926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61"/>
            <p:cNvSpPr/>
            <p:nvPr/>
          </p:nvSpPr>
          <p:spPr>
            <a:xfrm>
              <a:off x="5923189" y="3447783"/>
              <a:ext cx="1143193" cy="413142"/>
            </a:xfrm>
            <a:custGeom>
              <a:avLst/>
              <a:gdLst/>
              <a:ahLst/>
              <a:cxnLst/>
              <a:rect l="l" t="t" r="r" b="b"/>
              <a:pathLst>
                <a:path w="55441" h="20036" extrusionOk="0">
                  <a:moveTo>
                    <a:pt x="0" y="20035"/>
                  </a:moveTo>
                  <a:lnTo>
                    <a:pt x="0" y="17982"/>
                  </a:lnTo>
                  <a:lnTo>
                    <a:pt x="6526" y="17184"/>
                  </a:lnTo>
                  <a:lnTo>
                    <a:pt x="11030" y="1"/>
                  </a:lnTo>
                  <a:lnTo>
                    <a:pt x="44410" y="1"/>
                  </a:lnTo>
                  <a:lnTo>
                    <a:pt x="48911" y="17184"/>
                  </a:lnTo>
                  <a:lnTo>
                    <a:pt x="55441" y="17982"/>
                  </a:lnTo>
                  <a:lnTo>
                    <a:pt x="55441" y="2003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9" name="Google Shape;1489;p61"/>
          <p:cNvSpPr txBox="1">
            <a:spLocks noGrp="1"/>
          </p:cNvSpPr>
          <p:nvPr>
            <p:ph type="title"/>
          </p:nvPr>
        </p:nvSpPr>
        <p:spPr>
          <a:xfrm>
            <a:off x="188258" y="770116"/>
            <a:ext cx="8227459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accent2">
                    <a:lumMod val="75000"/>
                  </a:schemeClr>
                </a:solidFill>
              </a:rPr>
              <a:t>Passive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in the </a:t>
            </a:r>
            <a:r>
              <a:rPr lang="en-US" sz="4400" dirty="0">
                <a:solidFill>
                  <a:schemeClr val="accent1"/>
                </a:solidFill>
              </a:rPr>
              <a:t>Holy Quran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2" name="Google Shape;2104;p74">
            <a:extLst>
              <a:ext uri="{FF2B5EF4-FFF2-40B4-BE49-F238E27FC236}">
                <a16:creationId xmlns:a16="http://schemas.microsoft.com/office/drawing/2014/main" id="{BD910282-8CCD-699D-22EB-7B13E3D39587}"/>
              </a:ext>
            </a:extLst>
          </p:cNvPr>
          <p:cNvSpPr/>
          <p:nvPr/>
        </p:nvSpPr>
        <p:spPr>
          <a:xfrm>
            <a:off x="1525931" y="1689347"/>
            <a:ext cx="372008" cy="338107"/>
          </a:xfrm>
          <a:custGeom>
            <a:avLst/>
            <a:gdLst/>
            <a:ahLst/>
            <a:cxnLst/>
            <a:rect l="l" t="t" r="r" b="b"/>
            <a:pathLst>
              <a:path w="7191" h="6536" extrusionOk="0">
                <a:moveTo>
                  <a:pt x="4785" y="0"/>
                </a:moveTo>
                <a:cubicBezTo>
                  <a:pt x="4546" y="0"/>
                  <a:pt x="4302" y="119"/>
                  <a:pt x="4113" y="286"/>
                </a:cubicBezTo>
                <a:cubicBezTo>
                  <a:pt x="3720" y="616"/>
                  <a:pt x="3560" y="1143"/>
                  <a:pt x="3470" y="1633"/>
                </a:cubicBezTo>
                <a:cubicBezTo>
                  <a:pt x="3453" y="1589"/>
                  <a:pt x="3435" y="1553"/>
                  <a:pt x="3426" y="1535"/>
                </a:cubicBezTo>
                <a:cubicBezTo>
                  <a:pt x="3310" y="1294"/>
                  <a:pt x="3176" y="1053"/>
                  <a:pt x="3007" y="839"/>
                </a:cubicBezTo>
                <a:cubicBezTo>
                  <a:pt x="2899" y="697"/>
                  <a:pt x="2757" y="572"/>
                  <a:pt x="2605" y="465"/>
                </a:cubicBezTo>
                <a:cubicBezTo>
                  <a:pt x="2420" y="343"/>
                  <a:pt x="2208" y="263"/>
                  <a:pt x="1991" y="263"/>
                </a:cubicBezTo>
                <a:cubicBezTo>
                  <a:pt x="1905" y="263"/>
                  <a:pt x="1817" y="276"/>
                  <a:pt x="1731" y="304"/>
                </a:cubicBezTo>
                <a:cubicBezTo>
                  <a:pt x="1294" y="447"/>
                  <a:pt x="1187" y="928"/>
                  <a:pt x="1267" y="1330"/>
                </a:cubicBezTo>
                <a:cubicBezTo>
                  <a:pt x="1365" y="1829"/>
                  <a:pt x="1731" y="2231"/>
                  <a:pt x="2114" y="2552"/>
                </a:cubicBezTo>
                <a:cubicBezTo>
                  <a:pt x="2061" y="2552"/>
                  <a:pt x="2025" y="2543"/>
                  <a:pt x="2007" y="2543"/>
                </a:cubicBezTo>
                <a:cubicBezTo>
                  <a:pt x="1883" y="2535"/>
                  <a:pt x="1757" y="2529"/>
                  <a:pt x="1631" y="2529"/>
                </a:cubicBezTo>
                <a:cubicBezTo>
                  <a:pt x="1485" y="2529"/>
                  <a:pt x="1339" y="2537"/>
                  <a:pt x="1196" y="2561"/>
                </a:cubicBezTo>
                <a:cubicBezTo>
                  <a:pt x="1017" y="2588"/>
                  <a:pt x="839" y="2641"/>
                  <a:pt x="669" y="2730"/>
                </a:cubicBezTo>
                <a:cubicBezTo>
                  <a:pt x="393" y="2864"/>
                  <a:pt x="170" y="3087"/>
                  <a:pt x="98" y="3400"/>
                </a:cubicBezTo>
                <a:cubicBezTo>
                  <a:pt x="0" y="3855"/>
                  <a:pt x="357" y="4176"/>
                  <a:pt x="750" y="4310"/>
                </a:cubicBezTo>
                <a:cubicBezTo>
                  <a:pt x="916" y="4368"/>
                  <a:pt x="1089" y="4393"/>
                  <a:pt x="1263" y="4393"/>
                </a:cubicBezTo>
                <a:cubicBezTo>
                  <a:pt x="1592" y="4393"/>
                  <a:pt x="1927" y="4305"/>
                  <a:pt x="2230" y="4194"/>
                </a:cubicBezTo>
                <a:lnTo>
                  <a:pt x="2230" y="4194"/>
                </a:lnTo>
                <a:cubicBezTo>
                  <a:pt x="2204" y="4238"/>
                  <a:pt x="2186" y="4265"/>
                  <a:pt x="2177" y="4274"/>
                </a:cubicBezTo>
                <a:cubicBezTo>
                  <a:pt x="2016" y="4497"/>
                  <a:pt x="1882" y="4738"/>
                  <a:pt x="1784" y="4988"/>
                </a:cubicBezTo>
                <a:cubicBezTo>
                  <a:pt x="1713" y="5157"/>
                  <a:pt x="1668" y="5344"/>
                  <a:pt x="1659" y="5532"/>
                </a:cubicBezTo>
                <a:cubicBezTo>
                  <a:pt x="1651" y="5835"/>
                  <a:pt x="1722" y="6147"/>
                  <a:pt x="1963" y="6361"/>
                </a:cubicBezTo>
                <a:cubicBezTo>
                  <a:pt x="2097" y="6485"/>
                  <a:pt x="2250" y="6536"/>
                  <a:pt x="2406" y="6536"/>
                </a:cubicBezTo>
                <a:cubicBezTo>
                  <a:pt x="2645" y="6536"/>
                  <a:pt x="2889" y="6416"/>
                  <a:pt x="3078" y="6254"/>
                </a:cubicBezTo>
                <a:cubicBezTo>
                  <a:pt x="3462" y="5915"/>
                  <a:pt x="3622" y="5398"/>
                  <a:pt x="3711" y="4907"/>
                </a:cubicBezTo>
                <a:cubicBezTo>
                  <a:pt x="3738" y="4952"/>
                  <a:pt x="3756" y="4988"/>
                  <a:pt x="3756" y="4996"/>
                </a:cubicBezTo>
                <a:cubicBezTo>
                  <a:pt x="3872" y="5246"/>
                  <a:pt x="4006" y="5487"/>
                  <a:pt x="4175" y="5701"/>
                </a:cubicBezTo>
                <a:cubicBezTo>
                  <a:pt x="4291" y="5835"/>
                  <a:pt x="4434" y="5969"/>
                  <a:pt x="4586" y="6067"/>
                </a:cubicBezTo>
                <a:cubicBezTo>
                  <a:pt x="4771" y="6188"/>
                  <a:pt x="4978" y="6268"/>
                  <a:pt x="5196" y="6268"/>
                </a:cubicBezTo>
                <a:cubicBezTo>
                  <a:pt x="5282" y="6268"/>
                  <a:pt x="5371" y="6256"/>
                  <a:pt x="5460" y="6228"/>
                </a:cubicBezTo>
                <a:cubicBezTo>
                  <a:pt x="5897" y="6094"/>
                  <a:pt x="5995" y="5612"/>
                  <a:pt x="5924" y="5211"/>
                </a:cubicBezTo>
                <a:cubicBezTo>
                  <a:pt x="5826" y="4702"/>
                  <a:pt x="5451" y="4310"/>
                  <a:pt x="5076" y="3988"/>
                </a:cubicBezTo>
                <a:lnTo>
                  <a:pt x="5174" y="3988"/>
                </a:lnTo>
                <a:cubicBezTo>
                  <a:pt x="5313" y="4002"/>
                  <a:pt x="5451" y="4011"/>
                  <a:pt x="5588" y="4011"/>
                </a:cubicBezTo>
                <a:cubicBezTo>
                  <a:pt x="5725" y="4011"/>
                  <a:pt x="5861" y="4002"/>
                  <a:pt x="5995" y="3979"/>
                </a:cubicBezTo>
                <a:cubicBezTo>
                  <a:pt x="6165" y="3953"/>
                  <a:pt x="6352" y="3899"/>
                  <a:pt x="6521" y="3810"/>
                </a:cubicBezTo>
                <a:cubicBezTo>
                  <a:pt x="6789" y="3667"/>
                  <a:pt x="7021" y="3453"/>
                  <a:pt x="7092" y="3132"/>
                </a:cubicBezTo>
                <a:cubicBezTo>
                  <a:pt x="7191" y="2686"/>
                  <a:pt x="6825" y="2356"/>
                  <a:pt x="6432" y="2222"/>
                </a:cubicBezTo>
                <a:cubicBezTo>
                  <a:pt x="6270" y="2168"/>
                  <a:pt x="6104" y="2145"/>
                  <a:pt x="5936" y="2145"/>
                </a:cubicBezTo>
                <a:cubicBezTo>
                  <a:pt x="5603" y="2145"/>
                  <a:pt x="5265" y="2234"/>
                  <a:pt x="4951" y="2347"/>
                </a:cubicBezTo>
                <a:cubicBezTo>
                  <a:pt x="4978" y="2302"/>
                  <a:pt x="5005" y="2276"/>
                  <a:pt x="5014" y="2258"/>
                </a:cubicBezTo>
                <a:cubicBezTo>
                  <a:pt x="5165" y="2035"/>
                  <a:pt x="5308" y="1803"/>
                  <a:pt x="5406" y="1544"/>
                </a:cubicBezTo>
                <a:cubicBezTo>
                  <a:pt x="5469" y="1383"/>
                  <a:pt x="5513" y="1196"/>
                  <a:pt x="5522" y="1009"/>
                </a:cubicBezTo>
                <a:cubicBezTo>
                  <a:pt x="5540" y="697"/>
                  <a:pt x="5460" y="393"/>
                  <a:pt x="5228" y="170"/>
                </a:cubicBezTo>
                <a:cubicBezTo>
                  <a:pt x="5094" y="51"/>
                  <a:pt x="4941" y="0"/>
                  <a:pt x="478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9B12D8A-6BDB-24B9-8FAB-8006993DE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586" y="1583006"/>
            <a:ext cx="4586693" cy="2592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Google Shape;2104;p74">
            <a:extLst>
              <a:ext uri="{FF2B5EF4-FFF2-40B4-BE49-F238E27FC236}">
                <a16:creationId xmlns:a16="http://schemas.microsoft.com/office/drawing/2014/main" id="{A23EA5B7-5477-121F-6771-C172D4802CF1}"/>
              </a:ext>
            </a:extLst>
          </p:cNvPr>
          <p:cNvSpPr/>
          <p:nvPr/>
        </p:nvSpPr>
        <p:spPr>
          <a:xfrm>
            <a:off x="7569333" y="3427786"/>
            <a:ext cx="372008" cy="338107"/>
          </a:xfrm>
          <a:custGeom>
            <a:avLst/>
            <a:gdLst/>
            <a:ahLst/>
            <a:cxnLst/>
            <a:rect l="l" t="t" r="r" b="b"/>
            <a:pathLst>
              <a:path w="7191" h="6536" extrusionOk="0">
                <a:moveTo>
                  <a:pt x="4785" y="0"/>
                </a:moveTo>
                <a:cubicBezTo>
                  <a:pt x="4546" y="0"/>
                  <a:pt x="4302" y="119"/>
                  <a:pt x="4113" y="286"/>
                </a:cubicBezTo>
                <a:cubicBezTo>
                  <a:pt x="3720" y="616"/>
                  <a:pt x="3560" y="1143"/>
                  <a:pt x="3470" y="1633"/>
                </a:cubicBezTo>
                <a:cubicBezTo>
                  <a:pt x="3453" y="1589"/>
                  <a:pt x="3435" y="1553"/>
                  <a:pt x="3426" y="1535"/>
                </a:cubicBezTo>
                <a:cubicBezTo>
                  <a:pt x="3310" y="1294"/>
                  <a:pt x="3176" y="1053"/>
                  <a:pt x="3007" y="839"/>
                </a:cubicBezTo>
                <a:cubicBezTo>
                  <a:pt x="2899" y="697"/>
                  <a:pt x="2757" y="572"/>
                  <a:pt x="2605" y="465"/>
                </a:cubicBezTo>
                <a:cubicBezTo>
                  <a:pt x="2420" y="343"/>
                  <a:pt x="2208" y="263"/>
                  <a:pt x="1991" y="263"/>
                </a:cubicBezTo>
                <a:cubicBezTo>
                  <a:pt x="1905" y="263"/>
                  <a:pt x="1817" y="276"/>
                  <a:pt x="1731" y="304"/>
                </a:cubicBezTo>
                <a:cubicBezTo>
                  <a:pt x="1294" y="447"/>
                  <a:pt x="1187" y="928"/>
                  <a:pt x="1267" y="1330"/>
                </a:cubicBezTo>
                <a:cubicBezTo>
                  <a:pt x="1365" y="1829"/>
                  <a:pt x="1731" y="2231"/>
                  <a:pt x="2114" y="2552"/>
                </a:cubicBezTo>
                <a:cubicBezTo>
                  <a:pt x="2061" y="2552"/>
                  <a:pt x="2025" y="2543"/>
                  <a:pt x="2007" y="2543"/>
                </a:cubicBezTo>
                <a:cubicBezTo>
                  <a:pt x="1883" y="2535"/>
                  <a:pt x="1757" y="2529"/>
                  <a:pt x="1631" y="2529"/>
                </a:cubicBezTo>
                <a:cubicBezTo>
                  <a:pt x="1485" y="2529"/>
                  <a:pt x="1339" y="2537"/>
                  <a:pt x="1196" y="2561"/>
                </a:cubicBezTo>
                <a:cubicBezTo>
                  <a:pt x="1017" y="2588"/>
                  <a:pt x="839" y="2641"/>
                  <a:pt x="669" y="2730"/>
                </a:cubicBezTo>
                <a:cubicBezTo>
                  <a:pt x="393" y="2864"/>
                  <a:pt x="170" y="3087"/>
                  <a:pt x="98" y="3400"/>
                </a:cubicBezTo>
                <a:cubicBezTo>
                  <a:pt x="0" y="3855"/>
                  <a:pt x="357" y="4176"/>
                  <a:pt x="750" y="4310"/>
                </a:cubicBezTo>
                <a:cubicBezTo>
                  <a:pt x="916" y="4368"/>
                  <a:pt x="1089" y="4393"/>
                  <a:pt x="1263" y="4393"/>
                </a:cubicBezTo>
                <a:cubicBezTo>
                  <a:pt x="1592" y="4393"/>
                  <a:pt x="1927" y="4305"/>
                  <a:pt x="2230" y="4194"/>
                </a:cubicBezTo>
                <a:lnTo>
                  <a:pt x="2230" y="4194"/>
                </a:lnTo>
                <a:cubicBezTo>
                  <a:pt x="2204" y="4238"/>
                  <a:pt x="2186" y="4265"/>
                  <a:pt x="2177" y="4274"/>
                </a:cubicBezTo>
                <a:cubicBezTo>
                  <a:pt x="2016" y="4497"/>
                  <a:pt x="1882" y="4738"/>
                  <a:pt x="1784" y="4988"/>
                </a:cubicBezTo>
                <a:cubicBezTo>
                  <a:pt x="1713" y="5157"/>
                  <a:pt x="1668" y="5344"/>
                  <a:pt x="1659" y="5532"/>
                </a:cubicBezTo>
                <a:cubicBezTo>
                  <a:pt x="1651" y="5835"/>
                  <a:pt x="1722" y="6147"/>
                  <a:pt x="1963" y="6361"/>
                </a:cubicBezTo>
                <a:cubicBezTo>
                  <a:pt x="2097" y="6485"/>
                  <a:pt x="2250" y="6536"/>
                  <a:pt x="2406" y="6536"/>
                </a:cubicBezTo>
                <a:cubicBezTo>
                  <a:pt x="2645" y="6536"/>
                  <a:pt x="2889" y="6416"/>
                  <a:pt x="3078" y="6254"/>
                </a:cubicBezTo>
                <a:cubicBezTo>
                  <a:pt x="3462" y="5915"/>
                  <a:pt x="3622" y="5398"/>
                  <a:pt x="3711" y="4907"/>
                </a:cubicBezTo>
                <a:cubicBezTo>
                  <a:pt x="3738" y="4952"/>
                  <a:pt x="3756" y="4988"/>
                  <a:pt x="3756" y="4996"/>
                </a:cubicBezTo>
                <a:cubicBezTo>
                  <a:pt x="3872" y="5246"/>
                  <a:pt x="4006" y="5487"/>
                  <a:pt x="4175" y="5701"/>
                </a:cubicBezTo>
                <a:cubicBezTo>
                  <a:pt x="4291" y="5835"/>
                  <a:pt x="4434" y="5969"/>
                  <a:pt x="4586" y="6067"/>
                </a:cubicBezTo>
                <a:cubicBezTo>
                  <a:pt x="4771" y="6188"/>
                  <a:pt x="4978" y="6268"/>
                  <a:pt x="5196" y="6268"/>
                </a:cubicBezTo>
                <a:cubicBezTo>
                  <a:pt x="5282" y="6268"/>
                  <a:pt x="5371" y="6256"/>
                  <a:pt x="5460" y="6228"/>
                </a:cubicBezTo>
                <a:cubicBezTo>
                  <a:pt x="5897" y="6094"/>
                  <a:pt x="5995" y="5612"/>
                  <a:pt x="5924" y="5211"/>
                </a:cubicBezTo>
                <a:cubicBezTo>
                  <a:pt x="5826" y="4702"/>
                  <a:pt x="5451" y="4310"/>
                  <a:pt x="5076" y="3988"/>
                </a:cubicBezTo>
                <a:lnTo>
                  <a:pt x="5174" y="3988"/>
                </a:lnTo>
                <a:cubicBezTo>
                  <a:pt x="5313" y="4002"/>
                  <a:pt x="5451" y="4011"/>
                  <a:pt x="5588" y="4011"/>
                </a:cubicBezTo>
                <a:cubicBezTo>
                  <a:pt x="5725" y="4011"/>
                  <a:pt x="5861" y="4002"/>
                  <a:pt x="5995" y="3979"/>
                </a:cubicBezTo>
                <a:cubicBezTo>
                  <a:pt x="6165" y="3953"/>
                  <a:pt x="6352" y="3899"/>
                  <a:pt x="6521" y="3810"/>
                </a:cubicBezTo>
                <a:cubicBezTo>
                  <a:pt x="6789" y="3667"/>
                  <a:pt x="7021" y="3453"/>
                  <a:pt x="7092" y="3132"/>
                </a:cubicBezTo>
                <a:cubicBezTo>
                  <a:pt x="7191" y="2686"/>
                  <a:pt x="6825" y="2356"/>
                  <a:pt x="6432" y="2222"/>
                </a:cubicBezTo>
                <a:cubicBezTo>
                  <a:pt x="6270" y="2168"/>
                  <a:pt x="6104" y="2145"/>
                  <a:pt x="5936" y="2145"/>
                </a:cubicBezTo>
                <a:cubicBezTo>
                  <a:pt x="5603" y="2145"/>
                  <a:pt x="5265" y="2234"/>
                  <a:pt x="4951" y="2347"/>
                </a:cubicBezTo>
                <a:cubicBezTo>
                  <a:pt x="4978" y="2302"/>
                  <a:pt x="5005" y="2276"/>
                  <a:pt x="5014" y="2258"/>
                </a:cubicBezTo>
                <a:cubicBezTo>
                  <a:pt x="5165" y="2035"/>
                  <a:pt x="5308" y="1803"/>
                  <a:pt x="5406" y="1544"/>
                </a:cubicBezTo>
                <a:cubicBezTo>
                  <a:pt x="5469" y="1383"/>
                  <a:pt x="5513" y="1196"/>
                  <a:pt x="5522" y="1009"/>
                </a:cubicBezTo>
                <a:cubicBezTo>
                  <a:pt x="5540" y="697"/>
                  <a:pt x="5460" y="393"/>
                  <a:pt x="5228" y="170"/>
                </a:cubicBezTo>
                <a:cubicBezTo>
                  <a:pt x="5094" y="51"/>
                  <a:pt x="4941" y="0"/>
                  <a:pt x="478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72"/>
          <p:cNvSpPr txBox="1">
            <a:spLocks noGrp="1"/>
          </p:cNvSpPr>
          <p:nvPr>
            <p:ph type="title"/>
          </p:nvPr>
        </p:nvSpPr>
        <p:spPr>
          <a:xfrm>
            <a:off x="2265770" y="695188"/>
            <a:ext cx="3925396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Thanks!</a:t>
            </a:r>
            <a:endParaRPr sz="6600" dirty="0"/>
          </a:p>
        </p:txBody>
      </p:sp>
      <p:pic>
        <p:nvPicPr>
          <p:cNvPr id="2050" name="Picture 2" descr="Have A Nice Day&quot; Images – Browse 5,817 Stock Photos, Vectors, and Video |  Adobe Stock">
            <a:extLst>
              <a:ext uri="{FF2B5EF4-FFF2-40B4-BE49-F238E27FC236}">
                <a16:creationId xmlns:a16="http://schemas.microsoft.com/office/drawing/2014/main" id="{2A64E996-405B-AE0A-44A9-C1DD4E464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194" y="1535134"/>
            <a:ext cx="4250826" cy="2833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74"/>
          <p:cNvSpPr/>
          <p:nvPr/>
        </p:nvSpPr>
        <p:spPr>
          <a:xfrm>
            <a:off x="726875" y="2511675"/>
            <a:ext cx="7704000" cy="209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4" name="Google Shape;2074;p7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sp>
        <p:nvSpPr>
          <p:cNvPr id="2075" name="Google Shape;2075;p74"/>
          <p:cNvSpPr txBox="1">
            <a:spLocks noGrp="1"/>
          </p:cNvSpPr>
          <p:nvPr>
            <p:ph type="body" idx="1"/>
          </p:nvPr>
        </p:nvSpPr>
        <p:spPr>
          <a:xfrm>
            <a:off x="720000" y="1163175"/>
            <a:ext cx="7704000" cy="12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an assortment of alternative resources whose style fits the one of this template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/>
              <a:t>Vectors</a:t>
            </a:r>
            <a:endParaRPr b="1"/>
          </a:p>
          <a:p>
            <a:pPr marL="241300" lvl="0" indent="-215900" algn="l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Notebook paper quote templates</a:t>
            </a:r>
            <a:endParaRPr/>
          </a:p>
          <a:p>
            <a:pPr marL="241300" lvl="0" indent="-215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4"/>
              </a:rPr>
              <a:t>Hand drawn school template</a:t>
            </a:r>
            <a:endParaRPr/>
          </a:p>
        </p:txBody>
      </p:sp>
      <p:grpSp>
        <p:nvGrpSpPr>
          <p:cNvPr id="2076" name="Google Shape;2076;p74"/>
          <p:cNvGrpSpPr/>
          <p:nvPr/>
        </p:nvGrpSpPr>
        <p:grpSpPr>
          <a:xfrm>
            <a:off x="4762317" y="2604099"/>
            <a:ext cx="3481271" cy="1769034"/>
            <a:chOff x="4741809" y="2398650"/>
            <a:chExt cx="3109388" cy="1580200"/>
          </a:xfrm>
        </p:grpSpPr>
        <p:sp>
          <p:nvSpPr>
            <p:cNvPr id="2077" name="Google Shape;2077;p74"/>
            <p:cNvSpPr/>
            <p:nvPr/>
          </p:nvSpPr>
          <p:spPr>
            <a:xfrm>
              <a:off x="6296712" y="3967856"/>
              <a:ext cx="244830" cy="10994"/>
            </a:xfrm>
            <a:custGeom>
              <a:avLst/>
              <a:gdLst/>
              <a:ahLst/>
              <a:cxnLst/>
              <a:rect l="l" t="t" r="r" b="b"/>
              <a:pathLst>
                <a:path w="5033" h="226" extrusionOk="0">
                  <a:moveTo>
                    <a:pt x="1" y="0"/>
                  </a:moveTo>
                  <a:cubicBezTo>
                    <a:pt x="785" y="165"/>
                    <a:pt x="1540" y="226"/>
                    <a:pt x="2267" y="226"/>
                  </a:cubicBezTo>
                  <a:cubicBezTo>
                    <a:pt x="3236" y="226"/>
                    <a:pt x="4156" y="118"/>
                    <a:pt x="5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4"/>
            <p:cNvSpPr/>
            <p:nvPr/>
          </p:nvSpPr>
          <p:spPr>
            <a:xfrm>
              <a:off x="4829031" y="3967856"/>
              <a:ext cx="316436" cy="49"/>
            </a:xfrm>
            <a:custGeom>
              <a:avLst/>
              <a:gdLst/>
              <a:ahLst/>
              <a:cxnLst/>
              <a:rect l="l" t="t" r="r" b="b"/>
              <a:pathLst>
                <a:path w="6505" h="1" fill="none" extrusionOk="0">
                  <a:moveTo>
                    <a:pt x="6504" y="0"/>
                  </a:moveTo>
                  <a:lnTo>
                    <a:pt x="2633" y="0"/>
                  </a:lnTo>
                  <a:lnTo>
                    <a:pt x="1" y="0"/>
                  </a:lnTo>
                </a:path>
              </a:pathLst>
            </a:custGeom>
            <a:noFill/>
            <a:ln w="26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4"/>
            <p:cNvSpPr/>
            <p:nvPr/>
          </p:nvSpPr>
          <p:spPr>
            <a:xfrm>
              <a:off x="4741809" y="2398650"/>
              <a:ext cx="3109388" cy="1569239"/>
            </a:xfrm>
            <a:custGeom>
              <a:avLst/>
              <a:gdLst/>
              <a:ahLst/>
              <a:cxnLst/>
              <a:rect l="l" t="t" r="r" b="b"/>
              <a:pathLst>
                <a:path w="63920" h="32259" extrusionOk="0">
                  <a:moveTo>
                    <a:pt x="1" y="0"/>
                  </a:moveTo>
                  <a:lnTo>
                    <a:pt x="1" y="2168"/>
                  </a:lnTo>
                  <a:cubicBezTo>
                    <a:pt x="45" y="2168"/>
                    <a:pt x="81" y="2168"/>
                    <a:pt x="135" y="2177"/>
                  </a:cubicBezTo>
                  <a:cubicBezTo>
                    <a:pt x="340" y="2212"/>
                    <a:pt x="920" y="2319"/>
                    <a:pt x="1044" y="2382"/>
                  </a:cubicBezTo>
                  <a:lnTo>
                    <a:pt x="1053" y="2382"/>
                  </a:lnTo>
                  <a:cubicBezTo>
                    <a:pt x="1294" y="1998"/>
                    <a:pt x="1722" y="1740"/>
                    <a:pt x="2204" y="1740"/>
                  </a:cubicBezTo>
                  <a:cubicBezTo>
                    <a:pt x="2962" y="1740"/>
                    <a:pt x="3578" y="2346"/>
                    <a:pt x="3578" y="3105"/>
                  </a:cubicBezTo>
                  <a:cubicBezTo>
                    <a:pt x="3578" y="3863"/>
                    <a:pt x="2962" y="4469"/>
                    <a:pt x="2204" y="4469"/>
                  </a:cubicBezTo>
                  <a:cubicBezTo>
                    <a:pt x="1901" y="4469"/>
                    <a:pt x="1624" y="4371"/>
                    <a:pt x="1401" y="4202"/>
                  </a:cubicBezTo>
                  <a:cubicBezTo>
                    <a:pt x="1160" y="4220"/>
                    <a:pt x="857" y="4255"/>
                    <a:pt x="589" y="4380"/>
                  </a:cubicBezTo>
                  <a:cubicBezTo>
                    <a:pt x="233" y="4559"/>
                    <a:pt x="99" y="4880"/>
                    <a:pt x="1" y="5058"/>
                  </a:cubicBezTo>
                  <a:lnTo>
                    <a:pt x="1" y="6254"/>
                  </a:lnTo>
                  <a:cubicBezTo>
                    <a:pt x="117" y="6263"/>
                    <a:pt x="152" y="6289"/>
                    <a:pt x="509" y="6370"/>
                  </a:cubicBezTo>
                  <a:cubicBezTo>
                    <a:pt x="552" y="6378"/>
                    <a:pt x="592" y="6382"/>
                    <a:pt x="630" y="6382"/>
                  </a:cubicBezTo>
                  <a:cubicBezTo>
                    <a:pt x="746" y="6382"/>
                    <a:pt x="836" y="6343"/>
                    <a:pt x="911" y="6289"/>
                  </a:cubicBezTo>
                  <a:cubicBezTo>
                    <a:pt x="1080" y="5736"/>
                    <a:pt x="1598" y="5335"/>
                    <a:pt x="2204" y="5335"/>
                  </a:cubicBezTo>
                  <a:cubicBezTo>
                    <a:pt x="2962" y="5335"/>
                    <a:pt x="3578" y="5950"/>
                    <a:pt x="3578" y="6700"/>
                  </a:cubicBezTo>
                  <a:cubicBezTo>
                    <a:pt x="3578" y="7458"/>
                    <a:pt x="2962" y="8065"/>
                    <a:pt x="2204" y="8065"/>
                  </a:cubicBezTo>
                  <a:cubicBezTo>
                    <a:pt x="1767" y="8065"/>
                    <a:pt x="1383" y="7859"/>
                    <a:pt x="1134" y="7538"/>
                  </a:cubicBezTo>
                  <a:cubicBezTo>
                    <a:pt x="1027" y="7529"/>
                    <a:pt x="920" y="7520"/>
                    <a:pt x="777" y="7503"/>
                  </a:cubicBezTo>
                  <a:cubicBezTo>
                    <a:pt x="482" y="7466"/>
                    <a:pt x="310" y="7357"/>
                    <a:pt x="173" y="7357"/>
                  </a:cubicBezTo>
                  <a:cubicBezTo>
                    <a:pt x="111" y="7357"/>
                    <a:pt x="56" y="7379"/>
                    <a:pt x="1" y="7440"/>
                  </a:cubicBezTo>
                  <a:lnTo>
                    <a:pt x="1" y="9608"/>
                  </a:lnTo>
                  <a:cubicBezTo>
                    <a:pt x="27" y="9608"/>
                    <a:pt x="72" y="9617"/>
                    <a:pt x="143" y="9617"/>
                  </a:cubicBezTo>
                  <a:cubicBezTo>
                    <a:pt x="147" y="9617"/>
                    <a:pt x="150" y="9617"/>
                    <a:pt x="154" y="9617"/>
                  </a:cubicBezTo>
                  <a:cubicBezTo>
                    <a:pt x="389" y="9617"/>
                    <a:pt x="538" y="9921"/>
                    <a:pt x="714" y="10009"/>
                  </a:cubicBezTo>
                  <a:cubicBezTo>
                    <a:pt x="759" y="10027"/>
                    <a:pt x="813" y="10045"/>
                    <a:pt x="866" y="10054"/>
                  </a:cubicBezTo>
                  <a:cubicBezTo>
                    <a:pt x="982" y="9421"/>
                    <a:pt x="1535" y="8930"/>
                    <a:pt x="2204" y="8930"/>
                  </a:cubicBezTo>
                  <a:cubicBezTo>
                    <a:pt x="2962" y="8930"/>
                    <a:pt x="3578" y="9545"/>
                    <a:pt x="3578" y="10295"/>
                  </a:cubicBezTo>
                  <a:cubicBezTo>
                    <a:pt x="3578" y="11053"/>
                    <a:pt x="2962" y="11669"/>
                    <a:pt x="2204" y="11669"/>
                  </a:cubicBezTo>
                  <a:cubicBezTo>
                    <a:pt x="1678" y="11669"/>
                    <a:pt x="1232" y="11365"/>
                    <a:pt x="1000" y="10928"/>
                  </a:cubicBezTo>
                  <a:cubicBezTo>
                    <a:pt x="955" y="10955"/>
                    <a:pt x="902" y="10973"/>
                    <a:pt x="848" y="10982"/>
                  </a:cubicBezTo>
                  <a:cubicBezTo>
                    <a:pt x="817" y="10985"/>
                    <a:pt x="787" y="10988"/>
                    <a:pt x="757" y="10988"/>
                  </a:cubicBezTo>
                  <a:cubicBezTo>
                    <a:pt x="641" y="10988"/>
                    <a:pt x="537" y="10955"/>
                    <a:pt x="474" y="10848"/>
                  </a:cubicBezTo>
                  <a:cubicBezTo>
                    <a:pt x="450" y="10812"/>
                    <a:pt x="420" y="10800"/>
                    <a:pt x="386" y="10800"/>
                  </a:cubicBezTo>
                  <a:cubicBezTo>
                    <a:pt x="313" y="10800"/>
                    <a:pt x="219" y="10853"/>
                    <a:pt x="122" y="10853"/>
                  </a:cubicBezTo>
                  <a:cubicBezTo>
                    <a:pt x="106" y="10853"/>
                    <a:pt x="89" y="10852"/>
                    <a:pt x="72" y="10848"/>
                  </a:cubicBezTo>
                  <a:cubicBezTo>
                    <a:pt x="45" y="10839"/>
                    <a:pt x="19" y="10794"/>
                    <a:pt x="1" y="10732"/>
                  </a:cubicBezTo>
                  <a:lnTo>
                    <a:pt x="1" y="13729"/>
                  </a:lnTo>
                  <a:cubicBezTo>
                    <a:pt x="1" y="13729"/>
                    <a:pt x="295" y="13783"/>
                    <a:pt x="411" y="13783"/>
                  </a:cubicBezTo>
                  <a:cubicBezTo>
                    <a:pt x="483" y="13789"/>
                    <a:pt x="486" y="13801"/>
                    <a:pt x="530" y="13801"/>
                  </a:cubicBezTo>
                  <a:cubicBezTo>
                    <a:pt x="557" y="13801"/>
                    <a:pt x="598" y="13796"/>
                    <a:pt x="679" y="13783"/>
                  </a:cubicBezTo>
                  <a:cubicBezTo>
                    <a:pt x="759" y="13774"/>
                    <a:pt x="813" y="13765"/>
                    <a:pt x="857" y="13765"/>
                  </a:cubicBezTo>
                  <a:cubicBezTo>
                    <a:pt x="920" y="13069"/>
                    <a:pt x="1499" y="12534"/>
                    <a:pt x="2204" y="12534"/>
                  </a:cubicBezTo>
                  <a:cubicBezTo>
                    <a:pt x="2962" y="12534"/>
                    <a:pt x="3578" y="13141"/>
                    <a:pt x="3578" y="13899"/>
                  </a:cubicBezTo>
                  <a:cubicBezTo>
                    <a:pt x="3578" y="14648"/>
                    <a:pt x="2962" y="15264"/>
                    <a:pt x="2204" y="15264"/>
                  </a:cubicBezTo>
                  <a:cubicBezTo>
                    <a:pt x="1464" y="15264"/>
                    <a:pt x="857" y="14666"/>
                    <a:pt x="839" y="13926"/>
                  </a:cubicBezTo>
                  <a:cubicBezTo>
                    <a:pt x="768" y="13935"/>
                    <a:pt x="679" y="13952"/>
                    <a:pt x="589" y="13952"/>
                  </a:cubicBezTo>
                  <a:cubicBezTo>
                    <a:pt x="438" y="13952"/>
                    <a:pt x="340" y="13944"/>
                    <a:pt x="152" y="13899"/>
                  </a:cubicBezTo>
                  <a:cubicBezTo>
                    <a:pt x="81" y="13881"/>
                    <a:pt x="36" y="13872"/>
                    <a:pt x="1" y="13872"/>
                  </a:cubicBezTo>
                  <a:lnTo>
                    <a:pt x="1" y="16968"/>
                  </a:lnTo>
                  <a:cubicBezTo>
                    <a:pt x="1" y="16968"/>
                    <a:pt x="179" y="16861"/>
                    <a:pt x="340" y="16834"/>
                  </a:cubicBezTo>
                  <a:cubicBezTo>
                    <a:pt x="374" y="16828"/>
                    <a:pt x="407" y="16825"/>
                    <a:pt x="440" y="16825"/>
                  </a:cubicBezTo>
                  <a:cubicBezTo>
                    <a:pt x="552" y="16825"/>
                    <a:pt x="652" y="16864"/>
                    <a:pt x="714" y="16968"/>
                  </a:cubicBezTo>
                  <a:cubicBezTo>
                    <a:pt x="734" y="17004"/>
                    <a:pt x="763" y="17016"/>
                    <a:pt x="797" y="17016"/>
                  </a:cubicBezTo>
                  <a:cubicBezTo>
                    <a:pt x="840" y="17016"/>
                    <a:pt x="892" y="16996"/>
                    <a:pt x="946" y="16977"/>
                  </a:cubicBezTo>
                  <a:cubicBezTo>
                    <a:pt x="1143" y="16477"/>
                    <a:pt x="1633" y="16129"/>
                    <a:pt x="2204" y="16129"/>
                  </a:cubicBezTo>
                  <a:cubicBezTo>
                    <a:pt x="2962" y="16129"/>
                    <a:pt x="3578" y="16736"/>
                    <a:pt x="3578" y="17494"/>
                  </a:cubicBezTo>
                  <a:cubicBezTo>
                    <a:pt x="3578" y="18252"/>
                    <a:pt x="2962" y="18859"/>
                    <a:pt x="2204" y="18859"/>
                  </a:cubicBezTo>
                  <a:cubicBezTo>
                    <a:pt x="1714" y="18859"/>
                    <a:pt x="1285" y="18591"/>
                    <a:pt x="1044" y="18199"/>
                  </a:cubicBezTo>
                  <a:lnTo>
                    <a:pt x="1036" y="18199"/>
                  </a:lnTo>
                  <a:cubicBezTo>
                    <a:pt x="804" y="18199"/>
                    <a:pt x="643" y="17896"/>
                    <a:pt x="465" y="17806"/>
                  </a:cubicBezTo>
                  <a:cubicBezTo>
                    <a:pt x="331" y="17735"/>
                    <a:pt x="108" y="17735"/>
                    <a:pt x="1" y="17735"/>
                  </a:cubicBezTo>
                  <a:lnTo>
                    <a:pt x="1" y="20661"/>
                  </a:lnTo>
                  <a:cubicBezTo>
                    <a:pt x="50" y="20652"/>
                    <a:pt x="110" y="20648"/>
                    <a:pt x="178" y="20648"/>
                  </a:cubicBezTo>
                  <a:cubicBezTo>
                    <a:pt x="246" y="20648"/>
                    <a:pt x="322" y="20652"/>
                    <a:pt x="402" y="20661"/>
                  </a:cubicBezTo>
                  <a:cubicBezTo>
                    <a:pt x="620" y="20681"/>
                    <a:pt x="633" y="20759"/>
                    <a:pt x="736" y="20759"/>
                  </a:cubicBezTo>
                  <a:cubicBezTo>
                    <a:pt x="773" y="20759"/>
                    <a:pt x="820" y="20749"/>
                    <a:pt x="893" y="20723"/>
                  </a:cubicBezTo>
                  <a:cubicBezTo>
                    <a:pt x="1053" y="20153"/>
                    <a:pt x="1580" y="19724"/>
                    <a:pt x="2204" y="19724"/>
                  </a:cubicBezTo>
                  <a:cubicBezTo>
                    <a:pt x="2962" y="19724"/>
                    <a:pt x="3578" y="20340"/>
                    <a:pt x="3578" y="21089"/>
                  </a:cubicBezTo>
                  <a:cubicBezTo>
                    <a:pt x="3578" y="21848"/>
                    <a:pt x="2962" y="22454"/>
                    <a:pt x="2204" y="22454"/>
                  </a:cubicBezTo>
                  <a:cubicBezTo>
                    <a:pt x="1624" y="22454"/>
                    <a:pt x="1134" y="22097"/>
                    <a:pt x="937" y="21589"/>
                  </a:cubicBezTo>
                  <a:cubicBezTo>
                    <a:pt x="856" y="21559"/>
                    <a:pt x="775" y="21542"/>
                    <a:pt x="704" y="21542"/>
                  </a:cubicBezTo>
                  <a:cubicBezTo>
                    <a:pt x="689" y="21542"/>
                    <a:pt x="675" y="21543"/>
                    <a:pt x="661" y="21544"/>
                  </a:cubicBezTo>
                  <a:cubicBezTo>
                    <a:pt x="233" y="21598"/>
                    <a:pt x="233" y="21785"/>
                    <a:pt x="1" y="21892"/>
                  </a:cubicBezTo>
                  <a:lnTo>
                    <a:pt x="1" y="24417"/>
                  </a:lnTo>
                  <a:lnTo>
                    <a:pt x="384" y="24417"/>
                  </a:lnTo>
                  <a:cubicBezTo>
                    <a:pt x="384" y="24417"/>
                    <a:pt x="625" y="24167"/>
                    <a:pt x="795" y="24149"/>
                  </a:cubicBezTo>
                  <a:cubicBezTo>
                    <a:pt x="839" y="24140"/>
                    <a:pt x="893" y="24140"/>
                    <a:pt x="964" y="24131"/>
                  </a:cubicBezTo>
                  <a:cubicBezTo>
                    <a:pt x="1169" y="23659"/>
                    <a:pt x="1651" y="23320"/>
                    <a:pt x="2204" y="23320"/>
                  </a:cubicBezTo>
                  <a:cubicBezTo>
                    <a:pt x="2962" y="23320"/>
                    <a:pt x="3578" y="23935"/>
                    <a:pt x="3578" y="24693"/>
                  </a:cubicBezTo>
                  <a:cubicBezTo>
                    <a:pt x="3578" y="25443"/>
                    <a:pt x="2962" y="26058"/>
                    <a:pt x="2204" y="26058"/>
                  </a:cubicBezTo>
                  <a:cubicBezTo>
                    <a:pt x="1624" y="26058"/>
                    <a:pt x="1134" y="25692"/>
                    <a:pt x="937" y="25184"/>
                  </a:cubicBezTo>
                  <a:cubicBezTo>
                    <a:pt x="893" y="25202"/>
                    <a:pt x="857" y="25220"/>
                    <a:pt x="839" y="25246"/>
                  </a:cubicBezTo>
                  <a:cubicBezTo>
                    <a:pt x="750" y="25389"/>
                    <a:pt x="634" y="25541"/>
                    <a:pt x="384" y="25621"/>
                  </a:cubicBezTo>
                  <a:cubicBezTo>
                    <a:pt x="305" y="25645"/>
                    <a:pt x="235" y="25653"/>
                    <a:pt x="176" y="25653"/>
                  </a:cubicBezTo>
                  <a:cubicBezTo>
                    <a:pt x="100" y="25653"/>
                    <a:pt x="41" y="25640"/>
                    <a:pt x="1" y="25630"/>
                  </a:cubicBezTo>
                  <a:lnTo>
                    <a:pt x="1" y="27557"/>
                  </a:lnTo>
                  <a:cubicBezTo>
                    <a:pt x="150" y="27756"/>
                    <a:pt x="368" y="28008"/>
                    <a:pt x="548" y="28008"/>
                  </a:cubicBezTo>
                  <a:cubicBezTo>
                    <a:pt x="562" y="28008"/>
                    <a:pt x="576" y="28006"/>
                    <a:pt x="589" y="28003"/>
                  </a:cubicBezTo>
                  <a:cubicBezTo>
                    <a:pt x="884" y="27941"/>
                    <a:pt x="857" y="27691"/>
                    <a:pt x="1044" y="27566"/>
                  </a:cubicBezTo>
                  <a:lnTo>
                    <a:pt x="1053" y="27566"/>
                  </a:lnTo>
                  <a:cubicBezTo>
                    <a:pt x="1294" y="27182"/>
                    <a:pt x="1722" y="26924"/>
                    <a:pt x="2204" y="26924"/>
                  </a:cubicBezTo>
                  <a:cubicBezTo>
                    <a:pt x="2962" y="26924"/>
                    <a:pt x="3578" y="27530"/>
                    <a:pt x="3578" y="28288"/>
                  </a:cubicBezTo>
                  <a:cubicBezTo>
                    <a:pt x="3578" y="29038"/>
                    <a:pt x="2962" y="29653"/>
                    <a:pt x="2204" y="29653"/>
                  </a:cubicBezTo>
                  <a:cubicBezTo>
                    <a:pt x="1731" y="29653"/>
                    <a:pt x="1312" y="29413"/>
                    <a:pt x="1071" y="29038"/>
                  </a:cubicBezTo>
                  <a:cubicBezTo>
                    <a:pt x="1030" y="29079"/>
                    <a:pt x="966" y="29097"/>
                    <a:pt x="887" y="29097"/>
                  </a:cubicBezTo>
                  <a:cubicBezTo>
                    <a:pt x="845" y="29097"/>
                    <a:pt x="799" y="29092"/>
                    <a:pt x="750" y="29082"/>
                  </a:cubicBezTo>
                  <a:cubicBezTo>
                    <a:pt x="606" y="29051"/>
                    <a:pt x="603" y="28954"/>
                    <a:pt x="534" y="28954"/>
                  </a:cubicBezTo>
                  <a:cubicBezTo>
                    <a:pt x="504" y="28954"/>
                    <a:pt x="463" y="28972"/>
                    <a:pt x="393" y="29020"/>
                  </a:cubicBezTo>
                  <a:cubicBezTo>
                    <a:pt x="259" y="29115"/>
                    <a:pt x="125" y="29147"/>
                    <a:pt x="34" y="29147"/>
                  </a:cubicBezTo>
                  <a:cubicBezTo>
                    <a:pt x="22" y="29147"/>
                    <a:pt x="11" y="29146"/>
                    <a:pt x="1" y="29145"/>
                  </a:cubicBezTo>
                  <a:lnTo>
                    <a:pt x="1" y="32258"/>
                  </a:lnTo>
                  <a:lnTo>
                    <a:pt x="902" y="32258"/>
                  </a:lnTo>
                  <a:cubicBezTo>
                    <a:pt x="866" y="32142"/>
                    <a:pt x="839" y="32017"/>
                    <a:pt x="839" y="31884"/>
                  </a:cubicBezTo>
                  <a:cubicBezTo>
                    <a:pt x="839" y="31125"/>
                    <a:pt x="1455" y="30519"/>
                    <a:pt x="2204" y="30519"/>
                  </a:cubicBezTo>
                  <a:cubicBezTo>
                    <a:pt x="2962" y="30519"/>
                    <a:pt x="3578" y="31125"/>
                    <a:pt x="3578" y="31884"/>
                  </a:cubicBezTo>
                  <a:cubicBezTo>
                    <a:pt x="3578" y="32017"/>
                    <a:pt x="3551" y="32142"/>
                    <a:pt x="3516" y="32258"/>
                  </a:cubicBezTo>
                  <a:lnTo>
                    <a:pt x="8297" y="32258"/>
                  </a:lnTo>
                  <a:cubicBezTo>
                    <a:pt x="9609" y="32258"/>
                    <a:pt x="9841" y="32258"/>
                    <a:pt x="10920" y="31884"/>
                  </a:cubicBezTo>
                  <a:cubicBezTo>
                    <a:pt x="12008" y="31509"/>
                    <a:pt x="12553" y="31652"/>
                    <a:pt x="13552" y="31455"/>
                  </a:cubicBezTo>
                  <a:cubicBezTo>
                    <a:pt x="14560" y="31268"/>
                    <a:pt x="15175" y="30876"/>
                    <a:pt x="16032" y="30804"/>
                  </a:cubicBezTo>
                  <a:cubicBezTo>
                    <a:pt x="16064" y="30801"/>
                    <a:pt x="16104" y="30800"/>
                    <a:pt x="16150" y="30800"/>
                  </a:cubicBezTo>
                  <a:cubicBezTo>
                    <a:pt x="17161" y="30800"/>
                    <a:pt x="21289" y="31504"/>
                    <a:pt x="22611" y="31504"/>
                  </a:cubicBezTo>
                  <a:cubicBezTo>
                    <a:pt x="22802" y="31504"/>
                    <a:pt x="22934" y="31489"/>
                    <a:pt x="22990" y="31455"/>
                  </a:cubicBezTo>
                  <a:cubicBezTo>
                    <a:pt x="23354" y="31246"/>
                    <a:pt x="25477" y="30965"/>
                    <a:pt x="27014" y="30965"/>
                  </a:cubicBezTo>
                  <a:cubicBezTo>
                    <a:pt x="27437" y="30965"/>
                    <a:pt x="27817" y="30986"/>
                    <a:pt x="28102" y="31036"/>
                  </a:cubicBezTo>
                  <a:cubicBezTo>
                    <a:pt x="29413" y="31268"/>
                    <a:pt x="28718" y="31571"/>
                    <a:pt x="31965" y="32258"/>
                  </a:cubicBezTo>
                  <a:lnTo>
                    <a:pt x="36996" y="32258"/>
                  </a:lnTo>
                  <a:cubicBezTo>
                    <a:pt x="38003" y="32122"/>
                    <a:pt x="38946" y="31986"/>
                    <a:pt x="39846" y="31986"/>
                  </a:cubicBezTo>
                  <a:cubicBezTo>
                    <a:pt x="40006" y="31986"/>
                    <a:pt x="40166" y="31990"/>
                    <a:pt x="40324" y="32000"/>
                  </a:cubicBezTo>
                  <a:cubicBezTo>
                    <a:pt x="40475" y="32009"/>
                    <a:pt x="40628" y="32014"/>
                    <a:pt x="40781" y="32014"/>
                  </a:cubicBezTo>
                  <a:cubicBezTo>
                    <a:pt x="43054" y="32014"/>
                    <a:pt x="45486" y="31016"/>
                    <a:pt x="47291" y="30724"/>
                  </a:cubicBezTo>
                  <a:cubicBezTo>
                    <a:pt x="47490" y="30691"/>
                    <a:pt x="47788" y="30674"/>
                    <a:pt x="48155" y="30674"/>
                  </a:cubicBezTo>
                  <a:cubicBezTo>
                    <a:pt x="49701" y="30674"/>
                    <a:pt x="52490" y="30987"/>
                    <a:pt x="54428" y="31830"/>
                  </a:cubicBezTo>
                  <a:cubicBezTo>
                    <a:pt x="54857" y="32017"/>
                    <a:pt x="55311" y="32094"/>
                    <a:pt x="55778" y="32094"/>
                  </a:cubicBezTo>
                  <a:cubicBezTo>
                    <a:pt x="57927" y="32094"/>
                    <a:pt x="60365" y="30465"/>
                    <a:pt x="61984" y="30340"/>
                  </a:cubicBezTo>
                  <a:cubicBezTo>
                    <a:pt x="62377" y="30305"/>
                    <a:pt x="63920" y="29020"/>
                    <a:pt x="63920" y="29020"/>
                  </a:cubicBezTo>
                  <a:lnTo>
                    <a:pt x="63920" y="2391"/>
                  </a:lnTo>
                  <a:cubicBezTo>
                    <a:pt x="63920" y="1071"/>
                    <a:pt x="62849" y="0"/>
                    <a:pt x="615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4"/>
            <p:cNvSpPr/>
            <p:nvPr/>
          </p:nvSpPr>
          <p:spPr>
            <a:xfrm>
              <a:off x="5106358" y="2617360"/>
              <a:ext cx="2554349" cy="7394"/>
            </a:xfrm>
            <a:custGeom>
              <a:avLst/>
              <a:gdLst/>
              <a:ahLst/>
              <a:cxnLst/>
              <a:rect l="l" t="t" r="r" b="b"/>
              <a:pathLst>
                <a:path w="52510" h="152" extrusionOk="0">
                  <a:moveTo>
                    <a:pt x="0" y="0"/>
                  </a:moveTo>
                  <a:lnTo>
                    <a:pt x="0" y="152"/>
                  </a:lnTo>
                  <a:lnTo>
                    <a:pt x="52510" y="152"/>
                  </a:lnTo>
                  <a:lnTo>
                    <a:pt x="525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4"/>
            <p:cNvSpPr/>
            <p:nvPr/>
          </p:nvSpPr>
          <p:spPr>
            <a:xfrm>
              <a:off x="5106358" y="2787911"/>
              <a:ext cx="2554349" cy="7832"/>
            </a:xfrm>
            <a:custGeom>
              <a:avLst/>
              <a:gdLst/>
              <a:ahLst/>
              <a:cxnLst/>
              <a:rect l="l" t="t" r="r" b="b"/>
              <a:pathLst>
                <a:path w="52510" h="161" extrusionOk="0">
                  <a:moveTo>
                    <a:pt x="0" y="0"/>
                  </a:moveTo>
                  <a:lnTo>
                    <a:pt x="0" y="161"/>
                  </a:lnTo>
                  <a:lnTo>
                    <a:pt x="52510" y="161"/>
                  </a:lnTo>
                  <a:lnTo>
                    <a:pt x="525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4"/>
            <p:cNvSpPr/>
            <p:nvPr/>
          </p:nvSpPr>
          <p:spPr>
            <a:xfrm>
              <a:off x="5106358" y="2958462"/>
              <a:ext cx="2554349" cy="7832"/>
            </a:xfrm>
            <a:custGeom>
              <a:avLst/>
              <a:gdLst/>
              <a:ahLst/>
              <a:cxnLst/>
              <a:rect l="l" t="t" r="r" b="b"/>
              <a:pathLst>
                <a:path w="52510" h="161" extrusionOk="0">
                  <a:moveTo>
                    <a:pt x="0" y="0"/>
                  </a:moveTo>
                  <a:lnTo>
                    <a:pt x="0" y="161"/>
                  </a:lnTo>
                  <a:lnTo>
                    <a:pt x="52510" y="161"/>
                  </a:lnTo>
                  <a:lnTo>
                    <a:pt x="525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4"/>
            <p:cNvSpPr/>
            <p:nvPr/>
          </p:nvSpPr>
          <p:spPr>
            <a:xfrm>
              <a:off x="5106358" y="3129013"/>
              <a:ext cx="2554349" cy="7832"/>
            </a:xfrm>
            <a:custGeom>
              <a:avLst/>
              <a:gdLst/>
              <a:ahLst/>
              <a:cxnLst/>
              <a:rect l="l" t="t" r="r" b="b"/>
              <a:pathLst>
                <a:path w="52510" h="161" extrusionOk="0">
                  <a:moveTo>
                    <a:pt x="0" y="0"/>
                  </a:moveTo>
                  <a:lnTo>
                    <a:pt x="0" y="161"/>
                  </a:lnTo>
                  <a:lnTo>
                    <a:pt x="52510" y="161"/>
                  </a:lnTo>
                  <a:lnTo>
                    <a:pt x="525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4"/>
            <p:cNvSpPr/>
            <p:nvPr/>
          </p:nvSpPr>
          <p:spPr>
            <a:xfrm>
              <a:off x="5106358" y="3299954"/>
              <a:ext cx="2554349" cy="7443"/>
            </a:xfrm>
            <a:custGeom>
              <a:avLst/>
              <a:gdLst/>
              <a:ahLst/>
              <a:cxnLst/>
              <a:rect l="l" t="t" r="r" b="b"/>
              <a:pathLst>
                <a:path w="52510" h="153" extrusionOk="0">
                  <a:moveTo>
                    <a:pt x="0" y="1"/>
                  </a:moveTo>
                  <a:lnTo>
                    <a:pt x="0" y="153"/>
                  </a:lnTo>
                  <a:lnTo>
                    <a:pt x="52510" y="153"/>
                  </a:lnTo>
                  <a:lnTo>
                    <a:pt x="525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4"/>
            <p:cNvSpPr/>
            <p:nvPr/>
          </p:nvSpPr>
          <p:spPr>
            <a:xfrm>
              <a:off x="5106358" y="3470505"/>
              <a:ext cx="2554349" cy="7443"/>
            </a:xfrm>
            <a:custGeom>
              <a:avLst/>
              <a:gdLst/>
              <a:ahLst/>
              <a:cxnLst/>
              <a:rect l="l" t="t" r="r" b="b"/>
              <a:pathLst>
                <a:path w="52510" h="153" extrusionOk="0">
                  <a:moveTo>
                    <a:pt x="0" y="1"/>
                  </a:moveTo>
                  <a:lnTo>
                    <a:pt x="0" y="153"/>
                  </a:lnTo>
                  <a:lnTo>
                    <a:pt x="52510" y="153"/>
                  </a:lnTo>
                  <a:lnTo>
                    <a:pt x="525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4"/>
            <p:cNvSpPr/>
            <p:nvPr/>
          </p:nvSpPr>
          <p:spPr>
            <a:xfrm>
              <a:off x="5106358" y="3641056"/>
              <a:ext cx="2554349" cy="7443"/>
            </a:xfrm>
            <a:custGeom>
              <a:avLst/>
              <a:gdLst/>
              <a:ahLst/>
              <a:cxnLst/>
              <a:rect l="l" t="t" r="r" b="b"/>
              <a:pathLst>
                <a:path w="52510" h="153" extrusionOk="0">
                  <a:moveTo>
                    <a:pt x="0" y="1"/>
                  </a:moveTo>
                  <a:lnTo>
                    <a:pt x="0" y="152"/>
                  </a:lnTo>
                  <a:lnTo>
                    <a:pt x="52510" y="152"/>
                  </a:lnTo>
                  <a:lnTo>
                    <a:pt x="525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4"/>
            <p:cNvSpPr/>
            <p:nvPr/>
          </p:nvSpPr>
          <p:spPr>
            <a:xfrm>
              <a:off x="5106358" y="3811607"/>
              <a:ext cx="2554349" cy="7443"/>
            </a:xfrm>
            <a:custGeom>
              <a:avLst/>
              <a:gdLst/>
              <a:ahLst/>
              <a:cxnLst/>
              <a:rect l="l" t="t" r="r" b="b"/>
              <a:pathLst>
                <a:path w="52510" h="153" extrusionOk="0">
                  <a:moveTo>
                    <a:pt x="0" y="1"/>
                  </a:moveTo>
                  <a:lnTo>
                    <a:pt x="0" y="152"/>
                  </a:lnTo>
                  <a:lnTo>
                    <a:pt x="52510" y="152"/>
                  </a:lnTo>
                  <a:lnTo>
                    <a:pt x="525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8" name="Google Shape;2088;p74"/>
          <p:cNvGrpSpPr/>
          <p:nvPr/>
        </p:nvGrpSpPr>
        <p:grpSpPr>
          <a:xfrm>
            <a:off x="900806" y="2604099"/>
            <a:ext cx="3478330" cy="1391469"/>
            <a:chOff x="1292800" y="2398650"/>
            <a:chExt cx="3106762" cy="1242938"/>
          </a:xfrm>
        </p:grpSpPr>
        <p:sp>
          <p:nvSpPr>
            <p:cNvPr id="2089" name="Google Shape;2089;p74"/>
            <p:cNvSpPr/>
            <p:nvPr/>
          </p:nvSpPr>
          <p:spPr>
            <a:xfrm>
              <a:off x="1292800" y="2398650"/>
              <a:ext cx="3106762" cy="1242928"/>
            </a:xfrm>
            <a:custGeom>
              <a:avLst/>
              <a:gdLst/>
              <a:ahLst/>
              <a:cxnLst/>
              <a:rect l="l" t="t" r="r" b="b"/>
              <a:pathLst>
                <a:path w="63866" h="25551" extrusionOk="0">
                  <a:moveTo>
                    <a:pt x="2213" y="3096"/>
                  </a:moveTo>
                  <a:cubicBezTo>
                    <a:pt x="2908" y="3096"/>
                    <a:pt x="3471" y="3658"/>
                    <a:pt x="3471" y="4354"/>
                  </a:cubicBezTo>
                  <a:cubicBezTo>
                    <a:pt x="3471" y="5050"/>
                    <a:pt x="2908" y="5612"/>
                    <a:pt x="2213" y="5612"/>
                  </a:cubicBezTo>
                  <a:cubicBezTo>
                    <a:pt x="1517" y="5612"/>
                    <a:pt x="955" y="5050"/>
                    <a:pt x="955" y="4354"/>
                  </a:cubicBezTo>
                  <a:cubicBezTo>
                    <a:pt x="955" y="3658"/>
                    <a:pt x="1517" y="3096"/>
                    <a:pt x="2213" y="3096"/>
                  </a:cubicBezTo>
                  <a:close/>
                  <a:moveTo>
                    <a:pt x="2213" y="6932"/>
                  </a:moveTo>
                  <a:cubicBezTo>
                    <a:pt x="2908" y="6932"/>
                    <a:pt x="3471" y="7494"/>
                    <a:pt x="3471" y="8190"/>
                  </a:cubicBezTo>
                  <a:cubicBezTo>
                    <a:pt x="3471" y="8886"/>
                    <a:pt x="2908" y="9448"/>
                    <a:pt x="2213" y="9448"/>
                  </a:cubicBezTo>
                  <a:cubicBezTo>
                    <a:pt x="1517" y="9448"/>
                    <a:pt x="955" y="8886"/>
                    <a:pt x="955" y="8190"/>
                  </a:cubicBezTo>
                  <a:cubicBezTo>
                    <a:pt x="955" y="7494"/>
                    <a:pt x="1517" y="6932"/>
                    <a:pt x="2213" y="6932"/>
                  </a:cubicBezTo>
                  <a:close/>
                  <a:moveTo>
                    <a:pt x="2213" y="10768"/>
                  </a:moveTo>
                  <a:cubicBezTo>
                    <a:pt x="2908" y="10768"/>
                    <a:pt x="3471" y="11330"/>
                    <a:pt x="3471" y="12026"/>
                  </a:cubicBezTo>
                  <a:cubicBezTo>
                    <a:pt x="3471" y="12722"/>
                    <a:pt x="2908" y="13293"/>
                    <a:pt x="2213" y="13293"/>
                  </a:cubicBezTo>
                  <a:cubicBezTo>
                    <a:pt x="1517" y="13293"/>
                    <a:pt x="955" y="12722"/>
                    <a:pt x="955" y="12026"/>
                  </a:cubicBezTo>
                  <a:cubicBezTo>
                    <a:pt x="955" y="11330"/>
                    <a:pt x="1517" y="10768"/>
                    <a:pt x="2213" y="10768"/>
                  </a:cubicBezTo>
                  <a:close/>
                  <a:moveTo>
                    <a:pt x="2213" y="14604"/>
                  </a:moveTo>
                  <a:cubicBezTo>
                    <a:pt x="2908" y="14604"/>
                    <a:pt x="3471" y="15166"/>
                    <a:pt x="3471" y="15862"/>
                  </a:cubicBezTo>
                  <a:cubicBezTo>
                    <a:pt x="3471" y="16558"/>
                    <a:pt x="2908" y="17129"/>
                    <a:pt x="2213" y="17129"/>
                  </a:cubicBezTo>
                  <a:cubicBezTo>
                    <a:pt x="1517" y="17129"/>
                    <a:pt x="955" y="16558"/>
                    <a:pt x="955" y="15862"/>
                  </a:cubicBezTo>
                  <a:cubicBezTo>
                    <a:pt x="955" y="15166"/>
                    <a:pt x="1517" y="14604"/>
                    <a:pt x="2213" y="14604"/>
                  </a:cubicBezTo>
                  <a:close/>
                  <a:moveTo>
                    <a:pt x="2213" y="18440"/>
                  </a:moveTo>
                  <a:cubicBezTo>
                    <a:pt x="2908" y="18440"/>
                    <a:pt x="3471" y="19002"/>
                    <a:pt x="3471" y="19698"/>
                  </a:cubicBezTo>
                  <a:cubicBezTo>
                    <a:pt x="3471" y="20394"/>
                    <a:pt x="2908" y="20965"/>
                    <a:pt x="2213" y="20965"/>
                  </a:cubicBezTo>
                  <a:cubicBezTo>
                    <a:pt x="1517" y="20965"/>
                    <a:pt x="955" y="20394"/>
                    <a:pt x="955" y="19698"/>
                  </a:cubicBezTo>
                  <a:cubicBezTo>
                    <a:pt x="955" y="19002"/>
                    <a:pt x="1517" y="18440"/>
                    <a:pt x="2213" y="18440"/>
                  </a:cubicBezTo>
                  <a:close/>
                  <a:moveTo>
                    <a:pt x="2213" y="22276"/>
                  </a:moveTo>
                  <a:cubicBezTo>
                    <a:pt x="2908" y="22276"/>
                    <a:pt x="3471" y="22847"/>
                    <a:pt x="3471" y="23534"/>
                  </a:cubicBezTo>
                  <a:cubicBezTo>
                    <a:pt x="3471" y="24230"/>
                    <a:pt x="2908" y="24801"/>
                    <a:pt x="2213" y="24801"/>
                  </a:cubicBezTo>
                  <a:cubicBezTo>
                    <a:pt x="1517" y="24801"/>
                    <a:pt x="955" y="24230"/>
                    <a:pt x="955" y="23534"/>
                  </a:cubicBezTo>
                  <a:cubicBezTo>
                    <a:pt x="955" y="22847"/>
                    <a:pt x="1517" y="22276"/>
                    <a:pt x="2213" y="22276"/>
                  </a:cubicBezTo>
                  <a:close/>
                  <a:moveTo>
                    <a:pt x="0" y="1"/>
                  </a:moveTo>
                  <a:lnTo>
                    <a:pt x="0" y="25550"/>
                  </a:lnTo>
                  <a:lnTo>
                    <a:pt x="50110" y="25550"/>
                  </a:lnTo>
                  <a:lnTo>
                    <a:pt x="63866" y="21447"/>
                  </a:lnTo>
                  <a:lnTo>
                    <a:pt x="63866" y="1"/>
                  </a:lnTo>
                  <a:lnTo>
                    <a:pt x="3363" y="1"/>
                  </a:lnTo>
                  <a:cubicBezTo>
                    <a:pt x="3435" y="161"/>
                    <a:pt x="3471" y="340"/>
                    <a:pt x="3471" y="518"/>
                  </a:cubicBezTo>
                  <a:cubicBezTo>
                    <a:pt x="3471" y="1214"/>
                    <a:pt x="2908" y="1776"/>
                    <a:pt x="2213" y="1776"/>
                  </a:cubicBezTo>
                  <a:cubicBezTo>
                    <a:pt x="1517" y="1776"/>
                    <a:pt x="955" y="1214"/>
                    <a:pt x="955" y="518"/>
                  </a:cubicBezTo>
                  <a:cubicBezTo>
                    <a:pt x="955" y="340"/>
                    <a:pt x="999" y="161"/>
                    <a:pt x="1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4"/>
            <p:cNvSpPr/>
            <p:nvPr/>
          </p:nvSpPr>
          <p:spPr>
            <a:xfrm>
              <a:off x="1453379" y="2610842"/>
              <a:ext cx="2802584" cy="7443"/>
            </a:xfrm>
            <a:custGeom>
              <a:avLst/>
              <a:gdLst/>
              <a:ahLst/>
              <a:cxnLst/>
              <a:rect l="l" t="t" r="r" b="b"/>
              <a:pathLst>
                <a:path w="57613" h="153" extrusionOk="0">
                  <a:moveTo>
                    <a:pt x="0" y="1"/>
                  </a:moveTo>
                  <a:lnTo>
                    <a:pt x="0" y="153"/>
                  </a:lnTo>
                  <a:lnTo>
                    <a:pt x="57612" y="153"/>
                  </a:lnTo>
                  <a:lnTo>
                    <a:pt x="576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4"/>
            <p:cNvSpPr/>
            <p:nvPr/>
          </p:nvSpPr>
          <p:spPr>
            <a:xfrm>
              <a:off x="1510634" y="2398650"/>
              <a:ext cx="8318" cy="1242928"/>
            </a:xfrm>
            <a:custGeom>
              <a:avLst/>
              <a:gdLst/>
              <a:ahLst/>
              <a:cxnLst/>
              <a:rect l="l" t="t" r="r" b="b"/>
              <a:pathLst>
                <a:path w="171" h="25551" extrusionOk="0">
                  <a:moveTo>
                    <a:pt x="1" y="1"/>
                  </a:moveTo>
                  <a:lnTo>
                    <a:pt x="1" y="25550"/>
                  </a:lnTo>
                  <a:lnTo>
                    <a:pt x="170" y="25550"/>
                  </a:lnTo>
                  <a:lnTo>
                    <a:pt x="1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4"/>
            <p:cNvSpPr/>
            <p:nvPr/>
          </p:nvSpPr>
          <p:spPr>
            <a:xfrm>
              <a:off x="1453379" y="2781393"/>
              <a:ext cx="2802584" cy="7443"/>
            </a:xfrm>
            <a:custGeom>
              <a:avLst/>
              <a:gdLst/>
              <a:ahLst/>
              <a:cxnLst/>
              <a:rect l="l" t="t" r="r" b="b"/>
              <a:pathLst>
                <a:path w="57613" h="153" extrusionOk="0">
                  <a:moveTo>
                    <a:pt x="0" y="1"/>
                  </a:moveTo>
                  <a:lnTo>
                    <a:pt x="0" y="153"/>
                  </a:lnTo>
                  <a:lnTo>
                    <a:pt x="57612" y="153"/>
                  </a:lnTo>
                  <a:lnTo>
                    <a:pt x="576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4"/>
            <p:cNvSpPr/>
            <p:nvPr/>
          </p:nvSpPr>
          <p:spPr>
            <a:xfrm>
              <a:off x="1453379" y="2951944"/>
              <a:ext cx="2802584" cy="7880"/>
            </a:xfrm>
            <a:custGeom>
              <a:avLst/>
              <a:gdLst/>
              <a:ahLst/>
              <a:cxnLst/>
              <a:rect l="l" t="t" r="r" b="b"/>
              <a:pathLst>
                <a:path w="57613" h="162" extrusionOk="0">
                  <a:moveTo>
                    <a:pt x="0" y="1"/>
                  </a:moveTo>
                  <a:lnTo>
                    <a:pt x="0" y="161"/>
                  </a:lnTo>
                  <a:lnTo>
                    <a:pt x="57612" y="161"/>
                  </a:lnTo>
                  <a:lnTo>
                    <a:pt x="576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4"/>
            <p:cNvSpPr/>
            <p:nvPr/>
          </p:nvSpPr>
          <p:spPr>
            <a:xfrm>
              <a:off x="1453379" y="3122495"/>
              <a:ext cx="2802584" cy="7880"/>
            </a:xfrm>
            <a:custGeom>
              <a:avLst/>
              <a:gdLst/>
              <a:ahLst/>
              <a:cxnLst/>
              <a:rect l="l" t="t" r="r" b="b"/>
              <a:pathLst>
                <a:path w="57613" h="162" extrusionOk="0">
                  <a:moveTo>
                    <a:pt x="0" y="1"/>
                  </a:moveTo>
                  <a:lnTo>
                    <a:pt x="0" y="161"/>
                  </a:lnTo>
                  <a:lnTo>
                    <a:pt x="57612" y="161"/>
                  </a:lnTo>
                  <a:lnTo>
                    <a:pt x="576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4"/>
            <p:cNvSpPr/>
            <p:nvPr/>
          </p:nvSpPr>
          <p:spPr>
            <a:xfrm>
              <a:off x="1453379" y="3293484"/>
              <a:ext cx="2802584" cy="7443"/>
            </a:xfrm>
            <a:custGeom>
              <a:avLst/>
              <a:gdLst/>
              <a:ahLst/>
              <a:cxnLst/>
              <a:rect l="l" t="t" r="r" b="b"/>
              <a:pathLst>
                <a:path w="57613" h="153" extrusionOk="0">
                  <a:moveTo>
                    <a:pt x="0" y="1"/>
                  </a:moveTo>
                  <a:lnTo>
                    <a:pt x="0" y="152"/>
                  </a:lnTo>
                  <a:lnTo>
                    <a:pt x="57612" y="152"/>
                  </a:lnTo>
                  <a:lnTo>
                    <a:pt x="576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4"/>
            <p:cNvSpPr/>
            <p:nvPr/>
          </p:nvSpPr>
          <p:spPr>
            <a:xfrm>
              <a:off x="1453379" y="3464035"/>
              <a:ext cx="2802584" cy="7443"/>
            </a:xfrm>
            <a:custGeom>
              <a:avLst/>
              <a:gdLst/>
              <a:ahLst/>
              <a:cxnLst/>
              <a:rect l="l" t="t" r="r" b="b"/>
              <a:pathLst>
                <a:path w="57613" h="153" extrusionOk="0">
                  <a:moveTo>
                    <a:pt x="0" y="1"/>
                  </a:moveTo>
                  <a:lnTo>
                    <a:pt x="0" y="152"/>
                  </a:lnTo>
                  <a:lnTo>
                    <a:pt x="57612" y="152"/>
                  </a:lnTo>
                  <a:lnTo>
                    <a:pt x="576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4"/>
            <p:cNvSpPr/>
            <p:nvPr/>
          </p:nvSpPr>
          <p:spPr>
            <a:xfrm>
              <a:off x="3731687" y="3351226"/>
              <a:ext cx="666631" cy="290362"/>
            </a:xfrm>
            <a:custGeom>
              <a:avLst/>
              <a:gdLst/>
              <a:ahLst/>
              <a:cxnLst/>
              <a:rect l="l" t="t" r="r" b="b"/>
              <a:pathLst>
                <a:path w="13704" h="5969" extrusionOk="0">
                  <a:moveTo>
                    <a:pt x="11660" y="0"/>
                  </a:moveTo>
                  <a:lnTo>
                    <a:pt x="1" y="5968"/>
                  </a:lnTo>
                  <a:lnTo>
                    <a:pt x="13703" y="1865"/>
                  </a:lnTo>
                  <a:lnTo>
                    <a:pt x="116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8" name="Google Shape;2098;p74"/>
          <p:cNvSpPr/>
          <p:nvPr/>
        </p:nvSpPr>
        <p:spPr>
          <a:xfrm>
            <a:off x="2564251" y="4052339"/>
            <a:ext cx="468334" cy="451414"/>
          </a:xfrm>
          <a:custGeom>
            <a:avLst/>
            <a:gdLst/>
            <a:ahLst/>
            <a:cxnLst/>
            <a:rect l="l" t="t" r="r" b="b"/>
            <a:pathLst>
              <a:path w="5702" h="5496" extrusionOk="0">
                <a:moveTo>
                  <a:pt x="3623" y="1"/>
                </a:moveTo>
                <a:cubicBezTo>
                  <a:pt x="3525" y="1"/>
                  <a:pt x="3425" y="21"/>
                  <a:pt x="3329" y="63"/>
                </a:cubicBezTo>
                <a:lnTo>
                  <a:pt x="527" y="1321"/>
                </a:lnTo>
                <a:cubicBezTo>
                  <a:pt x="170" y="1481"/>
                  <a:pt x="1" y="1909"/>
                  <a:pt x="170" y="2275"/>
                </a:cubicBezTo>
                <a:lnTo>
                  <a:pt x="1419" y="5068"/>
                </a:lnTo>
                <a:cubicBezTo>
                  <a:pt x="1538" y="5337"/>
                  <a:pt x="1802" y="5495"/>
                  <a:pt x="2079" y="5495"/>
                </a:cubicBezTo>
                <a:cubicBezTo>
                  <a:pt x="2178" y="5495"/>
                  <a:pt x="2278" y="5475"/>
                  <a:pt x="2374" y="5433"/>
                </a:cubicBezTo>
                <a:lnTo>
                  <a:pt x="5175" y="4175"/>
                </a:lnTo>
                <a:cubicBezTo>
                  <a:pt x="5532" y="4015"/>
                  <a:pt x="5702" y="3587"/>
                  <a:pt x="5532" y="3230"/>
                </a:cubicBezTo>
                <a:lnTo>
                  <a:pt x="4283" y="429"/>
                </a:lnTo>
                <a:cubicBezTo>
                  <a:pt x="4165" y="159"/>
                  <a:pt x="3901" y="1"/>
                  <a:pt x="36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74"/>
          <p:cNvSpPr/>
          <p:nvPr/>
        </p:nvSpPr>
        <p:spPr>
          <a:xfrm>
            <a:off x="3183900" y="4156142"/>
            <a:ext cx="372003" cy="393006"/>
          </a:xfrm>
          <a:custGeom>
            <a:avLst/>
            <a:gdLst/>
            <a:ahLst/>
            <a:cxnLst/>
            <a:rect l="l" t="t" r="r" b="b"/>
            <a:pathLst>
              <a:path w="6371" h="6731" extrusionOk="0">
                <a:moveTo>
                  <a:pt x="3651" y="1"/>
                </a:moveTo>
                <a:cubicBezTo>
                  <a:pt x="3624" y="1"/>
                  <a:pt x="3596" y="6"/>
                  <a:pt x="3569" y="16"/>
                </a:cubicBezTo>
                <a:lnTo>
                  <a:pt x="608" y="1194"/>
                </a:lnTo>
                <a:cubicBezTo>
                  <a:pt x="536" y="1220"/>
                  <a:pt x="492" y="1283"/>
                  <a:pt x="474" y="1363"/>
                </a:cubicBezTo>
                <a:lnTo>
                  <a:pt x="19" y="4512"/>
                </a:lnTo>
                <a:cubicBezTo>
                  <a:pt x="1" y="4592"/>
                  <a:pt x="37" y="4664"/>
                  <a:pt x="90" y="4708"/>
                </a:cubicBezTo>
                <a:lnTo>
                  <a:pt x="2597" y="6689"/>
                </a:lnTo>
                <a:cubicBezTo>
                  <a:pt x="2630" y="6717"/>
                  <a:pt x="2674" y="6731"/>
                  <a:pt x="2720" y="6731"/>
                </a:cubicBezTo>
                <a:cubicBezTo>
                  <a:pt x="2747" y="6731"/>
                  <a:pt x="2775" y="6726"/>
                  <a:pt x="2802" y="6716"/>
                </a:cubicBezTo>
                <a:lnTo>
                  <a:pt x="5764" y="5538"/>
                </a:lnTo>
                <a:cubicBezTo>
                  <a:pt x="5835" y="5511"/>
                  <a:pt x="5889" y="5449"/>
                  <a:pt x="5898" y="5377"/>
                </a:cubicBezTo>
                <a:lnTo>
                  <a:pt x="6362" y="2219"/>
                </a:lnTo>
                <a:cubicBezTo>
                  <a:pt x="6371" y="2148"/>
                  <a:pt x="6344" y="2068"/>
                  <a:pt x="6281" y="2023"/>
                </a:cubicBezTo>
                <a:lnTo>
                  <a:pt x="3775" y="43"/>
                </a:lnTo>
                <a:cubicBezTo>
                  <a:pt x="3741" y="15"/>
                  <a:pt x="3697" y="1"/>
                  <a:pt x="365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74"/>
          <p:cNvSpPr/>
          <p:nvPr/>
        </p:nvSpPr>
        <p:spPr>
          <a:xfrm>
            <a:off x="4037864" y="4282301"/>
            <a:ext cx="408950" cy="266857"/>
          </a:xfrm>
          <a:custGeom>
            <a:avLst/>
            <a:gdLst/>
            <a:ahLst/>
            <a:cxnLst/>
            <a:rect l="l" t="t" r="r" b="b"/>
            <a:pathLst>
              <a:path w="4979" h="3249" extrusionOk="0">
                <a:moveTo>
                  <a:pt x="2692" y="1"/>
                </a:moveTo>
                <a:cubicBezTo>
                  <a:pt x="2573" y="1"/>
                  <a:pt x="2452" y="7"/>
                  <a:pt x="2329" y="19"/>
                </a:cubicBezTo>
                <a:cubicBezTo>
                  <a:pt x="999" y="153"/>
                  <a:pt x="0" y="974"/>
                  <a:pt x="90" y="1866"/>
                </a:cubicBezTo>
                <a:cubicBezTo>
                  <a:pt x="171" y="2668"/>
                  <a:pt x="1119" y="3249"/>
                  <a:pt x="2288" y="3249"/>
                </a:cubicBezTo>
                <a:cubicBezTo>
                  <a:pt x="2407" y="3249"/>
                  <a:pt x="2528" y="3243"/>
                  <a:pt x="2650" y="3231"/>
                </a:cubicBezTo>
                <a:cubicBezTo>
                  <a:pt x="3970" y="3097"/>
                  <a:pt x="4978" y="2267"/>
                  <a:pt x="4889" y="1384"/>
                </a:cubicBezTo>
                <a:cubicBezTo>
                  <a:pt x="4808" y="575"/>
                  <a:pt x="3854" y="1"/>
                  <a:pt x="26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74"/>
          <p:cNvSpPr/>
          <p:nvPr/>
        </p:nvSpPr>
        <p:spPr>
          <a:xfrm rot="4620642">
            <a:off x="1042039" y="3944546"/>
            <a:ext cx="591908" cy="712386"/>
          </a:xfrm>
          <a:custGeom>
            <a:avLst/>
            <a:gdLst/>
            <a:ahLst/>
            <a:cxnLst/>
            <a:rect l="l" t="t" r="r" b="b"/>
            <a:pathLst>
              <a:path w="8378" h="10083" extrusionOk="0">
                <a:moveTo>
                  <a:pt x="4598" y="5270"/>
                </a:moveTo>
                <a:cubicBezTo>
                  <a:pt x="4600" y="5279"/>
                  <a:pt x="4601" y="5284"/>
                  <a:pt x="4601" y="5284"/>
                </a:cubicBezTo>
                <a:cubicBezTo>
                  <a:pt x="4601" y="5284"/>
                  <a:pt x="4600" y="5280"/>
                  <a:pt x="4598" y="5270"/>
                </a:cubicBezTo>
                <a:close/>
                <a:moveTo>
                  <a:pt x="4629" y="5541"/>
                </a:moveTo>
                <a:lnTo>
                  <a:pt x="4629" y="5541"/>
                </a:lnTo>
                <a:cubicBezTo>
                  <a:pt x="4629" y="5542"/>
                  <a:pt x="4629" y="5542"/>
                  <a:pt x="4629" y="5543"/>
                </a:cubicBezTo>
                <a:lnTo>
                  <a:pt x="4629" y="5543"/>
                </a:lnTo>
                <a:cubicBezTo>
                  <a:pt x="4628" y="5544"/>
                  <a:pt x="4627" y="5544"/>
                  <a:pt x="4626" y="5545"/>
                </a:cubicBezTo>
                <a:lnTo>
                  <a:pt x="4626" y="5545"/>
                </a:lnTo>
                <a:cubicBezTo>
                  <a:pt x="4627" y="5543"/>
                  <a:pt x="4628" y="5542"/>
                  <a:pt x="4629" y="5541"/>
                </a:cubicBezTo>
                <a:close/>
                <a:moveTo>
                  <a:pt x="4539" y="5581"/>
                </a:moveTo>
                <a:cubicBezTo>
                  <a:pt x="4540" y="5581"/>
                  <a:pt x="4532" y="5583"/>
                  <a:pt x="4521" y="5585"/>
                </a:cubicBezTo>
                <a:lnTo>
                  <a:pt x="4521" y="5585"/>
                </a:lnTo>
                <a:cubicBezTo>
                  <a:pt x="4534" y="5582"/>
                  <a:pt x="4539" y="5581"/>
                  <a:pt x="4539" y="5581"/>
                </a:cubicBezTo>
                <a:close/>
                <a:moveTo>
                  <a:pt x="4629" y="5544"/>
                </a:moveTo>
                <a:cubicBezTo>
                  <a:pt x="4629" y="5545"/>
                  <a:pt x="4629" y="5547"/>
                  <a:pt x="4630" y="5548"/>
                </a:cubicBezTo>
                <a:lnTo>
                  <a:pt x="4630" y="5548"/>
                </a:lnTo>
                <a:cubicBezTo>
                  <a:pt x="4626" y="5553"/>
                  <a:pt x="4622" y="5557"/>
                  <a:pt x="4619" y="5561"/>
                </a:cubicBezTo>
                <a:lnTo>
                  <a:pt x="4619" y="5561"/>
                </a:lnTo>
                <a:cubicBezTo>
                  <a:pt x="4620" y="5558"/>
                  <a:pt x="4620" y="5554"/>
                  <a:pt x="4621" y="5551"/>
                </a:cubicBezTo>
                <a:lnTo>
                  <a:pt x="4621" y="5551"/>
                </a:lnTo>
                <a:cubicBezTo>
                  <a:pt x="4618" y="5554"/>
                  <a:pt x="4615" y="5557"/>
                  <a:pt x="4613" y="5561"/>
                </a:cubicBezTo>
                <a:lnTo>
                  <a:pt x="4613" y="5567"/>
                </a:lnTo>
                <a:lnTo>
                  <a:pt x="4613" y="5567"/>
                </a:lnTo>
                <a:cubicBezTo>
                  <a:pt x="4615" y="5565"/>
                  <a:pt x="4617" y="5563"/>
                  <a:pt x="4619" y="5561"/>
                </a:cubicBezTo>
                <a:lnTo>
                  <a:pt x="4619" y="5561"/>
                </a:lnTo>
                <a:cubicBezTo>
                  <a:pt x="4618" y="5568"/>
                  <a:pt x="4616" y="5573"/>
                  <a:pt x="4617" y="5573"/>
                </a:cubicBezTo>
                <a:cubicBezTo>
                  <a:pt x="4619" y="5573"/>
                  <a:pt x="4622" y="5568"/>
                  <a:pt x="4630" y="5553"/>
                </a:cubicBezTo>
                <a:lnTo>
                  <a:pt x="4630" y="5553"/>
                </a:lnTo>
                <a:cubicBezTo>
                  <a:pt x="4630" y="5554"/>
                  <a:pt x="4630" y="5555"/>
                  <a:pt x="4630" y="5555"/>
                </a:cubicBezTo>
                <a:lnTo>
                  <a:pt x="4630" y="5555"/>
                </a:lnTo>
                <a:cubicBezTo>
                  <a:pt x="4627" y="5575"/>
                  <a:pt x="4622" y="5606"/>
                  <a:pt x="4618" y="5606"/>
                </a:cubicBezTo>
                <a:cubicBezTo>
                  <a:pt x="4616" y="5606"/>
                  <a:pt x="4614" y="5601"/>
                  <a:pt x="4613" y="5588"/>
                </a:cubicBezTo>
                <a:lnTo>
                  <a:pt x="4613" y="5567"/>
                </a:lnTo>
                <a:lnTo>
                  <a:pt x="4613" y="5567"/>
                </a:lnTo>
                <a:cubicBezTo>
                  <a:pt x="4603" y="5575"/>
                  <a:pt x="4594" y="5579"/>
                  <a:pt x="4590" y="5579"/>
                </a:cubicBezTo>
                <a:cubicBezTo>
                  <a:pt x="4581" y="5579"/>
                  <a:pt x="4586" y="5565"/>
                  <a:pt x="4621" y="5547"/>
                </a:cubicBezTo>
                <a:lnTo>
                  <a:pt x="4621" y="5547"/>
                </a:lnTo>
                <a:cubicBezTo>
                  <a:pt x="4621" y="5549"/>
                  <a:pt x="4621" y="5550"/>
                  <a:pt x="4621" y="5551"/>
                </a:cubicBezTo>
                <a:lnTo>
                  <a:pt x="4621" y="5551"/>
                </a:lnTo>
                <a:cubicBezTo>
                  <a:pt x="4622" y="5549"/>
                  <a:pt x="4624" y="5547"/>
                  <a:pt x="4625" y="5545"/>
                </a:cubicBezTo>
                <a:lnTo>
                  <a:pt x="4625" y="5545"/>
                </a:lnTo>
                <a:cubicBezTo>
                  <a:pt x="4626" y="5545"/>
                  <a:pt x="4628" y="5544"/>
                  <a:pt x="4629" y="5544"/>
                </a:cubicBezTo>
                <a:close/>
                <a:moveTo>
                  <a:pt x="4228" y="5621"/>
                </a:moveTo>
                <a:cubicBezTo>
                  <a:pt x="4230" y="5621"/>
                  <a:pt x="4231" y="5621"/>
                  <a:pt x="4232" y="5621"/>
                </a:cubicBezTo>
                <a:lnTo>
                  <a:pt x="4232" y="5621"/>
                </a:lnTo>
                <a:cubicBezTo>
                  <a:pt x="4216" y="5622"/>
                  <a:pt x="4206" y="5623"/>
                  <a:pt x="4202" y="5623"/>
                </a:cubicBezTo>
                <a:cubicBezTo>
                  <a:pt x="4194" y="5623"/>
                  <a:pt x="4208" y="5621"/>
                  <a:pt x="4228" y="5621"/>
                </a:cubicBezTo>
                <a:close/>
                <a:moveTo>
                  <a:pt x="4240" y="5621"/>
                </a:moveTo>
                <a:cubicBezTo>
                  <a:pt x="4248" y="5621"/>
                  <a:pt x="4256" y="5622"/>
                  <a:pt x="4265" y="5623"/>
                </a:cubicBezTo>
                <a:cubicBezTo>
                  <a:pt x="4256" y="5623"/>
                  <a:pt x="4248" y="5622"/>
                  <a:pt x="4240" y="5621"/>
                </a:cubicBezTo>
                <a:close/>
                <a:moveTo>
                  <a:pt x="1811" y="7202"/>
                </a:moveTo>
                <a:lnTo>
                  <a:pt x="1811" y="7202"/>
                </a:lnTo>
                <a:cubicBezTo>
                  <a:pt x="1810" y="7204"/>
                  <a:pt x="1810" y="7206"/>
                  <a:pt x="1809" y="7208"/>
                </a:cubicBezTo>
                <a:lnTo>
                  <a:pt x="1809" y="7208"/>
                </a:lnTo>
                <a:cubicBezTo>
                  <a:pt x="1810" y="7206"/>
                  <a:pt x="1811" y="7203"/>
                  <a:pt x="1811" y="7202"/>
                </a:cubicBezTo>
                <a:close/>
                <a:moveTo>
                  <a:pt x="6368" y="1"/>
                </a:moveTo>
                <a:cubicBezTo>
                  <a:pt x="6166" y="1"/>
                  <a:pt x="5964" y="12"/>
                  <a:pt x="5763" y="48"/>
                </a:cubicBezTo>
                <a:cubicBezTo>
                  <a:pt x="5183" y="155"/>
                  <a:pt x="4604" y="396"/>
                  <a:pt x="4229" y="868"/>
                </a:cubicBezTo>
                <a:cubicBezTo>
                  <a:pt x="3399" y="1894"/>
                  <a:pt x="3917" y="3286"/>
                  <a:pt x="4318" y="4383"/>
                </a:cubicBezTo>
                <a:cubicBezTo>
                  <a:pt x="4416" y="4642"/>
                  <a:pt x="4505" y="4910"/>
                  <a:pt x="4577" y="5177"/>
                </a:cubicBezTo>
                <a:cubicBezTo>
                  <a:pt x="4582" y="5182"/>
                  <a:pt x="4593" y="5240"/>
                  <a:pt x="4598" y="5268"/>
                </a:cubicBezTo>
                <a:lnTo>
                  <a:pt x="4598" y="5268"/>
                </a:lnTo>
                <a:cubicBezTo>
                  <a:pt x="4606" y="5315"/>
                  <a:pt x="4614" y="5362"/>
                  <a:pt x="4621" y="5409"/>
                </a:cubicBezTo>
                <a:cubicBezTo>
                  <a:pt x="4621" y="5454"/>
                  <a:pt x="4626" y="5495"/>
                  <a:pt x="4629" y="5534"/>
                </a:cubicBezTo>
                <a:lnTo>
                  <a:pt x="4629" y="5534"/>
                </a:lnTo>
                <a:cubicBezTo>
                  <a:pt x="4626" y="5537"/>
                  <a:pt x="4624" y="5540"/>
                  <a:pt x="4621" y="5543"/>
                </a:cubicBezTo>
                <a:cubicBezTo>
                  <a:pt x="4621" y="5544"/>
                  <a:pt x="4621" y="5545"/>
                  <a:pt x="4621" y="5547"/>
                </a:cubicBezTo>
                <a:lnTo>
                  <a:pt x="4621" y="5547"/>
                </a:lnTo>
                <a:cubicBezTo>
                  <a:pt x="4583" y="5562"/>
                  <a:pt x="4539" y="5577"/>
                  <a:pt x="4494" y="5592"/>
                </a:cubicBezTo>
                <a:lnTo>
                  <a:pt x="4494" y="5592"/>
                </a:lnTo>
                <a:cubicBezTo>
                  <a:pt x="4480" y="5594"/>
                  <a:pt x="4468" y="5597"/>
                  <a:pt x="4461" y="5597"/>
                </a:cubicBezTo>
                <a:cubicBezTo>
                  <a:pt x="4398" y="5606"/>
                  <a:pt x="4345" y="5606"/>
                  <a:pt x="4291" y="5614"/>
                </a:cubicBezTo>
                <a:cubicBezTo>
                  <a:pt x="4267" y="5617"/>
                  <a:pt x="4249" y="5619"/>
                  <a:pt x="4235" y="5620"/>
                </a:cubicBezTo>
                <a:lnTo>
                  <a:pt x="4235" y="5620"/>
                </a:lnTo>
                <a:cubicBezTo>
                  <a:pt x="4147" y="5611"/>
                  <a:pt x="4059" y="5596"/>
                  <a:pt x="3979" y="5588"/>
                </a:cubicBezTo>
                <a:cubicBezTo>
                  <a:pt x="3426" y="5498"/>
                  <a:pt x="2909" y="5338"/>
                  <a:pt x="2347" y="5329"/>
                </a:cubicBezTo>
                <a:cubicBezTo>
                  <a:pt x="2334" y="5329"/>
                  <a:pt x="2322" y="5329"/>
                  <a:pt x="2310" y="5329"/>
                </a:cubicBezTo>
                <a:cubicBezTo>
                  <a:pt x="1662" y="5329"/>
                  <a:pt x="1018" y="5561"/>
                  <a:pt x="580" y="6052"/>
                </a:cubicBezTo>
                <a:cubicBezTo>
                  <a:pt x="161" y="6515"/>
                  <a:pt x="0" y="7167"/>
                  <a:pt x="36" y="7773"/>
                </a:cubicBezTo>
                <a:cubicBezTo>
                  <a:pt x="90" y="8496"/>
                  <a:pt x="446" y="9156"/>
                  <a:pt x="839" y="9736"/>
                </a:cubicBezTo>
                <a:cubicBezTo>
                  <a:pt x="996" y="9964"/>
                  <a:pt x="1266" y="10083"/>
                  <a:pt x="1533" y="10083"/>
                </a:cubicBezTo>
                <a:cubicBezTo>
                  <a:pt x="1705" y="10083"/>
                  <a:pt x="1877" y="10034"/>
                  <a:pt x="2016" y="9932"/>
                </a:cubicBezTo>
                <a:cubicBezTo>
                  <a:pt x="2400" y="9656"/>
                  <a:pt x="2471" y="9129"/>
                  <a:pt x="2213" y="8755"/>
                </a:cubicBezTo>
                <a:cubicBezTo>
                  <a:pt x="2097" y="8576"/>
                  <a:pt x="1972" y="8389"/>
                  <a:pt x="1901" y="8246"/>
                </a:cubicBezTo>
                <a:cubicBezTo>
                  <a:pt x="1793" y="8014"/>
                  <a:pt x="1749" y="7827"/>
                  <a:pt x="1722" y="7631"/>
                </a:cubicBezTo>
                <a:cubicBezTo>
                  <a:pt x="1718" y="7623"/>
                  <a:pt x="1716" y="7595"/>
                  <a:pt x="1715" y="7574"/>
                </a:cubicBezTo>
                <a:lnTo>
                  <a:pt x="1715" y="7574"/>
                </a:lnTo>
                <a:cubicBezTo>
                  <a:pt x="1718" y="7543"/>
                  <a:pt x="1722" y="7513"/>
                  <a:pt x="1722" y="7488"/>
                </a:cubicBezTo>
                <a:cubicBezTo>
                  <a:pt x="1729" y="7453"/>
                  <a:pt x="1770" y="7311"/>
                  <a:pt x="1764" y="7311"/>
                </a:cubicBezTo>
                <a:lnTo>
                  <a:pt x="1764" y="7311"/>
                </a:lnTo>
                <a:cubicBezTo>
                  <a:pt x="1763" y="7311"/>
                  <a:pt x="1758" y="7321"/>
                  <a:pt x="1749" y="7345"/>
                </a:cubicBezTo>
                <a:cubicBezTo>
                  <a:pt x="1766" y="7294"/>
                  <a:pt x="1791" y="7251"/>
                  <a:pt x="1809" y="7208"/>
                </a:cubicBezTo>
                <a:lnTo>
                  <a:pt x="1809" y="7208"/>
                </a:lnTo>
                <a:cubicBezTo>
                  <a:pt x="1802" y="7221"/>
                  <a:pt x="1783" y="7247"/>
                  <a:pt x="1781" y="7247"/>
                </a:cubicBezTo>
                <a:cubicBezTo>
                  <a:pt x="1780" y="7247"/>
                  <a:pt x="1785" y="7238"/>
                  <a:pt x="1802" y="7211"/>
                </a:cubicBezTo>
                <a:cubicBezTo>
                  <a:pt x="1810" y="7203"/>
                  <a:pt x="1837" y="7175"/>
                  <a:pt x="1857" y="7152"/>
                </a:cubicBezTo>
                <a:lnTo>
                  <a:pt x="1857" y="7152"/>
                </a:lnTo>
                <a:cubicBezTo>
                  <a:pt x="1880" y="7140"/>
                  <a:pt x="1938" y="7097"/>
                  <a:pt x="1969" y="7071"/>
                </a:cubicBezTo>
                <a:lnTo>
                  <a:pt x="1969" y="7071"/>
                </a:lnTo>
                <a:cubicBezTo>
                  <a:pt x="1970" y="7071"/>
                  <a:pt x="1972" y="7072"/>
                  <a:pt x="1975" y="7072"/>
                </a:cubicBezTo>
                <a:cubicBezTo>
                  <a:pt x="2001" y="7072"/>
                  <a:pt x="2088" y="7046"/>
                  <a:pt x="2121" y="7032"/>
                </a:cubicBezTo>
                <a:lnTo>
                  <a:pt x="2121" y="7032"/>
                </a:lnTo>
                <a:cubicBezTo>
                  <a:pt x="2150" y="7031"/>
                  <a:pt x="2209" y="7024"/>
                  <a:pt x="2204" y="7024"/>
                </a:cubicBezTo>
                <a:cubicBezTo>
                  <a:pt x="2266" y="7015"/>
                  <a:pt x="2329" y="7015"/>
                  <a:pt x="2391" y="7015"/>
                </a:cubicBezTo>
                <a:cubicBezTo>
                  <a:pt x="2373" y="7015"/>
                  <a:pt x="2320" y="7007"/>
                  <a:pt x="2347" y="7007"/>
                </a:cubicBezTo>
                <a:cubicBezTo>
                  <a:pt x="2360" y="7007"/>
                  <a:pt x="2394" y="7009"/>
                  <a:pt x="2463" y="7015"/>
                </a:cubicBezTo>
                <a:cubicBezTo>
                  <a:pt x="2516" y="7015"/>
                  <a:pt x="2561" y="7024"/>
                  <a:pt x="2605" y="7033"/>
                </a:cubicBezTo>
                <a:cubicBezTo>
                  <a:pt x="2748" y="7051"/>
                  <a:pt x="2891" y="7077"/>
                  <a:pt x="3033" y="7113"/>
                </a:cubicBezTo>
                <a:cubicBezTo>
                  <a:pt x="3446" y="7199"/>
                  <a:pt x="3866" y="7298"/>
                  <a:pt x="4293" y="7298"/>
                </a:cubicBezTo>
                <a:cubicBezTo>
                  <a:pt x="4355" y="7298"/>
                  <a:pt x="4417" y="7296"/>
                  <a:pt x="4479" y="7292"/>
                </a:cubicBezTo>
                <a:cubicBezTo>
                  <a:pt x="5023" y="7256"/>
                  <a:pt x="5567" y="7042"/>
                  <a:pt x="5924" y="6614"/>
                </a:cubicBezTo>
                <a:cubicBezTo>
                  <a:pt x="6290" y="6185"/>
                  <a:pt x="6370" y="5597"/>
                  <a:pt x="6272" y="5061"/>
                </a:cubicBezTo>
                <a:cubicBezTo>
                  <a:pt x="6165" y="4517"/>
                  <a:pt x="5977" y="4009"/>
                  <a:pt x="5790" y="3500"/>
                </a:cubicBezTo>
                <a:cubicBezTo>
                  <a:pt x="5621" y="3027"/>
                  <a:pt x="5460" y="2626"/>
                  <a:pt x="5469" y="2135"/>
                </a:cubicBezTo>
                <a:lnTo>
                  <a:pt x="5469" y="2135"/>
                </a:lnTo>
                <a:cubicBezTo>
                  <a:pt x="5469" y="2164"/>
                  <a:pt x="5470" y="2175"/>
                  <a:pt x="5471" y="2175"/>
                </a:cubicBezTo>
                <a:cubicBezTo>
                  <a:pt x="5473" y="2175"/>
                  <a:pt x="5478" y="2097"/>
                  <a:pt x="5478" y="2091"/>
                </a:cubicBezTo>
                <a:lnTo>
                  <a:pt x="5496" y="2001"/>
                </a:lnTo>
                <a:cubicBezTo>
                  <a:pt x="5498" y="1995"/>
                  <a:pt x="5499" y="1990"/>
                  <a:pt x="5501" y="1985"/>
                </a:cubicBezTo>
                <a:lnTo>
                  <a:pt x="5501" y="1985"/>
                </a:lnTo>
                <a:cubicBezTo>
                  <a:pt x="5519" y="1962"/>
                  <a:pt x="5553" y="1921"/>
                  <a:pt x="5570" y="1899"/>
                </a:cubicBezTo>
                <a:lnTo>
                  <a:pt x="5570" y="1899"/>
                </a:lnTo>
                <a:cubicBezTo>
                  <a:pt x="5586" y="1886"/>
                  <a:pt x="5603" y="1871"/>
                  <a:pt x="5603" y="1868"/>
                </a:cubicBezTo>
                <a:cubicBezTo>
                  <a:pt x="5615" y="1857"/>
                  <a:pt x="5625" y="1849"/>
                  <a:pt x="5633" y="1841"/>
                </a:cubicBezTo>
                <a:lnTo>
                  <a:pt x="5633" y="1841"/>
                </a:lnTo>
                <a:cubicBezTo>
                  <a:pt x="5639" y="1840"/>
                  <a:pt x="5646" y="1837"/>
                  <a:pt x="5656" y="1832"/>
                </a:cubicBezTo>
                <a:cubicBezTo>
                  <a:pt x="5763" y="1778"/>
                  <a:pt x="5888" y="1734"/>
                  <a:pt x="6004" y="1707"/>
                </a:cubicBezTo>
                <a:lnTo>
                  <a:pt x="6004" y="1707"/>
                </a:lnTo>
                <a:cubicBezTo>
                  <a:pt x="5992" y="1713"/>
                  <a:pt x="5946" y="1724"/>
                  <a:pt x="5947" y="1724"/>
                </a:cubicBezTo>
                <a:cubicBezTo>
                  <a:pt x="5948" y="1724"/>
                  <a:pt x="5959" y="1721"/>
                  <a:pt x="5986" y="1716"/>
                </a:cubicBezTo>
                <a:cubicBezTo>
                  <a:pt x="6067" y="1707"/>
                  <a:pt x="6138" y="1698"/>
                  <a:pt x="6218" y="1698"/>
                </a:cubicBezTo>
                <a:cubicBezTo>
                  <a:pt x="6285" y="1689"/>
                  <a:pt x="6352" y="1687"/>
                  <a:pt x="6420" y="1687"/>
                </a:cubicBezTo>
                <a:cubicBezTo>
                  <a:pt x="6488" y="1687"/>
                  <a:pt x="6557" y="1689"/>
                  <a:pt x="6629" y="1689"/>
                </a:cubicBezTo>
                <a:cubicBezTo>
                  <a:pt x="6874" y="1696"/>
                  <a:pt x="7125" y="1709"/>
                  <a:pt x="7378" y="1709"/>
                </a:cubicBezTo>
                <a:cubicBezTo>
                  <a:pt x="7437" y="1709"/>
                  <a:pt x="7497" y="1709"/>
                  <a:pt x="7556" y="1707"/>
                </a:cubicBezTo>
                <a:cubicBezTo>
                  <a:pt x="7994" y="1689"/>
                  <a:pt x="8377" y="1225"/>
                  <a:pt x="8324" y="788"/>
                </a:cubicBezTo>
                <a:cubicBezTo>
                  <a:pt x="8262" y="322"/>
                  <a:pt x="7897" y="21"/>
                  <a:pt x="7434" y="21"/>
                </a:cubicBezTo>
                <a:cubicBezTo>
                  <a:pt x="7427" y="21"/>
                  <a:pt x="7420" y="21"/>
                  <a:pt x="7414" y="21"/>
                </a:cubicBezTo>
                <a:cubicBezTo>
                  <a:pt x="7361" y="23"/>
                  <a:pt x="7308" y="23"/>
                  <a:pt x="7254" y="23"/>
                </a:cubicBezTo>
                <a:cubicBezTo>
                  <a:pt x="6958" y="23"/>
                  <a:pt x="6663" y="1"/>
                  <a:pt x="63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74"/>
          <p:cNvSpPr/>
          <p:nvPr/>
        </p:nvSpPr>
        <p:spPr>
          <a:xfrm>
            <a:off x="1966690" y="4052347"/>
            <a:ext cx="496800" cy="496800"/>
          </a:xfrm>
          <a:prstGeom prst="donut">
            <a:avLst>
              <a:gd name="adj" fmla="val 10034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3" name="Google Shape;2103;p74"/>
          <p:cNvSpPr/>
          <p:nvPr/>
        </p:nvSpPr>
        <p:spPr>
          <a:xfrm>
            <a:off x="4075813" y="3879050"/>
            <a:ext cx="372000" cy="372000"/>
          </a:xfrm>
          <a:prstGeom prst="star4">
            <a:avLst>
              <a:gd name="adj" fmla="val 125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4" name="Google Shape;2104;p74"/>
          <p:cNvSpPr/>
          <p:nvPr/>
        </p:nvSpPr>
        <p:spPr>
          <a:xfrm>
            <a:off x="3629860" y="3995577"/>
            <a:ext cx="372008" cy="338107"/>
          </a:xfrm>
          <a:custGeom>
            <a:avLst/>
            <a:gdLst/>
            <a:ahLst/>
            <a:cxnLst/>
            <a:rect l="l" t="t" r="r" b="b"/>
            <a:pathLst>
              <a:path w="7191" h="6536" extrusionOk="0">
                <a:moveTo>
                  <a:pt x="4785" y="0"/>
                </a:moveTo>
                <a:cubicBezTo>
                  <a:pt x="4546" y="0"/>
                  <a:pt x="4302" y="119"/>
                  <a:pt x="4113" y="286"/>
                </a:cubicBezTo>
                <a:cubicBezTo>
                  <a:pt x="3720" y="616"/>
                  <a:pt x="3560" y="1143"/>
                  <a:pt x="3470" y="1633"/>
                </a:cubicBezTo>
                <a:cubicBezTo>
                  <a:pt x="3453" y="1589"/>
                  <a:pt x="3435" y="1553"/>
                  <a:pt x="3426" y="1535"/>
                </a:cubicBezTo>
                <a:cubicBezTo>
                  <a:pt x="3310" y="1294"/>
                  <a:pt x="3176" y="1053"/>
                  <a:pt x="3007" y="839"/>
                </a:cubicBezTo>
                <a:cubicBezTo>
                  <a:pt x="2899" y="697"/>
                  <a:pt x="2757" y="572"/>
                  <a:pt x="2605" y="465"/>
                </a:cubicBezTo>
                <a:cubicBezTo>
                  <a:pt x="2420" y="343"/>
                  <a:pt x="2208" y="263"/>
                  <a:pt x="1991" y="263"/>
                </a:cubicBezTo>
                <a:cubicBezTo>
                  <a:pt x="1905" y="263"/>
                  <a:pt x="1817" y="276"/>
                  <a:pt x="1731" y="304"/>
                </a:cubicBezTo>
                <a:cubicBezTo>
                  <a:pt x="1294" y="447"/>
                  <a:pt x="1187" y="928"/>
                  <a:pt x="1267" y="1330"/>
                </a:cubicBezTo>
                <a:cubicBezTo>
                  <a:pt x="1365" y="1829"/>
                  <a:pt x="1731" y="2231"/>
                  <a:pt x="2114" y="2552"/>
                </a:cubicBezTo>
                <a:cubicBezTo>
                  <a:pt x="2061" y="2552"/>
                  <a:pt x="2025" y="2543"/>
                  <a:pt x="2007" y="2543"/>
                </a:cubicBezTo>
                <a:cubicBezTo>
                  <a:pt x="1883" y="2535"/>
                  <a:pt x="1757" y="2529"/>
                  <a:pt x="1631" y="2529"/>
                </a:cubicBezTo>
                <a:cubicBezTo>
                  <a:pt x="1485" y="2529"/>
                  <a:pt x="1339" y="2537"/>
                  <a:pt x="1196" y="2561"/>
                </a:cubicBezTo>
                <a:cubicBezTo>
                  <a:pt x="1017" y="2588"/>
                  <a:pt x="839" y="2641"/>
                  <a:pt x="669" y="2730"/>
                </a:cubicBezTo>
                <a:cubicBezTo>
                  <a:pt x="393" y="2864"/>
                  <a:pt x="170" y="3087"/>
                  <a:pt x="98" y="3400"/>
                </a:cubicBezTo>
                <a:cubicBezTo>
                  <a:pt x="0" y="3855"/>
                  <a:pt x="357" y="4176"/>
                  <a:pt x="750" y="4310"/>
                </a:cubicBezTo>
                <a:cubicBezTo>
                  <a:pt x="916" y="4368"/>
                  <a:pt x="1089" y="4393"/>
                  <a:pt x="1263" y="4393"/>
                </a:cubicBezTo>
                <a:cubicBezTo>
                  <a:pt x="1592" y="4393"/>
                  <a:pt x="1927" y="4305"/>
                  <a:pt x="2230" y="4194"/>
                </a:cubicBezTo>
                <a:lnTo>
                  <a:pt x="2230" y="4194"/>
                </a:lnTo>
                <a:cubicBezTo>
                  <a:pt x="2204" y="4238"/>
                  <a:pt x="2186" y="4265"/>
                  <a:pt x="2177" y="4274"/>
                </a:cubicBezTo>
                <a:cubicBezTo>
                  <a:pt x="2016" y="4497"/>
                  <a:pt x="1882" y="4738"/>
                  <a:pt x="1784" y="4988"/>
                </a:cubicBezTo>
                <a:cubicBezTo>
                  <a:pt x="1713" y="5157"/>
                  <a:pt x="1668" y="5344"/>
                  <a:pt x="1659" y="5532"/>
                </a:cubicBezTo>
                <a:cubicBezTo>
                  <a:pt x="1651" y="5835"/>
                  <a:pt x="1722" y="6147"/>
                  <a:pt x="1963" y="6361"/>
                </a:cubicBezTo>
                <a:cubicBezTo>
                  <a:pt x="2097" y="6485"/>
                  <a:pt x="2250" y="6536"/>
                  <a:pt x="2406" y="6536"/>
                </a:cubicBezTo>
                <a:cubicBezTo>
                  <a:pt x="2645" y="6536"/>
                  <a:pt x="2889" y="6416"/>
                  <a:pt x="3078" y="6254"/>
                </a:cubicBezTo>
                <a:cubicBezTo>
                  <a:pt x="3462" y="5915"/>
                  <a:pt x="3622" y="5398"/>
                  <a:pt x="3711" y="4907"/>
                </a:cubicBezTo>
                <a:cubicBezTo>
                  <a:pt x="3738" y="4952"/>
                  <a:pt x="3756" y="4988"/>
                  <a:pt x="3756" y="4996"/>
                </a:cubicBezTo>
                <a:cubicBezTo>
                  <a:pt x="3872" y="5246"/>
                  <a:pt x="4006" y="5487"/>
                  <a:pt x="4175" y="5701"/>
                </a:cubicBezTo>
                <a:cubicBezTo>
                  <a:pt x="4291" y="5835"/>
                  <a:pt x="4434" y="5969"/>
                  <a:pt x="4586" y="6067"/>
                </a:cubicBezTo>
                <a:cubicBezTo>
                  <a:pt x="4771" y="6188"/>
                  <a:pt x="4978" y="6268"/>
                  <a:pt x="5196" y="6268"/>
                </a:cubicBezTo>
                <a:cubicBezTo>
                  <a:pt x="5282" y="6268"/>
                  <a:pt x="5371" y="6256"/>
                  <a:pt x="5460" y="6228"/>
                </a:cubicBezTo>
                <a:cubicBezTo>
                  <a:pt x="5897" y="6094"/>
                  <a:pt x="5995" y="5612"/>
                  <a:pt x="5924" y="5211"/>
                </a:cubicBezTo>
                <a:cubicBezTo>
                  <a:pt x="5826" y="4702"/>
                  <a:pt x="5451" y="4310"/>
                  <a:pt x="5076" y="3988"/>
                </a:cubicBezTo>
                <a:lnTo>
                  <a:pt x="5174" y="3988"/>
                </a:lnTo>
                <a:cubicBezTo>
                  <a:pt x="5313" y="4002"/>
                  <a:pt x="5451" y="4011"/>
                  <a:pt x="5588" y="4011"/>
                </a:cubicBezTo>
                <a:cubicBezTo>
                  <a:pt x="5725" y="4011"/>
                  <a:pt x="5861" y="4002"/>
                  <a:pt x="5995" y="3979"/>
                </a:cubicBezTo>
                <a:cubicBezTo>
                  <a:pt x="6165" y="3953"/>
                  <a:pt x="6352" y="3899"/>
                  <a:pt x="6521" y="3810"/>
                </a:cubicBezTo>
                <a:cubicBezTo>
                  <a:pt x="6789" y="3667"/>
                  <a:pt x="7021" y="3453"/>
                  <a:pt x="7092" y="3132"/>
                </a:cubicBezTo>
                <a:cubicBezTo>
                  <a:pt x="7191" y="2686"/>
                  <a:pt x="6825" y="2356"/>
                  <a:pt x="6432" y="2222"/>
                </a:cubicBezTo>
                <a:cubicBezTo>
                  <a:pt x="6270" y="2168"/>
                  <a:pt x="6104" y="2145"/>
                  <a:pt x="5936" y="2145"/>
                </a:cubicBezTo>
                <a:cubicBezTo>
                  <a:pt x="5603" y="2145"/>
                  <a:pt x="5265" y="2234"/>
                  <a:pt x="4951" y="2347"/>
                </a:cubicBezTo>
                <a:cubicBezTo>
                  <a:pt x="4978" y="2302"/>
                  <a:pt x="5005" y="2276"/>
                  <a:pt x="5014" y="2258"/>
                </a:cubicBezTo>
                <a:cubicBezTo>
                  <a:pt x="5165" y="2035"/>
                  <a:pt x="5308" y="1803"/>
                  <a:pt x="5406" y="1544"/>
                </a:cubicBezTo>
                <a:cubicBezTo>
                  <a:pt x="5469" y="1383"/>
                  <a:pt x="5513" y="1196"/>
                  <a:pt x="5522" y="1009"/>
                </a:cubicBezTo>
                <a:cubicBezTo>
                  <a:pt x="5540" y="697"/>
                  <a:pt x="5460" y="393"/>
                  <a:pt x="5228" y="170"/>
                </a:cubicBezTo>
                <a:cubicBezTo>
                  <a:pt x="5094" y="51"/>
                  <a:pt x="4941" y="0"/>
                  <a:pt x="478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01;p72">
            <a:extLst>
              <a:ext uri="{FF2B5EF4-FFF2-40B4-BE49-F238E27FC236}">
                <a16:creationId xmlns:a16="http://schemas.microsoft.com/office/drawing/2014/main" id="{A06B5A55-4B3F-9930-3693-B67C0E7F432C}"/>
              </a:ext>
            </a:extLst>
          </p:cNvPr>
          <p:cNvSpPr/>
          <p:nvPr/>
        </p:nvSpPr>
        <p:spPr>
          <a:xfrm>
            <a:off x="1430798" y="594401"/>
            <a:ext cx="2202527" cy="538483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ladin" panose="020B0604020202020204" charset="0"/>
              </a:rPr>
              <a:t>Warm Up</a:t>
            </a:r>
            <a:endParaRPr sz="2400" b="1" dirty="0">
              <a:solidFill>
                <a:schemeClr val="accent2">
                  <a:lumMod val="75000"/>
                </a:schemeClr>
              </a:solidFill>
              <a:latin typeface="Aladin" panose="020B0604020202020204" charset="0"/>
            </a:endParaRPr>
          </a:p>
        </p:txBody>
      </p:sp>
      <p:pic>
        <p:nvPicPr>
          <p:cNvPr id="3074" name="Picture 2" descr="‪One Minute Icon Isolated On White Background Stock Illustration - Download  Image Now - Single Object, Minute Hand, Clock - iStock‬‏">
            <a:extLst>
              <a:ext uri="{FF2B5EF4-FFF2-40B4-BE49-F238E27FC236}">
                <a16:creationId xmlns:a16="http://schemas.microsoft.com/office/drawing/2014/main" id="{5483C86B-6C90-E055-900F-974AA9DF7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3" t="15088" r="10068" b="13889"/>
          <a:stretch/>
        </p:blipFill>
        <p:spPr bwMode="auto">
          <a:xfrm>
            <a:off x="376279" y="305658"/>
            <a:ext cx="1375646" cy="1257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inistry of Education">
            <a:extLst>
              <a:ext uri="{FF2B5EF4-FFF2-40B4-BE49-F238E27FC236}">
                <a16:creationId xmlns:a16="http://schemas.microsoft.com/office/drawing/2014/main" id="{FF2995EA-FCF7-7C4E-CBF4-E421D0BDD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51" y="2115653"/>
            <a:ext cx="1152716" cy="263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D71C6326-8877-4750-E69B-BBF800A517FE}"/>
              </a:ext>
            </a:extLst>
          </p:cNvPr>
          <p:cNvSpPr/>
          <p:nvPr/>
        </p:nvSpPr>
        <p:spPr>
          <a:xfrm>
            <a:off x="2746094" y="1399922"/>
            <a:ext cx="5370216" cy="1874383"/>
          </a:xfrm>
          <a:prstGeom prst="cloudCallout">
            <a:avLst>
              <a:gd name="adj1" fmla="val -65780"/>
              <a:gd name="adj2" fmla="val 28024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EFEA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IBM Plex Sans"/>
              </a:rPr>
              <a:t>Can you write as many as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IBM Plex Sans"/>
              </a:rPr>
              <a:t>modal verbs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EFEA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IBM Plex Sans"/>
              </a:rPr>
              <a:t>you know..</a:t>
            </a:r>
            <a:endParaRPr lang="ar-SA" sz="2000" dirty="0">
              <a:solidFill>
                <a:srgbClr val="EFEAA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56"/>
          <p:cNvSpPr txBox="1">
            <a:spLocks noGrp="1"/>
          </p:cNvSpPr>
          <p:nvPr>
            <p:ph type="title"/>
          </p:nvPr>
        </p:nvSpPr>
        <p:spPr>
          <a:xfrm>
            <a:off x="1032086" y="1812616"/>
            <a:ext cx="3458993" cy="11554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Open</a:t>
            </a:r>
            <a:endParaRPr sz="8000" dirty="0"/>
          </a:p>
        </p:txBody>
      </p:sp>
      <p:sp>
        <p:nvSpPr>
          <p:cNvPr id="1424" name="Google Shape;1424;p56"/>
          <p:cNvSpPr txBox="1">
            <a:spLocks noGrp="1"/>
          </p:cNvSpPr>
          <p:nvPr>
            <p:ph type="subTitle" idx="1"/>
          </p:nvPr>
        </p:nvSpPr>
        <p:spPr>
          <a:xfrm>
            <a:off x="1032087" y="2968063"/>
            <a:ext cx="2921700" cy="11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Y</a:t>
            </a:r>
            <a:r>
              <a:rPr lang="en" sz="2000" dirty="0"/>
              <a:t>our student’s book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p. </a:t>
            </a:r>
            <a:r>
              <a:rPr lang="en" sz="2000" b="1" dirty="0">
                <a:solidFill>
                  <a:schemeClr val="accent2">
                    <a:lumMod val="75000"/>
                  </a:schemeClr>
                </a:solidFill>
              </a:rPr>
              <a:t>( 98 )</a:t>
            </a:r>
            <a:endParaRPr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718CD69-A5DF-0573-5051-2D4AFB6E7F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5291349" y="860250"/>
            <a:ext cx="2955262" cy="3629707"/>
          </a:xfrm>
          <a:prstGeom prst="roundRect">
            <a:avLst>
              <a:gd name="adj" fmla="val 16667"/>
            </a:avLst>
          </a:prstGeom>
          <a:ln w="762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86A0C7E-EA1D-B6FA-A97E-FE66A283C6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65" t="23907" r="21415" b="12212"/>
          <a:stretch/>
        </p:blipFill>
        <p:spPr>
          <a:xfrm>
            <a:off x="1349792" y="558351"/>
            <a:ext cx="6452508" cy="3975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22">
            <a:extLst>
              <a:ext uri="{FF2B5EF4-FFF2-40B4-BE49-F238E27FC236}">
                <a16:creationId xmlns:a16="http://schemas.microsoft.com/office/drawing/2014/main" id="{CC7CB6DA-1D58-3408-37E9-315C4DAE2080}"/>
              </a:ext>
            </a:extLst>
          </p:cNvPr>
          <p:cNvSpPr txBox="1"/>
          <p:nvPr/>
        </p:nvSpPr>
        <p:spPr>
          <a:xfrm>
            <a:off x="2057971" y="655455"/>
            <a:ext cx="1292131" cy="206211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49AF278-6D48-FC28-E148-9FD977BB9C1B}"/>
              </a:ext>
            </a:extLst>
          </p:cNvPr>
          <p:cNvSpPr/>
          <p:nvPr/>
        </p:nvSpPr>
        <p:spPr>
          <a:xfrm>
            <a:off x="2087405" y="1049856"/>
            <a:ext cx="4798918" cy="204409"/>
          </a:xfrm>
          <a:prstGeom prst="rect">
            <a:avLst/>
          </a:prstGeom>
          <a:solidFill>
            <a:schemeClr val="accent2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7EA5A2C-D9AF-EF75-01E9-CC14E171D609}"/>
              </a:ext>
            </a:extLst>
          </p:cNvPr>
          <p:cNvSpPr/>
          <p:nvPr/>
        </p:nvSpPr>
        <p:spPr>
          <a:xfrm>
            <a:off x="2061780" y="1731697"/>
            <a:ext cx="5342432" cy="326716"/>
          </a:xfrm>
          <a:prstGeom prst="rect">
            <a:avLst/>
          </a:prstGeom>
          <a:solidFill>
            <a:schemeClr val="accent2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9B3EFE0-DC1B-3ACF-F7B1-0ECFDE46A991}"/>
              </a:ext>
            </a:extLst>
          </p:cNvPr>
          <p:cNvSpPr/>
          <p:nvPr/>
        </p:nvSpPr>
        <p:spPr>
          <a:xfrm>
            <a:off x="2037504" y="2565176"/>
            <a:ext cx="3861590" cy="209044"/>
          </a:xfrm>
          <a:prstGeom prst="rect">
            <a:avLst/>
          </a:prstGeom>
          <a:solidFill>
            <a:schemeClr val="accent2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9B18145-C62F-97EB-C5D2-075F334247FF}"/>
              </a:ext>
            </a:extLst>
          </p:cNvPr>
          <p:cNvSpPr/>
          <p:nvPr/>
        </p:nvSpPr>
        <p:spPr>
          <a:xfrm>
            <a:off x="2076614" y="3097902"/>
            <a:ext cx="5594635" cy="326716"/>
          </a:xfrm>
          <a:prstGeom prst="rect">
            <a:avLst/>
          </a:prstGeom>
          <a:solidFill>
            <a:schemeClr val="accent2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8655ACA-18BF-27B3-6051-7D61481BF055}"/>
              </a:ext>
            </a:extLst>
          </p:cNvPr>
          <p:cNvSpPr/>
          <p:nvPr/>
        </p:nvSpPr>
        <p:spPr>
          <a:xfrm>
            <a:off x="1988952" y="3937364"/>
            <a:ext cx="4798918" cy="204409"/>
          </a:xfrm>
          <a:prstGeom prst="rect">
            <a:avLst/>
          </a:prstGeom>
          <a:solidFill>
            <a:schemeClr val="accent2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26" name="Picture 2" descr="Arrow Sticker for iOS &amp; Android | GIPHY">
            <a:extLst>
              <a:ext uri="{FF2B5EF4-FFF2-40B4-BE49-F238E27FC236}">
                <a16:creationId xmlns:a16="http://schemas.microsoft.com/office/drawing/2014/main" id="{4E2BFC3C-8A91-6FAE-2EEE-20C11C3AC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9" r="28020"/>
          <a:stretch/>
        </p:blipFill>
        <p:spPr bwMode="auto">
          <a:xfrm rot="5400000">
            <a:off x="1332279" y="630705"/>
            <a:ext cx="491336" cy="96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rrow Sticker for iOS &amp; Android | GIPHY">
            <a:extLst>
              <a:ext uri="{FF2B5EF4-FFF2-40B4-BE49-F238E27FC236}">
                <a16:creationId xmlns:a16="http://schemas.microsoft.com/office/drawing/2014/main" id="{A3D3D709-D542-8A23-658C-0E723100F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9" r="28020"/>
          <a:stretch/>
        </p:blipFill>
        <p:spPr bwMode="auto">
          <a:xfrm rot="5400000">
            <a:off x="1185274" y="2183029"/>
            <a:ext cx="491336" cy="96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row Sticker for iOS &amp; Android | GIPHY">
            <a:extLst>
              <a:ext uri="{FF2B5EF4-FFF2-40B4-BE49-F238E27FC236}">
                <a16:creationId xmlns:a16="http://schemas.microsoft.com/office/drawing/2014/main" id="{2320E00F-301F-C14C-5566-BD2DDEC0D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9" r="28728"/>
          <a:stretch/>
        </p:blipFill>
        <p:spPr bwMode="auto">
          <a:xfrm rot="5400000">
            <a:off x="1296768" y="1439909"/>
            <a:ext cx="449071" cy="96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Arrow Sticker for iOS &amp; Android | GIPHY">
            <a:extLst>
              <a:ext uri="{FF2B5EF4-FFF2-40B4-BE49-F238E27FC236}">
                <a16:creationId xmlns:a16="http://schemas.microsoft.com/office/drawing/2014/main" id="{48059E10-0D2B-8847-89FC-B682E7C3B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9" r="28728"/>
          <a:stretch/>
        </p:blipFill>
        <p:spPr bwMode="auto">
          <a:xfrm rot="5400000">
            <a:off x="1157855" y="2798022"/>
            <a:ext cx="449071" cy="96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rrow Sticker for iOS &amp; Android | GIPHY">
            <a:extLst>
              <a:ext uri="{FF2B5EF4-FFF2-40B4-BE49-F238E27FC236}">
                <a16:creationId xmlns:a16="http://schemas.microsoft.com/office/drawing/2014/main" id="{34F95613-2995-6FB7-713E-00C18FD6B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9" r="28020"/>
          <a:stretch/>
        </p:blipFill>
        <p:spPr bwMode="auto">
          <a:xfrm rot="5400000">
            <a:off x="1038269" y="3516868"/>
            <a:ext cx="491336" cy="96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87D9E594-6EC0-0FAF-30FE-A00034902713}"/>
              </a:ext>
            </a:extLst>
          </p:cNvPr>
          <p:cNvSpPr txBox="1"/>
          <p:nvPr/>
        </p:nvSpPr>
        <p:spPr>
          <a:xfrm>
            <a:off x="687823" y="1223277"/>
            <a:ext cx="77440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To create a sentence using </a:t>
            </a:r>
            <a:r>
              <a:rPr lang="en-US" sz="2200" b="1" i="0" u="sng" dirty="0">
                <a:solidFill>
                  <a:schemeClr val="bg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past modal verbs</a:t>
            </a:r>
            <a:r>
              <a:rPr lang="en-US" sz="22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, you add </a:t>
            </a:r>
            <a:r>
              <a:rPr lang="en-US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“have” </a:t>
            </a:r>
            <a:r>
              <a:rPr lang="en-US" sz="22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and </a:t>
            </a:r>
            <a:r>
              <a:rPr lang="en-US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a past participle</a:t>
            </a:r>
            <a:r>
              <a:rPr lang="en-US" sz="2200" b="0" i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.</a:t>
            </a:r>
            <a:endParaRPr lang="ar-SA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Google Shape;1227;p42">
            <a:extLst>
              <a:ext uri="{FF2B5EF4-FFF2-40B4-BE49-F238E27FC236}">
                <a16:creationId xmlns:a16="http://schemas.microsoft.com/office/drawing/2014/main" id="{9F77FCD6-7355-4235-3B59-FB27346110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71381" y="356761"/>
            <a:ext cx="4455996" cy="7599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bg1"/>
                </a:solidFill>
              </a:rPr>
              <a:t>Past Modals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3" name="Flecha izquierda y derecha 5">
            <a:extLst>
              <a:ext uri="{FF2B5EF4-FFF2-40B4-BE49-F238E27FC236}">
                <a16:creationId xmlns:a16="http://schemas.microsoft.com/office/drawing/2014/main" id="{BE687B99-CDD5-074B-714D-77D06AAE8F15}"/>
              </a:ext>
            </a:extLst>
          </p:cNvPr>
          <p:cNvSpPr/>
          <p:nvPr/>
        </p:nvSpPr>
        <p:spPr>
          <a:xfrm rot="5400000">
            <a:off x="1715932" y="3160473"/>
            <a:ext cx="2680367" cy="40147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Rectángulo redondeado 2">
            <a:extLst>
              <a:ext uri="{FF2B5EF4-FFF2-40B4-BE49-F238E27FC236}">
                <a16:creationId xmlns:a16="http://schemas.microsoft.com/office/drawing/2014/main" id="{DFD93AC1-7BC7-218C-7BDE-F1E6F5536FAF}"/>
              </a:ext>
            </a:extLst>
          </p:cNvPr>
          <p:cNvSpPr/>
          <p:nvPr/>
        </p:nvSpPr>
        <p:spPr>
          <a:xfrm>
            <a:off x="3116322" y="1319862"/>
            <a:ext cx="1547958" cy="3251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s-PE" sz="3200" dirty="0">
              <a:solidFill>
                <a:srgbClr val="FF0000"/>
              </a:solidFill>
              <a:latin typeface="Cooper Black" panose="0208090404030B0204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PE" sz="3200" dirty="0">
              <a:solidFill>
                <a:srgbClr val="FF0000"/>
              </a:solidFill>
              <a:latin typeface="Cooper Black" panose="0208090404030B0204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PE" sz="2400" dirty="0" err="1">
                <a:solidFill>
                  <a:srgbClr val="0070C0"/>
                </a:solidFill>
                <a:latin typeface="Cooper Black" panose="0208090404030B020404" pitchFamily="18" charset="0"/>
              </a:rPr>
              <a:t>Must</a:t>
            </a:r>
            <a:endParaRPr lang="es-PE" sz="2400" dirty="0">
              <a:solidFill>
                <a:srgbClr val="0070C0"/>
              </a:solidFill>
              <a:latin typeface="Cooper Black" panose="0208090404030B020404" pitchFamily="18" charset="0"/>
            </a:endParaRPr>
          </a:p>
          <a:p>
            <a:endParaRPr lang="es-PE" sz="1600" dirty="0">
              <a:solidFill>
                <a:srgbClr val="0070C0"/>
              </a:solidFill>
              <a:latin typeface="Cooper Black" panose="0208090404030B0204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PE" sz="2400" dirty="0">
                <a:solidFill>
                  <a:srgbClr val="0070C0"/>
                </a:solidFill>
                <a:latin typeface="Cooper Black" panose="0208090404030B020404" pitchFamily="18" charset="0"/>
              </a:rPr>
              <a:t>May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PE" sz="1600" dirty="0">
              <a:solidFill>
                <a:srgbClr val="0070C0"/>
              </a:solidFill>
              <a:latin typeface="Cooper Black" panose="0208090404030B0204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PE" sz="2400" dirty="0" err="1">
                <a:solidFill>
                  <a:srgbClr val="0070C0"/>
                </a:solidFill>
                <a:latin typeface="Cooper Black" panose="0208090404030B020404" pitchFamily="18" charset="0"/>
              </a:rPr>
              <a:t>Might</a:t>
            </a:r>
            <a:endParaRPr lang="es-PE" sz="2400" dirty="0">
              <a:solidFill>
                <a:srgbClr val="0070C0"/>
              </a:solidFill>
              <a:latin typeface="Cooper Black" panose="0208090404030B0204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PE" dirty="0">
              <a:solidFill>
                <a:srgbClr val="0070C0"/>
              </a:solidFill>
              <a:latin typeface="Cooper Black" panose="0208090404030B0204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PE" sz="2400" dirty="0">
                <a:solidFill>
                  <a:srgbClr val="0070C0"/>
                </a:solidFill>
                <a:latin typeface="Cooper Black" panose="0208090404030B020404" pitchFamily="18" charset="0"/>
              </a:rPr>
              <a:t>Could</a:t>
            </a:r>
          </a:p>
        </p:txBody>
      </p:sp>
      <p:sp>
        <p:nvSpPr>
          <p:cNvPr id="15" name="Cerrar llave 3">
            <a:extLst>
              <a:ext uri="{FF2B5EF4-FFF2-40B4-BE49-F238E27FC236}">
                <a16:creationId xmlns:a16="http://schemas.microsoft.com/office/drawing/2014/main" id="{E6355F1E-5F5A-CA1C-3BCB-C23325415C3C}"/>
              </a:ext>
            </a:extLst>
          </p:cNvPr>
          <p:cNvSpPr/>
          <p:nvPr/>
        </p:nvSpPr>
        <p:spPr>
          <a:xfrm>
            <a:off x="4286774" y="2257380"/>
            <a:ext cx="746313" cy="2338599"/>
          </a:xfrm>
          <a:prstGeom prst="rightBrace">
            <a:avLst>
              <a:gd name="adj1" fmla="val 8333"/>
              <a:gd name="adj2" fmla="val 50359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Rectángulo redondeado 4">
            <a:extLst>
              <a:ext uri="{FF2B5EF4-FFF2-40B4-BE49-F238E27FC236}">
                <a16:creationId xmlns:a16="http://schemas.microsoft.com/office/drawing/2014/main" id="{E8419716-1A06-0E1E-8E0B-9BC4C8976251}"/>
              </a:ext>
            </a:extLst>
          </p:cNvPr>
          <p:cNvSpPr/>
          <p:nvPr/>
        </p:nvSpPr>
        <p:spPr>
          <a:xfrm>
            <a:off x="4999838" y="3053593"/>
            <a:ext cx="2852257" cy="581685"/>
          </a:xfrm>
          <a:prstGeom prst="round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+ </a:t>
            </a:r>
            <a:r>
              <a:rPr lang="es-PE" sz="2400" kern="1200" noProof="0" dirty="0" err="1">
                <a:solidFill>
                  <a:srgbClr val="FF0000"/>
                </a:solidFill>
                <a:latin typeface="Cooper Black" panose="0208090404030B020404" pitchFamily="18" charset="0"/>
                <a:ea typeface="+mn-ea"/>
                <a:cs typeface="+mn-cs"/>
              </a:rPr>
              <a:t>h</a:t>
            </a:r>
            <a:r>
              <a:rPr kumimoji="0" lang="es-P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ave</a:t>
            </a: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+ </a:t>
            </a: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P.</a:t>
            </a:r>
            <a:r>
              <a:rPr lang="es-PE" sz="2400" kern="12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  <a:ea typeface="+mn-ea"/>
                <a:cs typeface="+mn-cs"/>
              </a:rPr>
              <a:t>P.3</a:t>
            </a:r>
            <a:endParaRPr kumimoji="0" lang="es-PE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7" name="Rectángulo redondeado 9">
            <a:extLst>
              <a:ext uri="{FF2B5EF4-FFF2-40B4-BE49-F238E27FC236}">
                <a16:creationId xmlns:a16="http://schemas.microsoft.com/office/drawing/2014/main" id="{E6FD5734-F4C2-78E8-D41E-8DE2291D123A}"/>
              </a:ext>
            </a:extLst>
          </p:cNvPr>
          <p:cNvSpPr/>
          <p:nvPr/>
        </p:nvSpPr>
        <p:spPr>
          <a:xfrm>
            <a:off x="922788" y="2308840"/>
            <a:ext cx="1892600" cy="46791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1600" b="1" dirty="0"/>
              <a:t>90% of </a:t>
            </a:r>
            <a:r>
              <a:rPr lang="es-PE" sz="1600" b="1" dirty="0" err="1"/>
              <a:t>certain</a:t>
            </a:r>
            <a:r>
              <a:rPr lang="es-PE" sz="1600" b="1" dirty="0"/>
              <a:t> </a:t>
            </a:r>
          </a:p>
        </p:txBody>
      </p:sp>
      <p:sp>
        <p:nvSpPr>
          <p:cNvPr id="19" name="Rectángulo redondeado 10">
            <a:extLst>
              <a:ext uri="{FF2B5EF4-FFF2-40B4-BE49-F238E27FC236}">
                <a16:creationId xmlns:a16="http://schemas.microsoft.com/office/drawing/2014/main" id="{2C2FE320-A8B3-0BB7-686A-87E3E19BFC39}"/>
              </a:ext>
            </a:extLst>
          </p:cNvPr>
          <p:cNvSpPr/>
          <p:nvPr/>
        </p:nvSpPr>
        <p:spPr>
          <a:xfrm>
            <a:off x="1266737" y="2928642"/>
            <a:ext cx="1452517" cy="4036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1800" b="1" dirty="0"/>
              <a:t>50%</a:t>
            </a:r>
          </a:p>
        </p:txBody>
      </p:sp>
      <p:sp>
        <p:nvSpPr>
          <p:cNvPr id="20" name="Rectángulo redondeado 10">
            <a:extLst>
              <a:ext uri="{FF2B5EF4-FFF2-40B4-BE49-F238E27FC236}">
                <a16:creationId xmlns:a16="http://schemas.microsoft.com/office/drawing/2014/main" id="{03FA0090-F36D-4AB0-F5EA-8810DC5391FE}"/>
              </a:ext>
            </a:extLst>
          </p:cNvPr>
          <p:cNvSpPr/>
          <p:nvPr/>
        </p:nvSpPr>
        <p:spPr>
          <a:xfrm>
            <a:off x="1251357" y="3525659"/>
            <a:ext cx="1452517" cy="4036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1800" b="1" dirty="0"/>
              <a:t>30%</a:t>
            </a:r>
          </a:p>
        </p:txBody>
      </p:sp>
      <p:sp>
        <p:nvSpPr>
          <p:cNvPr id="21" name="Rectángulo redondeado 10">
            <a:extLst>
              <a:ext uri="{FF2B5EF4-FFF2-40B4-BE49-F238E27FC236}">
                <a16:creationId xmlns:a16="http://schemas.microsoft.com/office/drawing/2014/main" id="{E7990BCA-2A4C-90EB-27F8-2B97B5ABD2AE}"/>
              </a:ext>
            </a:extLst>
          </p:cNvPr>
          <p:cNvSpPr/>
          <p:nvPr/>
        </p:nvSpPr>
        <p:spPr>
          <a:xfrm>
            <a:off x="1286311" y="4089120"/>
            <a:ext cx="1452517" cy="4036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1800" b="1" dirty="0"/>
              <a:t>10%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17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36;p65">
            <a:extLst>
              <a:ext uri="{FF2B5EF4-FFF2-40B4-BE49-F238E27FC236}">
                <a16:creationId xmlns:a16="http://schemas.microsoft.com/office/drawing/2014/main" id="{7FF58A43-2F96-CB63-3A26-4A7DD04E01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47001" y="522611"/>
            <a:ext cx="3923732" cy="572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tx1"/>
                </a:solidFill>
              </a:rPr>
              <a:t>May have\might have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E9F9D5C-2190-053A-B858-A7168AC38569}"/>
              </a:ext>
            </a:extLst>
          </p:cNvPr>
          <p:cNvSpPr txBox="1"/>
          <p:nvPr/>
        </p:nvSpPr>
        <p:spPr>
          <a:xfrm>
            <a:off x="2302184" y="1215186"/>
            <a:ext cx="67851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We use it when some past event seems probable but we aren't sure. </a:t>
            </a:r>
            <a:r>
              <a:rPr lang="en-US" sz="1800" b="1" dirty="0"/>
              <a:t>(to suggest uncertainty or possibility about the past)</a:t>
            </a:r>
            <a:r>
              <a:rPr lang="en-US" sz="1800" dirty="0"/>
              <a:t> . </a:t>
            </a:r>
          </a:p>
          <a:p>
            <a:endParaRPr lang="ar-SA" sz="180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771EFB2-C1D8-EEF8-D5F7-8AA8704FA6D0}"/>
              </a:ext>
            </a:extLst>
          </p:cNvPr>
          <p:cNvSpPr/>
          <p:nvPr/>
        </p:nvSpPr>
        <p:spPr>
          <a:xfrm>
            <a:off x="708797" y="1255890"/>
            <a:ext cx="1542223" cy="46291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Use</a:t>
            </a:r>
            <a:endParaRPr lang="ar-SA" sz="3600" b="1" dirty="0">
              <a:solidFill>
                <a:schemeClr val="bg1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FA791E8-802F-281E-B2FB-4C944CCD95C5}"/>
              </a:ext>
            </a:extLst>
          </p:cNvPr>
          <p:cNvSpPr/>
          <p:nvPr/>
        </p:nvSpPr>
        <p:spPr>
          <a:xfrm>
            <a:off x="650804" y="2047560"/>
            <a:ext cx="1542223" cy="4629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Form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55FC4C1-F6C3-7291-5464-ECBE2EBD9C44}"/>
              </a:ext>
            </a:extLst>
          </p:cNvPr>
          <p:cNvSpPr txBox="1"/>
          <p:nvPr/>
        </p:nvSpPr>
        <p:spPr>
          <a:xfrm>
            <a:off x="2213171" y="2868488"/>
            <a:ext cx="47338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4D5156"/>
                </a:solidFill>
                <a:effectLst/>
                <a:latin typeface="Helvetica Neue"/>
              </a:rPr>
              <a:t>It's ten o'clock. </a:t>
            </a:r>
            <a:r>
              <a:rPr lang="en-US" sz="1600" b="0" i="0" dirty="0">
                <a:solidFill>
                  <a:srgbClr val="040C28"/>
                </a:solidFill>
                <a:effectLst/>
                <a:latin typeface="Helvetica Neue"/>
              </a:rPr>
              <a:t>They </a:t>
            </a:r>
            <a:r>
              <a:rPr lang="en-US" sz="1600" b="1" i="0" u="sng" dirty="0">
                <a:solidFill>
                  <a:srgbClr val="040C28"/>
                </a:solidFill>
                <a:effectLst/>
                <a:latin typeface="Helvetica Neue"/>
              </a:rPr>
              <a:t>might have arrived </a:t>
            </a:r>
            <a:r>
              <a:rPr lang="en-US" sz="1600" b="0" i="0" dirty="0">
                <a:solidFill>
                  <a:srgbClr val="040C28"/>
                </a:solidFill>
                <a:effectLst/>
                <a:latin typeface="Helvetica Neue"/>
              </a:rPr>
              <a:t>by now.</a:t>
            </a:r>
            <a:endParaRPr lang="ar-SA" sz="16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48E9CC7-2E4E-0EBE-9DB9-2C7C0BBF2012}"/>
              </a:ext>
            </a:extLst>
          </p:cNvPr>
          <p:cNvSpPr txBox="1"/>
          <p:nvPr/>
        </p:nvSpPr>
        <p:spPr>
          <a:xfrm>
            <a:off x="2140343" y="3311022"/>
            <a:ext cx="65424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 Neue"/>
                <a:cs typeface="Arial" panose="020B0604020202020204" pitchFamily="34" charset="0"/>
              </a:rPr>
              <a:t>I think I </a:t>
            </a:r>
            <a:r>
              <a:rPr lang="en-US" sz="1600" b="1" u="sng" dirty="0">
                <a:latin typeface="Helvetica Neue"/>
                <a:cs typeface="Arial" panose="020B0604020202020204" pitchFamily="34" charset="0"/>
              </a:rPr>
              <a:t>might have left </a:t>
            </a:r>
            <a:r>
              <a:rPr lang="en-US" sz="1600" dirty="0">
                <a:latin typeface="Helvetica Neue"/>
                <a:cs typeface="Arial" panose="020B0604020202020204" pitchFamily="34" charset="0"/>
              </a:rPr>
              <a:t>the AC on. Please can you check?</a:t>
            </a:r>
            <a:endParaRPr lang="ar-SA" sz="1600" dirty="0">
              <a:latin typeface="Helvetica Neue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C3900FE-C256-65C8-110F-38EAED0A403F}"/>
              </a:ext>
            </a:extLst>
          </p:cNvPr>
          <p:cNvSpPr txBox="1"/>
          <p:nvPr/>
        </p:nvSpPr>
        <p:spPr>
          <a:xfrm>
            <a:off x="2140343" y="3753558"/>
            <a:ext cx="70036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 Neue"/>
              </a:rPr>
              <a:t>Police think the suspect </a:t>
            </a:r>
            <a:r>
              <a:rPr lang="en-US" sz="1600" b="1" u="sng" dirty="0">
                <a:latin typeface="Helvetica Neue"/>
              </a:rPr>
              <a:t>may have left</a:t>
            </a:r>
            <a:r>
              <a:rPr lang="en-US" sz="1600" dirty="0">
                <a:latin typeface="Helvetica Neue"/>
              </a:rPr>
              <a:t> the country using a fake passport.</a:t>
            </a:r>
          </a:p>
          <a:p>
            <a:endParaRPr lang="en-US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7B13947-AE14-2B4F-E94E-D341F012CDA6}"/>
              </a:ext>
            </a:extLst>
          </p:cNvPr>
          <p:cNvSpPr txBox="1"/>
          <p:nvPr/>
        </p:nvSpPr>
        <p:spPr>
          <a:xfrm>
            <a:off x="2496392" y="2099744"/>
            <a:ext cx="1808570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/>
              <a:t>might or may </a:t>
            </a:r>
            <a:endParaRPr lang="ar-SA" sz="2000" b="1" dirty="0"/>
          </a:p>
        </p:txBody>
      </p:sp>
      <p:pic>
        <p:nvPicPr>
          <p:cNvPr id="17" name="رسم 16" descr="إضافة مع تعبئة خالصة">
            <a:extLst>
              <a:ext uri="{FF2B5EF4-FFF2-40B4-BE49-F238E27FC236}">
                <a16:creationId xmlns:a16="http://schemas.microsoft.com/office/drawing/2014/main" id="{F3D002D4-3302-FA0B-9F5D-806C1166C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7843" y="2102464"/>
            <a:ext cx="469232" cy="469232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892526D-1D16-1607-A986-D7A4BD1AF25B}"/>
              </a:ext>
            </a:extLst>
          </p:cNvPr>
          <p:cNvSpPr txBox="1"/>
          <p:nvPr/>
        </p:nvSpPr>
        <p:spPr>
          <a:xfrm>
            <a:off x="4938838" y="2098397"/>
            <a:ext cx="1033084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/>
              <a:t>have</a:t>
            </a:r>
            <a:endParaRPr lang="ar-SA" sz="2400" b="1" dirty="0"/>
          </a:p>
        </p:txBody>
      </p:sp>
      <p:pic>
        <p:nvPicPr>
          <p:cNvPr id="19" name="رسم 18" descr="إضافة مع تعبئة خالصة">
            <a:extLst>
              <a:ext uri="{FF2B5EF4-FFF2-40B4-BE49-F238E27FC236}">
                <a16:creationId xmlns:a16="http://schemas.microsoft.com/office/drawing/2014/main" id="{58848FBE-A7A6-B167-6D76-900F8A327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2008" y="2076841"/>
            <a:ext cx="469232" cy="469232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14CEED45-F0AE-6FAA-9264-D52387E78C21}"/>
              </a:ext>
            </a:extLst>
          </p:cNvPr>
          <p:cNvSpPr txBox="1"/>
          <p:nvPr/>
        </p:nvSpPr>
        <p:spPr>
          <a:xfrm>
            <a:off x="6621980" y="2082212"/>
            <a:ext cx="2093141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/>
              <a:t>Past participle</a:t>
            </a:r>
            <a:endParaRPr lang="ar-SA" sz="2000" b="1" dirty="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859C8ECF-DC3A-3A25-C90A-929ABBF1FF97}"/>
              </a:ext>
            </a:extLst>
          </p:cNvPr>
          <p:cNvSpPr/>
          <p:nvPr/>
        </p:nvSpPr>
        <p:spPr>
          <a:xfrm>
            <a:off x="625178" y="2734034"/>
            <a:ext cx="1542223" cy="46291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Example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01ADAF4-1424-2380-4E72-CD6496CD25C2}"/>
              </a:ext>
            </a:extLst>
          </p:cNvPr>
          <p:cNvSpPr txBox="1"/>
          <p:nvPr/>
        </p:nvSpPr>
        <p:spPr>
          <a:xfrm>
            <a:off x="473382" y="4227948"/>
            <a:ext cx="833075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accent2">
                    <a:lumMod val="50000"/>
                  </a:schemeClr>
                </a:solidFill>
              </a:rPr>
              <a:t>May have </a:t>
            </a:r>
            <a:r>
              <a:rPr lang="en-US" sz="1800" b="1" dirty="0"/>
              <a:t>is more formal than </a:t>
            </a:r>
            <a:r>
              <a:rPr lang="en-US" sz="1800" b="1" u="sng" dirty="0"/>
              <a:t>might have </a:t>
            </a:r>
            <a:r>
              <a:rPr lang="en-US" sz="1800" b="1" dirty="0"/>
              <a:t>but </a:t>
            </a:r>
            <a:r>
              <a:rPr lang="en-US" sz="1800" b="1" u="sng" dirty="0">
                <a:solidFill>
                  <a:srgbClr val="CC00FF"/>
                </a:solidFill>
              </a:rPr>
              <a:t>might have</a:t>
            </a:r>
            <a:r>
              <a:rPr lang="en-US" sz="1800" b="1" dirty="0"/>
              <a:t> is more common. </a:t>
            </a:r>
            <a:endParaRPr lang="ar-SA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1" grpId="0"/>
      <p:bldP spid="13" grpId="0" animBg="1"/>
      <p:bldP spid="18" grpId="0" animBg="1"/>
      <p:bldP spid="20" grpId="0" animBg="1"/>
      <p:bldP spid="21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36;p65">
            <a:extLst>
              <a:ext uri="{FF2B5EF4-FFF2-40B4-BE49-F238E27FC236}">
                <a16:creationId xmlns:a16="http://schemas.microsoft.com/office/drawing/2014/main" id="{C706F6CC-CCE4-52BE-7EC6-2C8CF5EC7F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8774" y="530703"/>
            <a:ext cx="3009332" cy="572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tx1"/>
                </a:solidFill>
              </a:rPr>
              <a:t>Could have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C49B6EB-92BE-9DB2-05EB-EDE107066AFA}"/>
              </a:ext>
            </a:extLst>
          </p:cNvPr>
          <p:cNvSpPr/>
          <p:nvPr/>
        </p:nvSpPr>
        <p:spPr>
          <a:xfrm>
            <a:off x="296103" y="1296350"/>
            <a:ext cx="1542223" cy="46291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Use</a:t>
            </a:r>
            <a:endParaRPr lang="ar-SA" sz="3600" b="1" dirty="0">
              <a:solidFill>
                <a:schemeClr val="bg1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3979F69-C9FB-9341-8E63-572B19501B6D}"/>
              </a:ext>
            </a:extLst>
          </p:cNvPr>
          <p:cNvSpPr txBox="1"/>
          <p:nvPr/>
        </p:nvSpPr>
        <p:spPr>
          <a:xfrm>
            <a:off x="1877352" y="1236938"/>
            <a:ext cx="6740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Something was </a:t>
            </a:r>
            <a:r>
              <a:rPr lang="en-US" sz="1800" b="1" u="sng" dirty="0"/>
              <a:t>possible</a:t>
            </a:r>
            <a:r>
              <a:rPr lang="en-US" sz="1800" dirty="0"/>
              <a:t> in the past or there was </a:t>
            </a:r>
            <a:r>
              <a:rPr lang="en-US" sz="1800" b="1" u="sng" dirty="0"/>
              <a:t>a probability</a:t>
            </a:r>
            <a:r>
              <a:rPr lang="en-US" sz="1800" dirty="0"/>
              <a:t>, but it didn't happen. </a:t>
            </a:r>
            <a:endParaRPr lang="ar-SA" sz="1800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F370AC5-7A66-D067-4F04-31FD708B6A9D}"/>
              </a:ext>
            </a:extLst>
          </p:cNvPr>
          <p:cNvSpPr/>
          <p:nvPr/>
        </p:nvSpPr>
        <p:spPr>
          <a:xfrm>
            <a:off x="310938" y="2047560"/>
            <a:ext cx="1542223" cy="4629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Form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E23908A-5D5B-43CF-2EA7-0E3907C53D5C}"/>
              </a:ext>
            </a:extLst>
          </p:cNvPr>
          <p:cNvSpPr txBox="1"/>
          <p:nvPr/>
        </p:nvSpPr>
        <p:spPr>
          <a:xfrm>
            <a:off x="2091790" y="2099744"/>
            <a:ext cx="1452522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could</a:t>
            </a:r>
            <a:endParaRPr lang="ar-SA" sz="2000" b="1" dirty="0"/>
          </a:p>
        </p:txBody>
      </p:sp>
      <p:pic>
        <p:nvPicPr>
          <p:cNvPr id="8" name="رسم 7" descr="إضافة مع تعبئة خالصة">
            <a:extLst>
              <a:ext uri="{FF2B5EF4-FFF2-40B4-BE49-F238E27FC236}">
                <a16:creationId xmlns:a16="http://schemas.microsoft.com/office/drawing/2014/main" id="{D250F846-230A-5566-0581-785F66C3A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49560" y="2094372"/>
            <a:ext cx="469232" cy="469232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C0B7EC14-FED6-9E00-C899-4931715C2F68}"/>
              </a:ext>
            </a:extLst>
          </p:cNvPr>
          <p:cNvSpPr txBox="1"/>
          <p:nvPr/>
        </p:nvSpPr>
        <p:spPr>
          <a:xfrm>
            <a:off x="4194371" y="2106489"/>
            <a:ext cx="1033084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have</a:t>
            </a:r>
            <a:endParaRPr lang="ar-SA" sz="2000" b="1" dirty="0"/>
          </a:p>
        </p:txBody>
      </p:sp>
      <p:pic>
        <p:nvPicPr>
          <p:cNvPr id="10" name="رسم 9" descr="إضافة مع تعبئة خالصة">
            <a:extLst>
              <a:ext uri="{FF2B5EF4-FFF2-40B4-BE49-F238E27FC236}">
                <a16:creationId xmlns:a16="http://schemas.microsoft.com/office/drawing/2014/main" id="{C8483BC4-0221-D178-47F2-1CC0200C2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63724" y="2060655"/>
            <a:ext cx="469232" cy="469232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68EA0C9-A8FE-F650-0548-CE24D8550840}"/>
              </a:ext>
            </a:extLst>
          </p:cNvPr>
          <p:cNvSpPr txBox="1"/>
          <p:nvPr/>
        </p:nvSpPr>
        <p:spPr>
          <a:xfrm>
            <a:off x="5934157" y="2082212"/>
            <a:ext cx="2093141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/>
              <a:t>Past participle</a:t>
            </a:r>
            <a:endParaRPr lang="ar-SA" sz="2000" b="1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227BEE6-264C-D527-7304-983FCB36A51E}"/>
              </a:ext>
            </a:extLst>
          </p:cNvPr>
          <p:cNvSpPr/>
          <p:nvPr/>
        </p:nvSpPr>
        <p:spPr>
          <a:xfrm>
            <a:off x="317680" y="2782586"/>
            <a:ext cx="1542223" cy="46291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Example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8C9B143-6717-3502-A030-5E138A8D0301}"/>
              </a:ext>
            </a:extLst>
          </p:cNvPr>
          <p:cNvSpPr txBox="1"/>
          <p:nvPr/>
        </p:nvSpPr>
        <p:spPr>
          <a:xfrm>
            <a:off x="1964341" y="2714278"/>
            <a:ext cx="664558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/>
              <a:t>I </a:t>
            </a:r>
            <a:r>
              <a:rPr lang="en-US" sz="1600" b="1" u="sng" dirty="0"/>
              <a:t>could have passed </a:t>
            </a:r>
            <a:r>
              <a:rPr lang="en-US" sz="1600" dirty="0"/>
              <a:t>my math exam if I had studied harder..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/>
              <a:t>I </a:t>
            </a:r>
            <a:r>
              <a:rPr lang="en-US" sz="1600" b="1" u="sng" dirty="0"/>
              <a:t>could have gone </a:t>
            </a:r>
            <a:r>
              <a:rPr lang="en-US" sz="1600" dirty="0"/>
              <a:t>to the cinema, but I decided to stay home.</a:t>
            </a:r>
          </a:p>
          <a:p>
            <a:endParaRPr lang="en-US" sz="8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/>
              <a:t>He </a:t>
            </a:r>
            <a:r>
              <a:rPr lang="en-US" sz="1600" b="1" u="sng" dirty="0"/>
              <a:t>could have slept </a:t>
            </a:r>
            <a:r>
              <a:rPr lang="en-US" sz="1600" dirty="0"/>
              <a:t>till noon but the alarm clock woke him up.</a:t>
            </a:r>
          </a:p>
          <a:p>
            <a:endParaRPr lang="en-US" sz="9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/>
              <a:t>He </a:t>
            </a:r>
            <a:r>
              <a:rPr lang="en-US" sz="1600" b="1" u="sng" dirty="0"/>
              <a:t>could have been</a:t>
            </a:r>
            <a:r>
              <a:rPr lang="en-US" sz="1600" b="1" dirty="0"/>
              <a:t>  </a:t>
            </a:r>
            <a:r>
              <a:rPr lang="en-US" sz="1600" dirty="0"/>
              <a:t>injured. Fortunately, nothing happened.</a:t>
            </a:r>
          </a:p>
          <a:p>
            <a:endParaRPr lang="en-US" sz="8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/>
              <a:t>We </a:t>
            </a:r>
            <a:r>
              <a:rPr lang="en-US" sz="1600" b="1" u="sng" dirty="0"/>
              <a:t>could have stayed </a:t>
            </a:r>
            <a:r>
              <a:rPr lang="en-US" sz="1600" dirty="0"/>
              <a:t>longer but we decided to leave.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36;p65">
            <a:extLst>
              <a:ext uri="{FF2B5EF4-FFF2-40B4-BE49-F238E27FC236}">
                <a16:creationId xmlns:a16="http://schemas.microsoft.com/office/drawing/2014/main" id="{B98AAE87-28C6-479F-2BC2-41220A7968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0682" y="409323"/>
            <a:ext cx="3009332" cy="572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tx1"/>
                </a:solidFill>
              </a:rPr>
              <a:t>must have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E4BDF6B-1D06-13A8-390A-7D89118D72B0}"/>
              </a:ext>
            </a:extLst>
          </p:cNvPr>
          <p:cNvSpPr/>
          <p:nvPr/>
        </p:nvSpPr>
        <p:spPr>
          <a:xfrm>
            <a:off x="627876" y="1223522"/>
            <a:ext cx="1542223" cy="46291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Use</a:t>
            </a:r>
            <a:endParaRPr lang="ar-SA" sz="3600" b="1" dirty="0">
              <a:solidFill>
                <a:schemeClr val="bg1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F843281-3A4A-C06F-9364-7D5FCB000F1F}"/>
              </a:ext>
            </a:extLst>
          </p:cNvPr>
          <p:cNvSpPr txBox="1"/>
          <p:nvPr/>
        </p:nvSpPr>
        <p:spPr>
          <a:xfrm>
            <a:off x="2203057" y="1157021"/>
            <a:ext cx="66658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to show a high degree of certainty. We are almost 100% sure that something happened in the past.</a:t>
            </a:r>
            <a:r>
              <a:rPr lang="en-US" sz="2400" b="1" i="0" dirty="0">
                <a:solidFill>
                  <a:srgbClr val="008888"/>
                </a:solidFill>
                <a:effectLst/>
                <a:latin typeface="Gilroy"/>
              </a:rPr>
              <a:t> (certainty) </a:t>
            </a:r>
            <a:endParaRPr lang="en-US" sz="2400" b="1" i="0" dirty="0">
              <a:solidFill>
                <a:srgbClr val="1F1F1F"/>
              </a:solidFill>
              <a:effectLst/>
              <a:latin typeface="Gilroy"/>
            </a:endParaRPr>
          </a:p>
          <a:p>
            <a:endParaRPr lang="en-US" sz="1800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3CBE8B9-68B9-EF88-688E-1AB1C78384E5}"/>
              </a:ext>
            </a:extLst>
          </p:cNvPr>
          <p:cNvSpPr/>
          <p:nvPr/>
        </p:nvSpPr>
        <p:spPr>
          <a:xfrm>
            <a:off x="569883" y="1958548"/>
            <a:ext cx="1542223" cy="4629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Form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A8EEBE7-9311-17CF-7033-66A7F6B9BD23}"/>
              </a:ext>
            </a:extLst>
          </p:cNvPr>
          <p:cNvSpPr txBox="1"/>
          <p:nvPr/>
        </p:nvSpPr>
        <p:spPr>
          <a:xfrm>
            <a:off x="2261723" y="2018824"/>
            <a:ext cx="1452522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could</a:t>
            </a:r>
            <a:endParaRPr lang="ar-SA" sz="2000" b="1" dirty="0"/>
          </a:p>
        </p:txBody>
      </p:sp>
      <p:pic>
        <p:nvPicPr>
          <p:cNvPr id="13" name="رسم 12" descr="إضافة مع تعبئة خالصة">
            <a:extLst>
              <a:ext uri="{FF2B5EF4-FFF2-40B4-BE49-F238E27FC236}">
                <a16:creationId xmlns:a16="http://schemas.microsoft.com/office/drawing/2014/main" id="{B1D725BA-7B79-0752-05E0-ECF856B9C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4757" y="1964900"/>
            <a:ext cx="469232" cy="469232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8AC7FA0-A71D-8E07-433D-1C133B6CC4FE}"/>
              </a:ext>
            </a:extLst>
          </p:cNvPr>
          <p:cNvSpPr txBox="1"/>
          <p:nvPr/>
        </p:nvSpPr>
        <p:spPr>
          <a:xfrm>
            <a:off x="4234830" y="1985108"/>
            <a:ext cx="1033084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have</a:t>
            </a:r>
            <a:endParaRPr lang="ar-SA" sz="2000" b="1" dirty="0"/>
          </a:p>
        </p:txBody>
      </p:sp>
      <p:pic>
        <p:nvPicPr>
          <p:cNvPr id="15" name="رسم 14" descr="إضافة مع تعبئة خالصة">
            <a:extLst>
              <a:ext uri="{FF2B5EF4-FFF2-40B4-BE49-F238E27FC236}">
                <a16:creationId xmlns:a16="http://schemas.microsoft.com/office/drawing/2014/main" id="{EFFA041A-C436-FC64-B560-A9C2516DF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15171" y="1971644"/>
            <a:ext cx="469232" cy="469232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B680AB3-CF5E-FBB8-353B-96A3FE842B5C}"/>
              </a:ext>
            </a:extLst>
          </p:cNvPr>
          <p:cNvSpPr txBox="1"/>
          <p:nvPr/>
        </p:nvSpPr>
        <p:spPr>
          <a:xfrm>
            <a:off x="5820868" y="2009384"/>
            <a:ext cx="2093141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/>
              <a:t>Past participle</a:t>
            </a:r>
            <a:endParaRPr lang="ar-SA" sz="20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EDBCB63C-0D34-2A51-4E53-F296C998B6F1}"/>
              </a:ext>
            </a:extLst>
          </p:cNvPr>
          <p:cNvSpPr/>
          <p:nvPr/>
        </p:nvSpPr>
        <p:spPr>
          <a:xfrm>
            <a:off x="617085" y="2782586"/>
            <a:ext cx="1542223" cy="46291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Example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1F8A061-2F95-2D7C-8CCA-FA82337ED9FB}"/>
              </a:ext>
            </a:extLst>
          </p:cNvPr>
          <p:cNvSpPr txBox="1"/>
          <p:nvPr/>
        </p:nvSpPr>
        <p:spPr>
          <a:xfrm>
            <a:off x="2207102" y="2835658"/>
            <a:ext cx="664558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/>
              <a:t>He </a:t>
            </a:r>
            <a:r>
              <a:rPr lang="en-US" sz="1600" b="1" u="sng" dirty="0"/>
              <a:t>must have arrived </a:t>
            </a:r>
            <a:r>
              <a:rPr lang="en-US" sz="1600" dirty="0"/>
              <a:t>early to secure a good seat..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/>
              <a:t>He </a:t>
            </a:r>
            <a:r>
              <a:rPr lang="en-US" sz="1600" b="1" u="sng" dirty="0"/>
              <a:t>must have been </a:t>
            </a:r>
            <a:r>
              <a:rPr lang="en-US" sz="1600" dirty="0"/>
              <a:t>exited about his new job.</a:t>
            </a:r>
          </a:p>
          <a:p>
            <a:endParaRPr lang="en-US" sz="8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/>
              <a:t>She </a:t>
            </a:r>
            <a:r>
              <a:rPr lang="en-US" sz="1600" b="1" u="sng" dirty="0"/>
              <a:t>must have been</a:t>
            </a:r>
            <a:r>
              <a:rPr lang="en-US" sz="1600" b="1" dirty="0"/>
              <a:t> </a:t>
            </a:r>
            <a:r>
              <a:rPr lang="en-US" sz="1600" dirty="0"/>
              <a:t>tired after cleaning the house all day. </a:t>
            </a:r>
          </a:p>
          <a:p>
            <a:endParaRPr lang="en-US" sz="9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/>
              <a:t>You  </a:t>
            </a:r>
            <a:r>
              <a:rPr lang="en-US" sz="1600" b="1" u="sng" dirty="0"/>
              <a:t>must have studied</a:t>
            </a:r>
            <a:r>
              <a:rPr lang="en-US" sz="1600" b="1" dirty="0"/>
              <a:t>  </a:t>
            </a:r>
            <a:r>
              <a:rPr lang="en-US" sz="1600" dirty="0"/>
              <a:t>hard to pass the exam</a:t>
            </a:r>
            <a:r>
              <a:rPr lang="en-US" sz="1600" b="1" dirty="0"/>
              <a:t> </a:t>
            </a:r>
            <a:r>
              <a:rPr lang="en-US" sz="1600" dirty="0"/>
              <a:t>.</a:t>
            </a:r>
          </a:p>
          <a:p>
            <a:endParaRPr lang="en-US" sz="8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/>
              <a:t>They </a:t>
            </a:r>
            <a:r>
              <a:rPr lang="en-US" sz="1600" b="1" u="sng" dirty="0"/>
              <a:t>must have enjoyed </a:t>
            </a:r>
            <a:r>
              <a:rPr lang="en-US" sz="1600" dirty="0"/>
              <a:t>their vacation in Riyadh.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Expository Writing - Language Arts - 7th grade by Slidesgo">
  <a:themeElements>
    <a:clrScheme name="Simple Light">
      <a:dk1>
        <a:srgbClr val="3D3C38"/>
      </a:dk1>
      <a:lt1>
        <a:srgbClr val="FFD7C9"/>
      </a:lt1>
      <a:dk2>
        <a:srgbClr val="FFFBFB"/>
      </a:dk2>
      <a:lt2>
        <a:srgbClr val="F3F3F3"/>
      </a:lt2>
      <a:accent1>
        <a:srgbClr val="005BAF"/>
      </a:accent1>
      <a:accent2>
        <a:srgbClr val="E98DE0"/>
      </a:accent2>
      <a:accent3>
        <a:srgbClr val="F77037"/>
      </a:accent3>
      <a:accent4>
        <a:srgbClr val="C09355"/>
      </a:accent4>
      <a:accent5>
        <a:srgbClr val="CCC123"/>
      </a:accent5>
      <a:accent6>
        <a:srgbClr val="FFFFFF"/>
      </a:accent6>
      <a:hlink>
        <a:srgbClr val="3D3C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957</Words>
  <Application>Microsoft Office PowerPoint</Application>
  <PresentationFormat>عرض على الشاشة (16:9)</PresentationFormat>
  <Paragraphs>178</Paragraphs>
  <Slides>28</Slides>
  <Notes>28</Notes>
  <HiddenSlides>1</HiddenSlides>
  <MMClips>0</MMClips>
  <ScaleCrop>false</ScaleCrop>
  <HeadingPairs>
    <vt:vector size="6" baseType="variant">
      <vt:variant>
        <vt:lpstr>الخطوط المستخدمة</vt:lpstr>
      </vt:variant>
      <vt:variant>
        <vt:i4>18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47" baseType="lpstr">
      <vt:lpstr>Helvetica Neue</vt:lpstr>
      <vt:lpstr>Congenial Black</vt:lpstr>
      <vt:lpstr>Congenial</vt:lpstr>
      <vt:lpstr>Nunito Light</vt:lpstr>
      <vt:lpstr>Aladin</vt:lpstr>
      <vt:lpstr>Calibri</vt:lpstr>
      <vt:lpstr>PT Sans</vt:lpstr>
      <vt:lpstr>Gilroy</vt:lpstr>
      <vt:lpstr>Cooper Black</vt:lpstr>
      <vt:lpstr>Amasis MT Pro Light</vt:lpstr>
      <vt:lpstr>Anaheim</vt:lpstr>
      <vt:lpstr>Nunito</vt:lpstr>
      <vt:lpstr>Arial</vt:lpstr>
      <vt:lpstr>Congenial SemiBold</vt:lpstr>
      <vt:lpstr>Wingdings</vt:lpstr>
      <vt:lpstr>Actor</vt:lpstr>
      <vt:lpstr>Open Sans</vt:lpstr>
      <vt:lpstr>Sora</vt:lpstr>
      <vt:lpstr>Expository Writing - Language Arts - 7th grade by Slidesgo</vt:lpstr>
      <vt:lpstr>Unit 7  Everyone Makes Mistakes</vt:lpstr>
      <vt:lpstr>Lesson Objectives</vt:lpstr>
      <vt:lpstr>عرض تقديمي في PowerPoint</vt:lpstr>
      <vt:lpstr>Open</vt:lpstr>
      <vt:lpstr>عرض تقديمي في PowerPoint</vt:lpstr>
      <vt:lpstr>Past Modals</vt:lpstr>
      <vt:lpstr>May have\might have</vt:lpstr>
      <vt:lpstr>Could have</vt:lpstr>
      <vt:lpstr>must have</vt:lpstr>
      <vt:lpstr>Should have</vt:lpstr>
      <vt:lpstr>Was/Were Supposed To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Homework</vt:lpstr>
      <vt:lpstr>Passive in the Holy Quran</vt:lpstr>
      <vt:lpstr>Thanks!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  Everyone Makes Mistakes</dc:title>
  <dc:creator>ام الوليد</dc:creator>
  <cp:lastModifiedBy>انتصار بنت العبيدالله</cp:lastModifiedBy>
  <cp:revision>8</cp:revision>
  <dcterms:modified xsi:type="dcterms:W3CDTF">2023-12-31T05:46:10Z</dcterms:modified>
</cp:coreProperties>
</file>