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0"/>
  </p:notesMasterIdLst>
  <p:sldIdLst>
    <p:sldId id="256" r:id="rId2"/>
    <p:sldId id="258" r:id="rId3"/>
    <p:sldId id="262" r:id="rId4"/>
    <p:sldId id="276" r:id="rId5"/>
    <p:sldId id="265" r:id="rId6"/>
    <p:sldId id="284" r:id="rId7"/>
    <p:sldId id="270" r:id="rId8"/>
    <p:sldId id="282" r:id="rId9"/>
    <p:sldId id="283" r:id="rId10"/>
    <p:sldId id="287" r:id="rId11"/>
    <p:sldId id="289" r:id="rId12"/>
    <p:sldId id="288" r:id="rId13"/>
    <p:sldId id="286" r:id="rId14"/>
    <p:sldId id="292" r:id="rId15"/>
    <p:sldId id="294" r:id="rId16"/>
    <p:sldId id="274" r:id="rId17"/>
    <p:sldId id="275" r:id="rId18"/>
    <p:sldId id="291" r:id="rId19"/>
  </p:sldIdLst>
  <p:sldSz cx="9144000" cy="5143500" type="screen16x9"/>
  <p:notesSz cx="6858000" cy="9144000"/>
  <p:embeddedFontLst>
    <p:embeddedFont>
      <p:font typeface="Actor" panose="020B0604020202020204" charset="-78"/>
      <p:regular r:id="rId21"/>
    </p:embeddedFont>
    <p:embeddedFont>
      <p:font typeface="Aladin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829"/>
    <a:srgbClr val="FFB13F"/>
    <a:srgbClr val="FF71B1"/>
    <a:srgbClr val="60B9F6"/>
    <a:srgbClr val="EEB000"/>
    <a:srgbClr val="000000"/>
    <a:srgbClr val="FEBB00"/>
    <a:srgbClr val="EEB500"/>
    <a:srgbClr val="29A1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5971F6-97AE-44CB-B275-58EE0D356160}">
  <a:tblStyle styleId="{A45971F6-97AE-44CB-B275-58EE0D3561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3" name="Google Shape;41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4" name="Google Shape;41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1" name="Google Shape;5011;g2447d4e638c_1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2" name="Google Shape;5012;g2447d4e638c_1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3" name="Google Shape;5033;g2447d4e638c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4" name="Google Shape;5034;g2447d4e638c_1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" name="Google Shape;5018;g2447d4e638c_1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9" name="Google Shape;5019;g2447d4e638c_1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9" name="Google Shape;4969;g2447d4e638c_1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0" name="Google Shape;4970;g2447d4e638c_1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" name="Google Shape;5109;g2447d4e638c_0_17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0" name="Google Shape;5110;g2447d4e638c_0_17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4" name="Google Shape;5404;g2447d4e638c_1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5" name="Google Shape;5405;g2447d4e638c_1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8" name="Google Shape;4658;g2447d4e638c_1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9" name="Google Shape;4659;g2447d4e638c_1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" name="Google Shape;4669;g2447d4e638c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0" name="Google Shape;4670;g2447d4e638c_1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0" name="Google Shape;5090;g2447d4e638c_0_17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1" name="Google Shape;5091;g2447d4e638c_0_17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9" name="Google Shape;4279;g241d5838a7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0" name="Google Shape;4280;g241d5838a7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9" name="Google Shape;4379;g2447d4e638c_0_17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0" name="Google Shape;4380;g2447d4e638c_0_17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g2447d4e638c_1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8" name="Google Shape;4678;g2447d4e638c_1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2447d4e638c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6" name="Google Shape;4426;g2447d4e638c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" name="Google Shape;4935;g2447d4e638c_1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6" name="Google Shape;4936;g2447d4e638c_1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" name="Google Shape;4610;g2447d4e638c_1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1" name="Google Shape;4611;g2447d4e638c_1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8" name="Google Shape;4878;g2447d4e638c_1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9" name="Google Shape;4879;g2447d4e638c_1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0" name="Google Shape;4920;g2447d4e638c_1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1" name="Google Shape;4921;g2447d4e638c_1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53500" y="1158826"/>
            <a:ext cx="6237000" cy="19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80650" y="3293601"/>
            <a:ext cx="4982700" cy="3822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1400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246550" y="-123974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56385" y="3193576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094386">
            <a:off x="-154432" y="-320928"/>
            <a:ext cx="1242557" cy="1410187"/>
            <a:chOff x="1658700" y="296075"/>
            <a:chExt cx="702312" cy="797094"/>
          </a:xfrm>
        </p:grpSpPr>
        <p:sp>
          <p:nvSpPr>
            <p:cNvPr id="14" name="Google Shape;14;p2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/>
          <p:nvPr/>
        </p:nvSpPr>
        <p:spPr>
          <a:xfrm>
            <a:off x="1340045" y="4076957"/>
            <a:ext cx="113449" cy="120167"/>
          </a:xfrm>
          <a:custGeom>
            <a:avLst/>
            <a:gdLst/>
            <a:ahLst/>
            <a:cxnLst/>
            <a:rect l="l" t="t" r="r" b="b"/>
            <a:pathLst>
              <a:path w="894" h="947" extrusionOk="0">
                <a:moveTo>
                  <a:pt x="894" y="857"/>
                </a:moveTo>
                <a:lnTo>
                  <a:pt x="0" y="947"/>
                </a:lnTo>
                <a:lnTo>
                  <a:pt x="358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08845" y="3164924"/>
            <a:ext cx="105073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853141" y="316400"/>
            <a:ext cx="160394" cy="135535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21438" y="1455025"/>
            <a:ext cx="146109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 rot="-2533566" flipH="1">
            <a:off x="81152" y="4374619"/>
            <a:ext cx="2100246" cy="1362360"/>
            <a:chOff x="2667698" y="302121"/>
            <a:chExt cx="1173404" cy="761148"/>
          </a:xfrm>
        </p:grpSpPr>
        <p:sp>
          <p:nvSpPr>
            <p:cNvPr id="21" name="Google Shape;21;p2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 rot="-786144" flipH="1">
            <a:off x="-209399" y="3706059"/>
            <a:ext cx="1494377" cy="1796762"/>
            <a:chOff x="7039500" y="1709150"/>
            <a:chExt cx="1494325" cy="1796700"/>
          </a:xfrm>
        </p:grpSpPr>
        <p:sp>
          <p:nvSpPr>
            <p:cNvPr id="68" name="Google Shape;68;p2"/>
            <p:cNvSpPr/>
            <p:nvPr/>
          </p:nvSpPr>
          <p:spPr>
            <a:xfrm>
              <a:off x="7076496" y="1718119"/>
              <a:ext cx="519623" cy="373481"/>
            </a:xfrm>
            <a:custGeom>
              <a:avLst/>
              <a:gdLst/>
              <a:ahLst/>
              <a:cxnLst/>
              <a:rect l="l" t="t" r="r" b="b"/>
              <a:pathLst>
                <a:path w="6489" h="4664" extrusionOk="0">
                  <a:moveTo>
                    <a:pt x="6489" y="283"/>
                  </a:moveTo>
                  <a:cubicBezTo>
                    <a:pt x="6228" y="97"/>
                    <a:pt x="5848" y="0"/>
                    <a:pt x="2951" y="1982"/>
                  </a:cubicBezTo>
                  <a:cubicBezTo>
                    <a:pt x="53" y="3963"/>
                    <a:pt x="1" y="4358"/>
                    <a:pt x="83" y="4663"/>
                  </a:cubicBezTo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076182" y="3155030"/>
              <a:ext cx="457643" cy="345454"/>
            </a:xfrm>
            <a:custGeom>
              <a:avLst/>
              <a:gdLst/>
              <a:ahLst/>
              <a:cxnLst/>
              <a:rect l="l" t="t" r="r" b="b"/>
              <a:pathLst>
                <a:path w="5715" h="4314" extrusionOk="0">
                  <a:moveTo>
                    <a:pt x="5193" y="0"/>
                  </a:moveTo>
                  <a:cubicBezTo>
                    <a:pt x="5714" y="768"/>
                    <a:pt x="4724" y="1818"/>
                    <a:pt x="3293" y="2801"/>
                  </a:cubicBezTo>
                  <a:cubicBezTo>
                    <a:pt x="1856" y="3777"/>
                    <a:pt x="522" y="4313"/>
                    <a:pt x="1" y="3554"/>
                  </a:cubicBezTo>
                  <a:cubicBezTo>
                    <a:pt x="224" y="3889"/>
                    <a:pt x="1573" y="3360"/>
                    <a:pt x="3003" y="2377"/>
                  </a:cubicBezTo>
                  <a:cubicBezTo>
                    <a:pt x="4440" y="1401"/>
                    <a:pt x="5416" y="336"/>
                    <a:pt x="519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039500" y="1709150"/>
              <a:ext cx="633013" cy="462367"/>
            </a:xfrm>
            <a:custGeom>
              <a:avLst/>
              <a:gdLst/>
              <a:ahLst/>
              <a:cxnLst/>
              <a:rect l="l" t="t" r="r" b="b"/>
              <a:pathLst>
                <a:path w="7905" h="5774" extrusionOk="0">
                  <a:moveTo>
                    <a:pt x="3576" y="2340"/>
                  </a:moveTo>
                  <a:cubicBezTo>
                    <a:pt x="1528" y="3740"/>
                    <a:pt x="1" y="5073"/>
                    <a:pt x="165" y="5312"/>
                  </a:cubicBezTo>
                  <a:lnTo>
                    <a:pt x="314" y="5535"/>
                  </a:lnTo>
                  <a:cubicBezTo>
                    <a:pt x="478" y="5773"/>
                    <a:pt x="2273" y="4827"/>
                    <a:pt x="4321" y="3427"/>
                  </a:cubicBezTo>
                  <a:cubicBezTo>
                    <a:pt x="6377" y="2027"/>
                    <a:pt x="7904" y="693"/>
                    <a:pt x="7740" y="455"/>
                  </a:cubicBezTo>
                  <a:lnTo>
                    <a:pt x="7591" y="239"/>
                  </a:lnTo>
                  <a:cubicBezTo>
                    <a:pt x="7427" y="1"/>
                    <a:pt x="5632" y="939"/>
                    <a:pt x="3576" y="234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039500" y="1709150"/>
              <a:ext cx="619880" cy="443870"/>
            </a:xfrm>
            <a:custGeom>
              <a:avLst/>
              <a:gdLst/>
              <a:ahLst/>
              <a:cxnLst/>
              <a:rect l="l" t="t" r="r" b="b"/>
              <a:pathLst>
                <a:path w="7741" h="5543" extrusionOk="0">
                  <a:moveTo>
                    <a:pt x="3562" y="2310"/>
                  </a:moveTo>
                  <a:cubicBezTo>
                    <a:pt x="1506" y="3710"/>
                    <a:pt x="1" y="5073"/>
                    <a:pt x="165" y="5312"/>
                  </a:cubicBezTo>
                  <a:lnTo>
                    <a:pt x="314" y="5535"/>
                  </a:lnTo>
                  <a:cubicBezTo>
                    <a:pt x="314" y="5535"/>
                    <a:pt x="321" y="5535"/>
                    <a:pt x="321" y="5543"/>
                  </a:cubicBezTo>
                  <a:cubicBezTo>
                    <a:pt x="195" y="5282"/>
                    <a:pt x="1714" y="3963"/>
                    <a:pt x="3740" y="2578"/>
                  </a:cubicBezTo>
                  <a:cubicBezTo>
                    <a:pt x="5766" y="1185"/>
                    <a:pt x="7547" y="254"/>
                    <a:pt x="7740" y="463"/>
                  </a:cubicBezTo>
                  <a:cubicBezTo>
                    <a:pt x="7740" y="463"/>
                    <a:pt x="7740" y="463"/>
                    <a:pt x="7740" y="455"/>
                  </a:cubicBezTo>
                  <a:lnTo>
                    <a:pt x="7591" y="239"/>
                  </a:lnTo>
                  <a:cubicBezTo>
                    <a:pt x="7427" y="1"/>
                    <a:pt x="5610" y="909"/>
                    <a:pt x="3562" y="2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95634" y="1770569"/>
              <a:ext cx="1414329" cy="1695881"/>
            </a:xfrm>
            <a:custGeom>
              <a:avLst/>
              <a:gdLst/>
              <a:ahLst/>
              <a:cxnLst/>
              <a:rect l="l" t="t" r="r" b="b"/>
              <a:pathLst>
                <a:path w="17662" h="21178" extrusionOk="0">
                  <a:moveTo>
                    <a:pt x="13348" y="6861"/>
                  </a:moveTo>
                  <a:cubicBezTo>
                    <a:pt x="10637" y="2891"/>
                    <a:pt x="6779" y="1"/>
                    <a:pt x="6779" y="1"/>
                  </a:cubicBezTo>
                  <a:lnTo>
                    <a:pt x="3389" y="2317"/>
                  </a:lnTo>
                  <a:lnTo>
                    <a:pt x="0" y="4641"/>
                  </a:lnTo>
                  <a:cubicBezTo>
                    <a:pt x="0" y="4641"/>
                    <a:pt x="1289" y="9275"/>
                    <a:pt x="4008" y="13252"/>
                  </a:cubicBezTo>
                  <a:cubicBezTo>
                    <a:pt x="6995" y="17625"/>
                    <a:pt x="12239" y="20843"/>
                    <a:pt x="12246" y="20843"/>
                  </a:cubicBezTo>
                  <a:lnTo>
                    <a:pt x="12246" y="20843"/>
                  </a:lnTo>
                  <a:cubicBezTo>
                    <a:pt x="12469" y="21178"/>
                    <a:pt x="13818" y="20649"/>
                    <a:pt x="15248" y="19666"/>
                  </a:cubicBezTo>
                  <a:cubicBezTo>
                    <a:pt x="16685" y="18690"/>
                    <a:pt x="17661" y="17625"/>
                    <a:pt x="17438" y="17289"/>
                  </a:cubicBezTo>
                  <a:lnTo>
                    <a:pt x="17438" y="17289"/>
                  </a:lnTo>
                  <a:cubicBezTo>
                    <a:pt x="17438" y="17289"/>
                    <a:pt x="16343" y="11234"/>
                    <a:pt x="13348" y="686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722480" y="1779538"/>
              <a:ext cx="743920" cy="1108353"/>
            </a:xfrm>
            <a:custGeom>
              <a:avLst/>
              <a:gdLst/>
              <a:ahLst/>
              <a:cxnLst/>
              <a:rect l="l" t="t" r="r" b="b"/>
              <a:pathLst>
                <a:path w="9290" h="13841" fill="none" extrusionOk="0">
                  <a:moveTo>
                    <a:pt x="9289" y="13840"/>
                  </a:moveTo>
                  <a:cubicBezTo>
                    <a:pt x="8589" y="11606"/>
                    <a:pt x="7479" y="8775"/>
                    <a:pt x="5863" y="6407"/>
                  </a:cubicBezTo>
                  <a:cubicBezTo>
                    <a:pt x="3926" y="3576"/>
                    <a:pt x="1461" y="1259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902014" y="3370359"/>
              <a:ext cx="193387" cy="135491"/>
            </a:xfrm>
            <a:custGeom>
              <a:avLst/>
              <a:gdLst/>
              <a:ahLst/>
              <a:cxnLst/>
              <a:rect l="l" t="t" r="r" b="b"/>
              <a:pathLst>
                <a:path w="2415" h="1692" fill="none" extrusionOk="0">
                  <a:moveTo>
                    <a:pt x="1" y="0"/>
                  </a:moveTo>
                  <a:cubicBezTo>
                    <a:pt x="1409" y="1066"/>
                    <a:pt x="2414" y="1684"/>
                    <a:pt x="2414" y="1691"/>
                  </a:cubicBezTo>
                  <a:lnTo>
                    <a:pt x="2414" y="169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204780" y="2539474"/>
              <a:ext cx="520824" cy="686584"/>
            </a:xfrm>
            <a:custGeom>
              <a:avLst/>
              <a:gdLst/>
              <a:ahLst/>
              <a:cxnLst/>
              <a:rect l="l" t="t" r="r" b="b"/>
              <a:pathLst>
                <a:path w="6504" h="8574" fill="none" extrusionOk="0">
                  <a:moveTo>
                    <a:pt x="0" y="0"/>
                  </a:moveTo>
                  <a:cubicBezTo>
                    <a:pt x="604" y="1244"/>
                    <a:pt x="1334" y="2570"/>
                    <a:pt x="2198" y="3836"/>
                  </a:cubicBezTo>
                  <a:cubicBezTo>
                    <a:pt x="3427" y="5639"/>
                    <a:pt x="5013" y="7255"/>
                    <a:pt x="6503" y="8574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084263" y="1753913"/>
              <a:ext cx="567349" cy="406874"/>
            </a:xfrm>
            <a:custGeom>
              <a:avLst/>
              <a:gdLst/>
              <a:ahLst/>
              <a:cxnLst/>
              <a:rect l="l" t="t" r="r" b="b"/>
              <a:pathLst>
                <a:path w="7085" h="5081" extrusionOk="0">
                  <a:moveTo>
                    <a:pt x="6935" y="224"/>
                  </a:moveTo>
                  <a:cubicBezTo>
                    <a:pt x="7084" y="440"/>
                    <a:pt x="5684" y="1661"/>
                    <a:pt x="3814" y="2935"/>
                  </a:cubicBezTo>
                  <a:cubicBezTo>
                    <a:pt x="1937" y="4216"/>
                    <a:pt x="299" y="5080"/>
                    <a:pt x="150" y="4857"/>
                  </a:cubicBezTo>
                  <a:cubicBezTo>
                    <a:pt x="1" y="4641"/>
                    <a:pt x="1394" y="3427"/>
                    <a:pt x="3271" y="2146"/>
                  </a:cubicBezTo>
                  <a:cubicBezTo>
                    <a:pt x="5140" y="864"/>
                    <a:pt x="6779" y="0"/>
                    <a:pt x="6935" y="22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137995" y="2050921"/>
              <a:ext cx="118114" cy="255367"/>
            </a:xfrm>
            <a:custGeom>
              <a:avLst/>
              <a:gdLst/>
              <a:ahLst/>
              <a:cxnLst/>
              <a:rect l="l" t="t" r="r" b="b"/>
              <a:pathLst>
                <a:path w="1475" h="3189" fill="none" extrusionOk="0">
                  <a:moveTo>
                    <a:pt x="0" y="1"/>
                  </a:moveTo>
                  <a:lnTo>
                    <a:pt x="1475" y="3189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222077" y="2283546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864" y="254"/>
                  </a:moveTo>
                  <a:cubicBezTo>
                    <a:pt x="998" y="455"/>
                    <a:pt x="946" y="731"/>
                    <a:pt x="753" y="865"/>
                  </a:cubicBezTo>
                  <a:cubicBezTo>
                    <a:pt x="552" y="999"/>
                    <a:pt x="276" y="947"/>
                    <a:pt x="142" y="753"/>
                  </a:cubicBezTo>
                  <a:cubicBezTo>
                    <a:pt x="0" y="552"/>
                    <a:pt x="52" y="276"/>
                    <a:pt x="254" y="142"/>
                  </a:cubicBezTo>
                  <a:cubicBezTo>
                    <a:pt x="455" y="1"/>
                    <a:pt x="730" y="53"/>
                    <a:pt x="864" y="25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7538222" y="1777136"/>
              <a:ext cx="195069" cy="202916"/>
            </a:xfrm>
            <a:custGeom>
              <a:avLst/>
              <a:gdLst/>
              <a:ahLst/>
              <a:cxnLst/>
              <a:rect l="l" t="t" r="r" b="b"/>
              <a:pathLst>
                <a:path w="2436" h="2534" fill="none" extrusionOk="0">
                  <a:moveTo>
                    <a:pt x="0" y="1"/>
                  </a:moveTo>
                  <a:lnTo>
                    <a:pt x="2436" y="2533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707586" y="1951945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135" y="745"/>
                  </a:moveTo>
                  <a:cubicBezTo>
                    <a:pt x="269" y="946"/>
                    <a:pt x="544" y="998"/>
                    <a:pt x="746" y="864"/>
                  </a:cubicBezTo>
                  <a:cubicBezTo>
                    <a:pt x="947" y="723"/>
                    <a:pt x="999" y="455"/>
                    <a:pt x="857" y="254"/>
                  </a:cubicBezTo>
                  <a:cubicBezTo>
                    <a:pt x="723" y="52"/>
                    <a:pt x="448" y="0"/>
                    <a:pt x="246" y="142"/>
                  </a:cubicBezTo>
                  <a:cubicBezTo>
                    <a:pt x="53" y="276"/>
                    <a:pt x="1" y="552"/>
                    <a:pt x="135" y="7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332423" y="1905420"/>
              <a:ext cx="199313" cy="291722"/>
            </a:xfrm>
            <a:custGeom>
              <a:avLst/>
              <a:gdLst/>
              <a:ahLst/>
              <a:cxnLst/>
              <a:rect l="l" t="t" r="r" b="b"/>
              <a:pathLst>
                <a:path w="2489" h="3643" fill="none" extrusionOk="0">
                  <a:moveTo>
                    <a:pt x="0" y="0"/>
                  </a:moveTo>
                  <a:lnTo>
                    <a:pt x="2488" y="3643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491697" y="2157104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864" y="254"/>
                  </a:moveTo>
                  <a:cubicBezTo>
                    <a:pt x="998" y="455"/>
                    <a:pt x="946" y="723"/>
                    <a:pt x="745" y="865"/>
                  </a:cubicBezTo>
                  <a:cubicBezTo>
                    <a:pt x="544" y="999"/>
                    <a:pt x="276" y="947"/>
                    <a:pt x="134" y="746"/>
                  </a:cubicBezTo>
                  <a:cubicBezTo>
                    <a:pt x="0" y="544"/>
                    <a:pt x="52" y="276"/>
                    <a:pt x="253" y="135"/>
                  </a:cubicBezTo>
                  <a:cubicBezTo>
                    <a:pt x="455" y="1"/>
                    <a:pt x="723" y="53"/>
                    <a:pt x="864" y="25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3231525">
            <a:off x="7273498" y="4394566"/>
            <a:ext cx="1849105" cy="1199454"/>
            <a:chOff x="2667698" y="302121"/>
            <a:chExt cx="1173404" cy="761148"/>
          </a:xfrm>
        </p:grpSpPr>
        <p:sp>
          <p:nvSpPr>
            <p:cNvPr id="84" name="Google Shape;84;p2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2"/>
          <p:cNvGrpSpPr/>
          <p:nvPr/>
        </p:nvGrpSpPr>
        <p:grpSpPr>
          <a:xfrm rot="-1272245" flipH="1">
            <a:off x="8453362" y="4153257"/>
            <a:ext cx="969513" cy="1100356"/>
            <a:chOff x="1658700" y="296075"/>
            <a:chExt cx="702312" cy="797094"/>
          </a:xfrm>
        </p:grpSpPr>
        <p:sp>
          <p:nvSpPr>
            <p:cNvPr id="131" name="Google Shape;131;p2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2"/>
          <p:cNvSpPr/>
          <p:nvPr/>
        </p:nvSpPr>
        <p:spPr>
          <a:xfrm rot="-7331608">
            <a:off x="8572856" y="3702575"/>
            <a:ext cx="105074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/>
          <p:nvPr/>
        </p:nvSpPr>
        <p:spPr>
          <a:xfrm rot="6083253">
            <a:off x="6853138" y="4722676"/>
            <a:ext cx="160396" cy="135536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/>
          <p:nvPr/>
        </p:nvSpPr>
        <p:spPr>
          <a:xfrm>
            <a:off x="8627363" y="2160350"/>
            <a:ext cx="146109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"/>
          <p:cNvSpPr/>
          <p:nvPr/>
        </p:nvSpPr>
        <p:spPr>
          <a:xfrm rot="8801362">
            <a:off x="1495871" y="264237"/>
            <a:ext cx="105072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 rot="3210454">
            <a:off x="2543730" y="4639100"/>
            <a:ext cx="105074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16">
    <p:bg>
      <p:bgPr>
        <a:solidFill>
          <a:schemeClr val="dk1"/>
        </a:solidFill>
        <a:effectLst/>
      </p:bgPr>
    </p:bg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Google Shape;2916;p25"/>
          <p:cNvSpPr txBox="1">
            <a:spLocks noGrp="1"/>
          </p:cNvSpPr>
          <p:nvPr>
            <p:ph type="title"/>
          </p:nvPr>
        </p:nvSpPr>
        <p:spPr>
          <a:xfrm>
            <a:off x="865501" y="1374150"/>
            <a:ext cx="3654300" cy="15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17" name="Google Shape;2917;p25"/>
          <p:cNvSpPr txBox="1">
            <a:spLocks noGrp="1"/>
          </p:cNvSpPr>
          <p:nvPr>
            <p:ph type="subTitle" idx="1"/>
          </p:nvPr>
        </p:nvSpPr>
        <p:spPr>
          <a:xfrm>
            <a:off x="865500" y="2965050"/>
            <a:ext cx="3654300" cy="8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8" name="Google Shape;2918;p25"/>
          <p:cNvSpPr>
            <a:spLocks noGrp="1"/>
          </p:cNvSpPr>
          <p:nvPr>
            <p:ph type="pic" idx="2"/>
          </p:nvPr>
        </p:nvSpPr>
        <p:spPr>
          <a:xfrm>
            <a:off x="4849996" y="775800"/>
            <a:ext cx="3365400" cy="3591900"/>
          </a:xfrm>
          <a:prstGeom prst="rect">
            <a:avLst/>
          </a:prstGeom>
          <a:noFill/>
          <a:ln>
            <a:noFill/>
          </a:ln>
        </p:spPr>
      </p:sp>
      <p:sp>
        <p:nvSpPr>
          <p:cNvPr id="2919" name="Google Shape;2919;p25"/>
          <p:cNvSpPr/>
          <p:nvPr/>
        </p:nvSpPr>
        <p:spPr>
          <a:xfrm flipH="1">
            <a:off x="-30752" y="-123974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0" name="Google Shape;2920;p25"/>
          <p:cNvGrpSpPr/>
          <p:nvPr/>
        </p:nvGrpSpPr>
        <p:grpSpPr>
          <a:xfrm rot="-2700000" flipH="1">
            <a:off x="-237945" y="4623192"/>
            <a:ext cx="1849118" cy="1199462"/>
            <a:chOff x="2667698" y="302121"/>
            <a:chExt cx="1173404" cy="761148"/>
          </a:xfrm>
        </p:grpSpPr>
        <p:sp>
          <p:nvSpPr>
            <p:cNvPr id="2921" name="Google Shape;2921;p25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5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5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5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5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5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5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5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5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5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5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5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7" name="Google Shape;2967;p25"/>
          <p:cNvGrpSpPr/>
          <p:nvPr/>
        </p:nvGrpSpPr>
        <p:grpSpPr>
          <a:xfrm rot="1272245">
            <a:off x="-309591" y="4153257"/>
            <a:ext cx="969513" cy="1100356"/>
            <a:chOff x="1658700" y="296075"/>
            <a:chExt cx="702312" cy="797094"/>
          </a:xfrm>
        </p:grpSpPr>
        <p:sp>
          <p:nvSpPr>
            <p:cNvPr id="2968" name="Google Shape;2968;p25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5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0" name="Google Shape;2970;p25"/>
          <p:cNvSpPr/>
          <p:nvPr/>
        </p:nvSpPr>
        <p:spPr>
          <a:xfrm rot="1698077" flipH="1">
            <a:off x="366079" y="3611200"/>
            <a:ext cx="105074" cy="128667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1" name="Google Shape;2971;p25"/>
          <p:cNvSpPr/>
          <p:nvPr/>
        </p:nvSpPr>
        <p:spPr>
          <a:xfrm rot="1212948" flipH="1">
            <a:off x="2099751" y="4722675"/>
            <a:ext cx="160396" cy="135538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2" name="Google Shape;2972;p25"/>
          <p:cNvGrpSpPr/>
          <p:nvPr/>
        </p:nvGrpSpPr>
        <p:grpSpPr>
          <a:xfrm>
            <a:off x="336171" y="200780"/>
            <a:ext cx="564061" cy="882274"/>
            <a:chOff x="8050860" y="434475"/>
            <a:chExt cx="294380" cy="460501"/>
          </a:xfrm>
        </p:grpSpPr>
        <p:sp>
          <p:nvSpPr>
            <p:cNvPr id="2973" name="Google Shape;2973;p25"/>
            <p:cNvSpPr/>
            <p:nvPr/>
          </p:nvSpPr>
          <p:spPr>
            <a:xfrm>
              <a:off x="8063344" y="453200"/>
              <a:ext cx="281896" cy="428870"/>
            </a:xfrm>
            <a:custGeom>
              <a:avLst/>
              <a:gdLst/>
              <a:ahLst/>
              <a:cxnLst/>
              <a:rect l="l" t="t" r="r" b="b"/>
              <a:pathLst>
                <a:path w="5871" h="8932" extrusionOk="0">
                  <a:moveTo>
                    <a:pt x="5431" y="634"/>
                  </a:moveTo>
                  <a:lnTo>
                    <a:pt x="4261" y="31"/>
                  </a:lnTo>
                  <a:cubicBezTo>
                    <a:pt x="3748" y="1"/>
                    <a:pt x="2720" y="597"/>
                    <a:pt x="1327" y="3308"/>
                  </a:cubicBezTo>
                  <a:cubicBezTo>
                    <a:pt x="209" y="5491"/>
                    <a:pt x="31" y="8277"/>
                    <a:pt x="31" y="8277"/>
                  </a:cubicBezTo>
                  <a:cubicBezTo>
                    <a:pt x="1" y="8329"/>
                    <a:pt x="239" y="8507"/>
                    <a:pt x="567" y="8679"/>
                  </a:cubicBezTo>
                  <a:cubicBezTo>
                    <a:pt x="887" y="8843"/>
                    <a:pt x="1178" y="8932"/>
                    <a:pt x="1200" y="8880"/>
                  </a:cubicBezTo>
                  <a:cubicBezTo>
                    <a:pt x="1200" y="8880"/>
                    <a:pt x="3360" y="7107"/>
                    <a:pt x="4485" y="4925"/>
                  </a:cubicBezTo>
                  <a:cubicBezTo>
                    <a:pt x="5870" y="2213"/>
                    <a:pt x="5751" y="1029"/>
                    <a:pt x="5431" y="63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5"/>
            <p:cNvSpPr/>
            <p:nvPr/>
          </p:nvSpPr>
          <p:spPr>
            <a:xfrm>
              <a:off x="8113806" y="434475"/>
              <a:ext cx="154512" cy="166852"/>
            </a:xfrm>
            <a:custGeom>
              <a:avLst/>
              <a:gdLst/>
              <a:ahLst/>
              <a:cxnLst/>
              <a:rect l="l" t="t" r="r" b="b"/>
              <a:pathLst>
                <a:path w="3218" h="3475" extrusionOk="0">
                  <a:moveTo>
                    <a:pt x="3115" y="1"/>
                  </a:moveTo>
                  <a:cubicBezTo>
                    <a:pt x="2658" y="1"/>
                    <a:pt x="1558" y="399"/>
                    <a:pt x="8" y="3423"/>
                  </a:cubicBezTo>
                  <a:cubicBezTo>
                    <a:pt x="0" y="3437"/>
                    <a:pt x="8" y="3460"/>
                    <a:pt x="22" y="3467"/>
                  </a:cubicBezTo>
                  <a:cubicBezTo>
                    <a:pt x="30" y="3475"/>
                    <a:pt x="37" y="3475"/>
                    <a:pt x="37" y="3475"/>
                  </a:cubicBezTo>
                  <a:cubicBezTo>
                    <a:pt x="52" y="3475"/>
                    <a:pt x="67" y="3467"/>
                    <a:pt x="75" y="3452"/>
                  </a:cubicBezTo>
                  <a:cubicBezTo>
                    <a:pt x="485" y="2654"/>
                    <a:pt x="1911" y="76"/>
                    <a:pt x="3120" y="76"/>
                  </a:cubicBezTo>
                  <a:cubicBezTo>
                    <a:pt x="3140" y="76"/>
                    <a:pt x="3160" y="77"/>
                    <a:pt x="3181" y="78"/>
                  </a:cubicBezTo>
                  <a:cubicBezTo>
                    <a:pt x="3196" y="78"/>
                    <a:pt x="3218" y="63"/>
                    <a:pt x="3218" y="41"/>
                  </a:cubicBezTo>
                  <a:cubicBezTo>
                    <a:pt x="3218" y="19"/>
                    <a:pt x="3203" y="4"/>
                    <a:pt x="3181" y="4"/>
                  </a:cubicBezTo>
                  <a:cubicBezTo>
                    <a:pt x="3160" y="2"/>
                    <a:pt x="3138" y="1"/>
                    <a:pt x="3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25"/>
            <p:cNvSpPr/>
            <p:nvPr/>
          </p:nvSpPr>
          <p:spPr>
            <a:xfrm>
              <a:off x="8216411" y="553741"/>
              <a:ext cx="128824" cy="247901"/>
            </a:xfrm>
            <a:custGeom>
              <a:avLst/>
              <a:gdLst/>
              <a:ahLst/>
              <a:cxnLst/>
              <a:rect l="l" t="t" r="r" b="b"/>
              <a:pathLst>
                <a:path w="2683" h="5163" extrusionOk="0">
                  <a:moveTo>
                    <a:pt x="2645" y="0"/>
                  </a:moveTo>
                  <a:cubicBezTo>
                    <a:pt x="2623" y="0"/>
                    <a:pt x="2608" y="15"/>
                    <a:pt x="2600" y="30"/>
                  </a:cubicBezTo>
                  <a:cubicBezTo>
                    <a:pt x="2459" y="827"/>
                    <a:pt x="2087" y="1810"/>
                    <a:pt x="1491" y="2965"/>
                  </a:cubicBezTo>
                  <a:cubicBezTo>
                    <a:pt x="1141" y="3650"/>
                    <a:pt x="641" y="4372"/>
                    <a:pt x="16" y="5095"/>
                  </a:cubicBezTo>
                  <a:cubicBezTo>
                    <a:pt x="1" y="5110"/>
                    <a:pt x="8" y="5140"/>
                    <a:pt x="23" y="5147"/>
                  </a:cubicBezTo>
                  <a:cubicBezTo>
                    <a:pt x="31" y="5155"/>
                    <a:pt x="38" y="5162"/>
                    <a:pt x="46" y="5162"/>
                  </a:cubicBezTo>
                  <a:cubicBezTo>
                    <a:pt x="53" y="5162"/>
                    <a:pt x="68" y="5155"/>
                    <a:pt x="75" y="5147"/>
                  </a:cubicBezTo>
                  <a:cubicBezTo>
                    <a:pt x="701" y="4417"/>
                    <a:pt x="1200" y="3695"/>
                    <a:pt x="1558" y="2994"/>
                  </a:cubicBezTo>
                  <a:cubicBezTo>
                    <a:pt x="2154" y="1840"/>
                    <a:pt x="2526" y="849"/>
                    <a:pt x="2675" y="45"/>
                  </a:cubicBezTo>
                  <a:cubicBezTo>
                    <a:pt x="2682" y="30"/>
                    <a:pt x="2668" y="7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25"/>
            <p:cNvSpPr/>
            <p:nvPr/>
          </p:nvSpPr>
          <p:spPr>
            <a:xfrm>
              <a:off x="8050860" y="854691"/>
              <a:ext cx="110531" cy="40285"/>
            </a:xfrm>
            <a:custGeom>
              <a:avLst/>
              <a:gdLst/>
              <a:ahLst/>
              <a:cxnLst/>
              <a:rect l="l" t="t" r="r" b="b"/>
              <a:pathLst>
                <a:path w="2302" h="839" extrusionOk="0">
                  <a:moveTo>
                    <a:pt x="2264" y="0"/>
                  </a:moveTo>
                  <a:cubicBezTo>
                    <a:pt x="2253" y="0"/>
                    <a:pt x="2242" y="4"/>
                    <a:pt x="2235" y="11"/>
                  </a:cubicBezTo>
                  <a:cubicBezTo>
                    <a:pt x="1743" y="473"/>
                    <a:pt x="1393" y="756"/>
                    <a:pt x="1386" y="764"/>
                  </a:cubicBezTo>
                  <a:cubicBezTo>
                    <a:pt x="1380" y="766"/>
                    <a:pt x="1373" y="767"/>
                    <a:pt x="1362" y="767"/>
                  </a:cubicBezTo>
                  <a:cubicBezTo>
                    <a:pt x="1280" y="767"/>
                    <a:pt x="1039" y="689"/>
                    <a:pt x="715" y="518"/>
                  </a:cubicBezTo>
                  <a:cubicBezTo>
                    <a:pt x="358" y="339"/>
                    <a:pt x="149" y="175"/>
                    <a:pt x="134" y="123"/>
                  </a:cubicBezTo>
                  <a:cubicBezTo>
                    <a:pt x="142" y="108"/>
                    <a:pt x="134" y="86"/>
                    <a:pt x="119" y="78"/>
                  </a:cubicBezTo>
                  <a:cubicBezTo>
                    <a:pt x="113" y="76"/>
                    <a:pt x="107" y="75"/>
                    <a:pt x="102" y="75"/>
                  </a:cubicBezTo>
                  <a:cubicBezTo>
                    <a:pt x="86" y="75"/>
                    <a:pt x="73" y="82"/>
                    <a:pt x="67" y="93"/>
                  </a:cubicBezTo>
                  <a:cubicBezTo>
                    <a:pt x="0" y="227"/>
                    <a:pt x="566" y="525"/>
                    <a:pt x="685" y="585"/>
                  </a:cubicBezTo>
                  <a:cubicBezTo>
                    <a:pt x="864" y="682"/>
                    <a:pt x="1035" y="749"/>
                    <a:pt x="1170" y="793"/>
                  </a:cubicBezTo>
                  <a:cubicBezTo>
                    <a:pt x="1266" y="831"/>
                    <a:pt x="1326" y="838"/>
                    <a:pt x="1363" y="838"/>
                  </a:cubicBezTo>
                  <a:cubicBezTo>
                    <a:pt x="1408" y="838"/>
                    <a:pt x="1430" y="823"/>
                    <a:pt x="1438" y="808"/>
                  </a:cubicBezTo>
                  <a:cubicBezTo>
                    <a:pt x="1482" y="771"/>
                    <a:pt x="1825" y="503"/>
                    <a:pt x="2287" y="63"/>
                  </a:cubicBezTo>
                  <a:cubicBezTo>
                    <a:pt x="2302" y="49"/>
                    <a:pt x="2302" y="26"/>
                    <a:pt x="2287" y="11"/>
                  </a:cubicBezTo>
                  <a:cubicBezTo>
                    <a:pt x="2283" y="4"/>
                    <a:pt x="2274" y="0"/>
                    <a:pt x="2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5"/>
            <p:cNvSpPr/>
            <p:nvPr/>
          </p:nvSpPr>
          <p:spPr>
            <a:xfrm>
              <a:off x="8256503" y="505103"/>
              <a:ext cx="76584" cy="41533"/>
            </a:xfrm>
            <a:custGeom>
              <a:avLst/>
              <a:gdLst/>
              <a:ahLst/>
              <a:cxnLst/>
              <a:rect l="l" t="t" r="r" b="b"/>
              <a:pathLst>
                <a:path w="1595" h="865" extrusionOk="0">
                  <a:moveTo>
                    <a:pt x="37" y="0"/>
                  </a:moveTo>
                  <a:lnTo>
                    <a:pt x="0" y="67"/>
                  </a:lnTo>
                  <a:lnTo>
                    <a:pt x="1557" y="864"/>
                  </a:lnTo>
                  <a:lnTo>
                    <a:pt x="1594" y="79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5"/>
            <p:cNvSpPr/>
            <p:nvPr/>
          </p:nvSpPr>
          <p:spPr>
            <a:xfrm>
              <a:off x="8245748" y="526517"/>
              <a:ext cx="82298" cy="44798"/>
            </a:xfrm>
            <a:custGeom>
              <a:avLst/>
              <a:gdLst/>
              <a:ahLst/>
              <a:cxnLst/>
              <a:rect l="l" t="t" r="r" b="b"/>
              <a:pathLst>
                <a:path w="1714" h="933" extrusionOk="0">
                  <a:moveTo>
                    <a:pt x="38" y="1"/>
                  </a:moveTo>
                  <a:lnTo>
                    <a:pt x="1" y="68"/>
                  </a:lnTo>
                  <a:lnTo>
                    <a:pt x="1677" y="932"/>
                  </a:lnTo>
                  <a:lnTo>
                    <a:pt x="1714" y="85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5"/>
            <p:cNvSpPr/>
            <p:nvPr/>
          </p:nvSpPr>
          <p:spPr>
            <a:xfrm>
              <a:off x="8234657" y="547643"/>
              <a:ext cx="86619" cy="47247"/>
            </a:xfrm>
            <a:custGeom>
              <a:avLst/>
              <a:gdLst/>
              <a:ahLst/>
              <a:cxnLst/>
              <a:rect l="l" t="t" r="r" b="b"/>
              <a:pathLst>
                <a:path w="1804" h="984" extrusionOk="0">
                  <a:moveTo>
                    <a:pt x="38" y="0"/>
                  </a:moveTo>
                  <a:lnTo>
                    <a:pt x="1" y="75"/>
                  </a:lnTo>
                  <a:lnTo>
                    <a:pt x="1766" y="984"/>
                  </a:lnTo>
                  <a:lnTo>
                    <a:pt x="1803" y="90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5"/>
            <p:cNvSpPr/>
            <p:nvPr/>
          </p:nvSpPr>
          <p:spPr>
            <a:xfrm>
              <a:off x="8223565" y="569106"/>
              <a:ext cx="89500" cy="48303"/>
            </a:xfrm>
            <a:custGeom>
              <a:avLst/>
              <a:gdLst/>
              <a:ahLst/>
              <a:cxnLst/>
              <a:rect l="l" t="t" r="r" b="b"/>
              <a:pathLst>
                <a:path w="1864" h="1006" extrusionOk="0">
                  <a:moveTo>
                    <a:pt x="38" y="0"/>
                  </a:moveTo>
                  <a:lnTo>
                    <a:pt x="1" y="75"/>
                  </a:lnTo>
                  <a:lnTo>
                    <a:pt x="1826" y="1006"/>
                  </a:lnTo>
                  <a:lnTo>
                    <a:pt x="1863" y="93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5"/>
            <p:cNvSpPr/>
            <p:nvPr/>
          </p:nvSpPr>
          <p:spPr>
            <a:xfrm>
              <a:off x="8212858" y="590568"/>
              <a:ext cx="91229" cy="49407"/>
            </a:xfrm>
            <a:custGeom>
              <a:avLst/>
              <a:gdLst/>
              <a:ahLst/>
              <a:cxnLst/>
              <a:rect l="l" t="t" r="r" b="b"/>
              <a:pathLst>
                <a:path w="1900" h="1029" extrusionOk="0">
                  <a:moveTo>
                    <a:pt x="38" y="0"/>
                  </a:moveTo>
                  <a:lnTo>
                    <a:pt x="0" y="75"/>
                  </a:lnTo>
                  <a:lnTo>
                    <a:pt x="1863" y="1028"/>
                  </a:lnTo>
                  <a:lnTo>
                    <a:pt x="1900" y="95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5"/>
            <p:cNvSpPr/>
            <p:nvPr/>
          </p:nvSpPr>
          <p:spPr>
            <a:xfrm>
              <a:off x="8201767" y="612030"/>
              <a:ext cx="92333" cy="49744"/>
            </a:xfrm>
            <a:custGeom>
              <a:avLst/>
              <a:gdLst/>
              <a:ahLst/>
              <a:cxnLst/>
              <a:rect l="l" t="t" r="r" b="b"/>
              <a:pathLst>
                <a:path w="1923" h="1036" extrusionOk="0">
                  <a:moveTo>
                    <a:pt x="38" y="0"/>
                  </a:moveTo>
                  <a:lnTo>
                    <a:pt x="0" y="67"/>
                  </a:lnTo>
                  <a:lnTo>
                    <a:pt x="1885" y="1036"/>
                  </a:lnTo>
                  <a:lnTo>
                    <a:pt x="1922" y="96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5"/>
            <p:cNvSpPr/>
            <p:nvPr/>
          </p:nvSpPr>
          <p:spPr>
            <a:xfrm>
              <a:off x="8190676" y="633492"/>
              <a:ext cx="93053" cy="50080"/>
            </a:xfrm>
            <a:custGeom>
              <a:avLst/>
              <a:gdLst/>
              <a:ahLst/>
              <a:cxnLst/>
              <a:rect l="l" t="t" r="r" b="b"/>
              <a:pathLst>
                <a:path w="1938" h="1043" extrusionOk="0">
                  <a:moveTo>
                    <a:pt x="38" y="0"/>
                  </a:moveTo>
                  <a:lnTo>
                    <a:pt x="1" y="67"/>
                  </a:lnTo>
                  <a:lnTo>
                    <a:pt x="1900" y="1043"/>
                  </a:lnTo>
                  <a:lnTo>
                    <a:pt x="1937" y="96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5"/>
            <p:cNvSpPr/>
            <p:nvPr/>
          </p:nvSpPr>
          <p:spPr>
            <a:xfrm>
              <a:off x="8179969" y="654954"/>
              <a:ext cx="92669" cy="50080"/>
            </a:xfrm>
            <a:custGeom>
              <a:avLst/>
              <a:gdLst/>
              <a:ahLst/>
              <a:cxnLst/>
              <a:rect l="l" t="t" r="r" b="b"/>
              <a:pathLst>
                <a:path w="1930" h="1043" extrusionOk="0">
                  <a:moveTo>
                    <a:pt x="37" y="0"/>
                  </a:moveTo>
                  <a:lnTo>
                    <a:pt x="0" y="67"/>
                  </a:lnTo>
                  <a:lnTo>
                    <a:pt x="1892" y="1043"/>
                  </a:lnTo>
                  <a:lnTo>
                    <a:pt x="1929" y="96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5"/>
            <p:cNvSpPr/>
            <p:nvPr/>
          </p:nvSpPr>
          <p:spPr>
            <a:xfrm>
              <a:off x="8168878" y="676032"/>
              <a:ext cx="91229" cy="49407"/>
            </a:xfrm>
            <a:custGeom>
              <a:avLst/>
              <a:gdLst/>
              <a:ahLst/>
              <a:cxnLst/>
              <a:rect l="l" t="t" r="r" b="b"/>
              <a:pathLst>
                <a:path w="1900" h="1029" extrusionOk="0">
                  <a:moveTo>
                    <a:pt x="37" y="1"/>
                  </a:moveTo>
                  <a:lnTo>
                    <a:pt x="0" y="75"/>
                  </a:lnTo>
                  <a:lnTo>
                    <a:pt x="1862" y="1028"/>
                  </a:lnTo>
                  <a:lnTo>
                    <a:pt x="1900" y="96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5"/>
            <p:cNvSpPr/>
            <p:nvPr/>
          </p:nvSpPr>
          <p:spPr>
            <a:xfrm>
              <a:off x="8157787" y="697494"/>
              <a:ext cx="88732" cy="48351"/>
            </a:xfrm>
            <a:custGeom>
              <a:avLst/>
              <a:gdLst/>
              <a:ahLst/>
              <a:cxnLst/>
              <a:rect l="l" t="t" r="r" b="b"/>
              <a:pathLst>
                <a:path w="1848" h="1007" extrusionOk="0">
                  <a:moveTo>
                    <a:pt x="38" y="0"/>
                  </a:moveTo>
                  <a:lnTo>
                    <a:pt x="0" y="75"/>
                  </a:lnTo>
                  <a:lnTo>
                    <a:pt x="1818" y="1006"/>
                  </a:lnTo>
                  <a:lnTo>
                    <a:pt x="1848" y="93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5"/>
            <p:cNvSpPr/>
            <p:nvPr/>
          </p:nvSpPr>
          <p:spPr>
            <a:xfrm>
              <a:off x="8146695" y="718957"/>
              <a:ext cx="85515" cy="46190"/>
            </a:xfrm>
            <a:custGeom>
              <a:avLst/>
              <a:gdLst/>
              <a:ahLst/>
              <a:cxnLst/>
              <a:rect l="l" t="t" r="r" b="b"/>
              <a:pathLst>
                <a:path w="1781" h="962" extrusionOk="0">
                  <a:moveTo>
                    <a:pt x="38" y="0"/>
                  </a:moveTo>
                  <a:lnTo>
                    <a:pt x="0" y="67"/>
                  </a:lnTo>
                  <a:lnTo>
                    <a:pt x="1743" y="961"/>
                  </a:lnTo>
                  <a:lnTo>
                    <a:pt x="1781" y="89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5"/>
            <p:cNvSpPr/>
            <p:nvPr/>
          </p:nvSpPr>
          <p:spPr>
            <a:xfrm>
              <a:off x="8135940" y="740419"/>
              <a:ext cx="81241" cy="44030"/>
            </a:xfrm>
            <a:custGeom>
              <a:avLst/>
              <a:gdLst/>
              <a:ahLst/>
              <a:cxnLst/>
              <a:rect l="l" t="t" r="r" b="b"/>
              <a:pathLst>
                <a:path w="1692" h="917" extrusionOk="0">
                  <a:moveTo>
                    <a:pt x="38" y="0"/>
                  </a:moveTo>
                  <a:lnTo>
                    <a:pt x="1" y="67"/>
                  </a:lnTo>
                  <a:lnTo>
                    <a:pt x="1655" y="916"/>
                  </a:lnTo>
                  <a:lnTo>
                    <a:pt x="1692" y="84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5"/>
            <p:cNvSpPr/>
            <p:nvPr/>
          </p:nvSpPr>
          <p:spPr>
            <a:xfrm>
              <a:off x="8124849" y="761497"/>
              <a:ext cx="76632" cy="41917"/>
            </a:xfrm>
            <a:custGeom>
              <a:avLst/>
              <a:gdLst/>
              <a:ahLst/>
              <a:cxnLst/>
              <a:rect l="l" t="t" r="r" b="b"/>
              <a:pathLst>
                <a:path w="1596" h="873" extrusionOk="0">
                  <a:moveTo>
                    <a:pt x="38" y="1"/>
                  </a:moveTo>
                  <a:lnTo>
                    <a:pt x="1" y="75"/>
                  </a:lnTo>
                  <a:lnTo>
                    <a:pt x="1558" y="872"/>
                  </a:lnTo>
                  <a:lnTo>
                    <a:pt x="1595" y="80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90" name="Google Shape;2990;p25"/>
          <p:cNvSpPr/>
          <p:nvPr/>
        </p:nvSpPr>
        <p:spPr>
          <a:xfrm rot="-3209966" flipH="1">
            <a:off x="1865454" y="339012"/>
            <a:ext cx="105075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1" name="Google Shape;2991;p25"/>
          <p:cNvSpPr/>
          <p:nvPr/>
        </p:nvSpPr>
        <p:spPr>
          <a:xfrm rot="10800000" flipH="1">
            <a:off x="5272184" y="3193576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p25"/>
          <p:cNvSpPr/>
          <p:nvPr/>
        </p:nvSpPr>
        <p:spPr>
          <a:xfrm rot="7569485" flipH="1">
            <a:off x="8728416" y="1658138"/>
            <a:ext cx="105073" cy="128667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25"/>
          <p:cNvSpPr/>
          <p:nvPr/>
        </p:nvSpPr>
        <p:spPr>
          <a:xfrm rot="3261688" flipH="1">
            <a:off x="7367314" y="4656663"/>
            <a:ext cx="146108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4" name="Google Shape;2994;p25"/>
          <p:cNvGrpSpPr/>
          <p:nvPr/>
        </p:nvGrpSpPr>
        <p:grpSpPr>
          <a:xfrm rot="8552029" flipH="1">
            <a:off x="7856368" y="-631314"/>
            <a:ext cx="1849150" cy="1199482"/>
            <a:chOff x="2667698" y="302121"/>
            <a:chExt cx="1173404" cy="761148"/>
          </a:xfrm>
        </p:grpSpPr>
        <p:sp>
          <p:nvSpPr>
            <p:cNvPr id="2995" name="Google Shape;2995;p25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5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5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5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5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5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5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5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5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5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5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5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5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5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5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5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5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5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5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5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5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5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5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5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5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5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5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5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5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5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5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5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5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5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5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5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5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5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5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5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5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5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5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5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5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5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1" name="Google Shape;3041;p25"/>
          <p:cNvSpPr/>
          <p:nvPr/>
        </p:nvSpPr>
        <p:spPr>
          <a:xfrm rot="-6527000" flipH="1">
            <a:off x="6823417" y="216812"/>
            <a:ext cx="105072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BLANK_15">
    <p:bg>
      <p:bgPr>
        <a:solidFill>
          <a:schemeClr val="dk1"/>
        </a:solidFill>
        <a:effectLst/>
      </p:bgPr>
    </p:bg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26"/>
          <p:cNvSpPr txBox="1">
            <a:spLocks noGrp="1"/>
          </p:cNvSpPr>
          <p:nvPr>
            <p:ph type="title"/>
          </p:nvPr>
        </p:nvSpPr>
        <p:spPr>
          <a:xfrm>
            <a:off x="713100" y="532111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44" name="Google Shape;3044;p26"/>
          <p:cNvSpPr txBox="1">
            <a:spLocks noGrp="1"/>
          </p:cNvSpPr>
          <p:nvPr>
            <p:ph type="subTitle" idx="1"/>
          </p:nvPr>
        </p:nvSpPr>
        <p:spPr>
          <a:xfrm>
            <a:off x="2067300" y="4015988"/>
            <a:ext cx="500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5" name="Google Shape;3045;p26"/>
          <p:cNvSpPr/>
          <p:nvPr/>
        </p:nvSpPr>
        <p:spPr>
          <a:xfrm flipH="1">
            <a:off x="-30752" y="-123974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26"/>
          <p:cNvSpPr/>
          <p:nvPr/>
        </p:nvSpPr>
        <p:spPr>
          <a:xfrm rot="10800000" flipH="1">
            <a:off x="5272184" y="3193576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7" name="Google Shape;3047;p26"/>
          <p:cNvGrpSpPr/>
          <p:nvPr/>
        </p:nvGrpSpPr>
        <p:grpSpPr>
          <a:xfrm rot="-2700000" flipH="1">
            <a:off x="-237945" y="4623192"/>
            <a:ext cx="1849118" cy="1199462"/>
            <a:chOff x="2667698" y="302121"/>
            <a:chExt cx="1173404" cy="761148"/>
          </a:xfrm>
        </p:grpSpPr>
        <p:sp>
          <p:nvSpPr>
            <p:cNvPr id="3048" name="Google Shape;3048;p26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6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6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6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6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6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6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6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6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6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6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6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6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6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6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6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6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6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6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6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6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6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6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6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6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6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6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6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6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6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6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6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6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6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6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6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6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6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6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6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6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6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6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6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6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6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4" name="Google Shape;3094;p26"/>
          <p:cNvSpPr/>
          <p:nvPr/>
        </p:nvSpPr>
        <p:spPr>
          <a:xfrm rot="1698077" flipH="1">
            <a:off x="366079" y="3611200"/>
            <a:ext cx="105074" cy="128667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26"/>
          <p:cNvSpPr/>
          <p:nvPr/>
        </p:nvSpPr>
        <p:spPr>
          <a:xfrm rot="1212948" flipH="1">
            <a:off x="2099751" y="4722675"/>
            <a:ext cx="160396" cy="135538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96" name="Google Shape;3096;p26"/>
          <p:cNvGrpSpPr/>
          <p:nvPr/>
        </p:nvGrpSpPr>
        <p:grpSpPr>
          <a:xfrm rot="-1033452" flipH="1">
            <a:off x="8165685" y="3740768"/>
            <a:ext cx="828490" cy="1123135"/>
            <a:chOff x="175200" y="539400"/>
            <a:chExt cx="1430469" cy="1939201"/>
          </a:xfrm>
        </p:grpSpPr>
        <p:sp>
          <p:nvSpPr>
            <p:cNvPr id="3097" name="Google Shape;3097;p26"/>
            <p:cNvSpPr/>
            <p:nvPr/>
          </p:nvSpPr>
          <p:spPr>
            <a:xfrm>
              <a:off x="211471" y="1035605"/>
              <a:ext cx="1380176" cy="1442996"/>
            </a:xfrm>
            <a:custGeom>
              <a:avLst/>
              <a:gdLst/>
              <a:ahLst/>
              <a:cxnLst/>
              <a:rect l="l" t="t" r="r" b="b"/>
              <a:pathLst>
                <a:path w="7382" h="7718" extrusionOk="0">
                  <a:moveTo>
                    <a:pt x="7367" y="7189"/>
                  </a:moveTo>
                  <a:cubicBezTo>
                    <a:pt x="7382" y="7293"/>
                    <a:pt x="7359" y="7375"/>
                    <a:pt x="7322" y="7435"/>
                  </a:cubicBezTo>
                  <a:cubicBezTo>
                    <a:pt x="7277" y="7517"/>
                    <a:pt x="7203" y="7569"/>
                    <a:pt x="7158" y="7614"/>
                  </a:cubicBezTo>
                  <a:cubicBezTo>
                    <a:pt x="7106" y="7658"/>
                    <a:pt x="7017" y="7703"/>
                    <a:pt x="6927" y="7718"/>
                  </a:cubicBezTo>
                  <a:cubicBezTo>
                    <a:pt x="6875" y="7718"/>
                    <a:pt x="6816" y="7710"/>
                    <a:pt x="6764" y="7688"/>
                  </a:cubicBezTo>
                  <a:cubicBezTo>
                    <a:pt x="6719" y="7658"/>
                    <a:pt x="6674" y="7628"/>
                    <a:pt x="6622" y="7584"/>
                  </a:cubicBezTo>
                  <a:cubicBezTo>
                    <a:pt x="6570" y="7539"/>
                    <a:pt x="6503" y="7479"/>
                    <a:pt x="6436" y="7412"/>
                  </a:cubicBezTo>
                  <a:cubicBezTo>
                    <a:pt x="6279" y="7256"/>
                    <a:pt x="6101" y="7055"/>
                    <a:pt x="5914" y="6824"/>
                  </a:cubicBezTo>
                  <a:cubicBezTo>
                    <a:pt x="5438" y="6273"/>
                    <a:pt x="4879" y="5573"/>
                    <a:pt x="4372" y="5096"/>
                  </a:cubicBezTo>
                  <a:cubicBezTo>
                    <a:pt x="4075" y="4820"/>
                    <a:pt x="3791" y="4485"/>
                    <a:pt x="3434" y="4299"/>
                  </a:cubicBezTo>
                  <a:cubicBezTo>
                    <a:pt x="2972" y="4068"/>
                    <a:pt x="2644" y="4023"/>
                    <a:pt x="2324" y="3949"/>
                  </a:cubicBezTo>
                  <a:cubicBezTo>
                    <a:pt x="1952" y="3852"/>
                    <a:pt x="1594" y="3718"/>
                    <a:pt x="1050" y="3211"/>
                  </a:cubicBezTo>
                  <a:cubicBezTo>
                    <a:pt x="842" y="3018"/>
                    <a:pt x="611" y="2779"/>
                    <a:pt x="425" y="2504"/>
                  </a:cubicBezTo>
                  <a:cubicBezTo>
                    <a:pt x="268" y="2280"/>
                    <a:pt x="142" y="2027"/>
                    <a:pt x="67" y="1759"/>
                  </a:cubicBezTo>
                  <a:cubicBezTo>
                    <a:pt x="22" y="1573"/>
                    <a:pt x="0" y="1371"/>
                    <a:pt x="15" y="1163"/>
                  </a:cubicBezTo>
                  <a:cubicBezTo>
                    <a:pt x="37" y="1007"/>
                    <a:pt x="75" y="850"/>
                    <a:pt x="142" y="686"/>
                  </a:cubicBezTo>
                  <a:cubicBezTo>
                    <a:pt x="171" y="634"/>
                    <a:pt x="201" y="589"/>
                    <a:pt x="231" y="545"/>
                  </a:cubicBezTo>
                  <a:cubicBezTo>
                    <a:pt x="283" y="470"/>
                    <a:pt x="335" y="411"/>
                    <a:pt x="387" y="358"/>
                  </a:cubicBezTo>
                  <a:cubicBezTo>
                    <a:pt x="432" y="314"/>
                    <a:pt x="469" y="284"/>
                    <a:pt x="507" y="254"/>
                  </a:cubicBezTo>
                  <a:cubicBezTo>
                    <a:pt x="536" y="232"/>
                    <a:pt x="574" y="209"/>
                    <a:pt x="626" y="180"/>
                  </a:cubicBezTo>
                  <a:cubicBezTo>
                    <a:pt x="804" y="98"/>
                    <a:pt x="976" y="46"/>
                    <a:pt x="1140" y="31"/>
                  </a:cubicBezTo>
                  <a:cubicBezTo>
                    <a:pt x="1356" y="1"/>
                    <a:pt x="1564" y="23"/>
                    <a:pt x="1758" y="83"/>
                  </a:cubicBezTo>
                  <a:cubicBezTo>
                    <a:pt x="2034" y="157"/>
                    <a:pt x="2279" y="306"/>
                    <a:pt x="2510" y="485"/>
                  </a:cubicBezTo>
                  <a:cubicBezTo>
                    <a:pt x="2786" y="694"/>
                    <a:pt x="3024" y="947"/>
                    <a:pt x="3218" y="1170"/>
                  </a:cubicBezTo>
                  <a:cubicBezTo>
                    <a:pt x="3710" y="1744"/>
                    <a:pt x="3821" y="2206"/>
                    <a:pt x="3881" y="2615"/>
                  </a:cubicBezTo>
                  <a:cubicBezTo>
                    <a:pt x="3933" y="2980"/>
                    <a:pt x="3948" y="3301"/>
                    <a:pt x="4164" y="3621"/>
                  </a:cubicBezTo>
                  <a:cubicBezTo>
                    <a:pt x="4395" y="3956"/>
                    <a:pt x="4618" y="4306"/>
                    <a:pt x="4894" y="4604"/>
                  </a:cubicBezTo>
                  <a:cubicBezTo>
                    <a:pt x="5385" y="5126"/>
                    <a:pt x="6093" y="5744"/>
                    <a:pt x="6622" y="6273"/>
                  </a:cubicBezTo>
                  <a:cubicBezTo>
                    <a:pt x="6838" y="6481"/>
                    <a:pt x="7024" y="6675"/>
                    <a:pt x="7158" y="6846"/>
                  </a:cubicBezTo>
                  <a:cubicBezTo>
                    <a:pt x="7218" y="6921"/>
                    <a:pt x="7263" y="6980"/>
                    <a:pt x="7300" y="7047"/>
                  </a:cubicBezTo>
                  <a:cubicBezTo>
                    <a:pt x="7330" y="7100"/>
                    <a:pt x="7352" y="7144"/>
                    <a:pt x="7367" y="7189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6"/>
            <p:cNvSpPr/>
            <p:nvPr/>
          </p:nvSpPr>
          <p:spPr>
            <a:xfrm>
              <a:off x="400867" y="1229487"/>
              <a:ext cx="82265" cy="74973"/>
            </a:xfrm>
            <a:custGeom>
              <a:avLst/>
              <a:gdLst/>
              <a:ahLst/>
              <a:cxnLst/>
              <a:rect l="l" t="t" r="r" b="b"/>
              <a:pathLst>
                <a:path w="440" h="401" extrusionOk="0">
                  <a:moveTo>
                    <a:pt x="207" y="1"/>
                  </a:moveTo>
                  <a:cubicBezTo>
                    <a:pt x="160" y="1"/>
                    <a:pt x="116" y="18"/>
                    <a:pt x="82" y="51"/>
                  </a:cubicBezTo>
                  <a:cubicBezTo>
                    <a:pt x="0" y="118"/>
                    <a:pt x="0" y="245"/>
                    <a:pt x="82" y="334"/>
                  </a:cubicBezTo>
                  <a:cubicBezTo>
                    <a:pt x="126" y="378"/>
                    <a:pt x="180" y="401"/>
                    <a:pt x="234" y="401"/>
                  </a:cubicBezTo>
                  <a:cubicBezTo>
                    <a:pt x="281" y="401"/>
                    <a:pt x="327" y="384"/>
                    <a:pt x="365" y="349"/>
                  </a:cubicBezTo>
                  <a:cubicBezTo>
                    <a:pt x="440" y="282"/>
                    <a:pt x="440" y="156"/>
                    <a:pt x="365" y="74"/>
                  </a:cubicBezTo>
                  <a:cubicBezTo>
                    <a:pt x="320" y="25"/>
                    <a:pt x="262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6"/>
            <p:cNvSpPr/>
            <p:nvPr/>
          </p:nvSpPr>
          <p:spPr>
            <a:xfrm>
              <a:off x="482944" y="1166480"/>
              <a:ext cx="80956" cy="69551"/>
            </a:xfrm>
            <a:custGeom>
              <a:avLst/>
              <a:gdLst/>
              <a:ahLst/>
              <a:cxnLst/>
              <a:rect l="l" t="t" r="r" b="b"/>
              <a:pathLst>
                <a:path w="433" h="372" extrusionOk="0">
                  <a:moveTo>
                    <a:pt x="174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1" y="113"/>
                    <a:pt x="23" y="232"/>
                    <a:pt x="105" y="307"/>
                  </a:cubicBezTo>
                  <a:cubicBezTo>
                    <a:pt x="151" y="349"/>
                    <a:pt x="209" y="372"/>
                    <a:pt x="263" y="372"/>
                  </a:cubicBezTo>
                  <a:cubicBezTo>
                    <a:pt x="305" y="372"/>
                    <a:pt x="344" y="358"/>
                    <a:pt x="373" y="329"/>
                  </a:cubicBezTo>
                  <a:cubicBezTo>
                    <a:pt x="433" y="262"/>
                    <a:pt x="410" y="143"/>
                    <a:pt x="328" y="68"/>
                  </a:cubicBezTo>
                  <a:cubicBezTo>
                    <a:pt x="283" y="23"/>
                    <a:pt x="227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6"/>
            <p:cNvSpPr/>
            <p:nvPr/>
          </p:nvSpPr>
          <p:spPr>
            <a:xfrm>
              <a:off x="560909" y="1126844"/>
              <a:ext cx="75347" cy="62259"/>
            </a:xfrm>
            <a:custGeom>
              <a:avLst/>
              <a:gdLst/>
              <a:ahLst/>
              <a:cxnLst/>
              <a:rect l="l" t="t" r="r" b="b"/>
              <a:pathLst>
                <a:path w="403" h="333" extrusionOk="0">
                  <a:moveTo>
                    <a:pt x="110" y="1"/>
                  </a:moveTo>
                  <a:cubicBezTo>
                    <a:pt x="83" y="1"/>
                    <a:pt x="61" y="9"/>
                    <a:pt x="45" y="27"/>
                  </a:cubicBezTo>
                  <a:cubicBezTo>
                    <a:pt x="1" y="72"/>
                    <a:pt x="38" y="176"/>
                    <a:pt x="120" y="258"/>
                  </a:cubicBezTo>
                  <a:cubicBezTo>
                    <a:pt x="178" y="306"/>
                    <a:pt x="243" y="333"/>
                    <a:pt x="293" y="333"/>
                  </a:cubicBezTo>
                  <a:cubicBezTo>
                    <a:pt x="320" y="333"/>
                    <a:pt x="343" y="325"/>
                    <a:pt x="358" y="310"/>
                  </a:cubicBezTo>
                  <a:cubicBezTo>
                    <a:pt x="403" y="258"/>
                    <a:pt x="366" y="154"/>
                    <a:pt x="284" y="79"/>
                  </a:cubicBezTo>
                  <a:cubicBezTo>
                    <a:pt x="225" y="30"/>
                    <a:pt x="160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6"/>
            <p:cNvSpPr/>
            <p:nvPr/>
          </p:nvSpPr>
          <p:spPr>
            <a:xfrm>
              <a:off x="631955" y="1110204"/>
              <a:ext cx="65625" cy="50668"/>
            </a:xfrm>
            <a:custGeom>
              <a:avLst/>
              <a:gdLst/>
              <a:ahLst/>
              <a:cxnLst/>
              <a:rect l="l" t="t" r="r" b="b"/>
              <a:pathLst>
                <a:path w="351" h="271" extrusionOk="0">
                  <a:moveTo>
                    <a:pt x="26" y="1"/>
                  </a:moveTo>
                  <a:cubicBezTo>
                    <a:pt x="21" y="1"/>
                    <a:pt x="18" y="2"/>
                    <a:pt x="15" y="4"/>
                  </a:cubicBezTo>
                  <a:cubicBezTo>
                    <a:pt x="1" y="27"/>
                    <a:pt x="60" y="101"/>
                    <a:pt x="150" y="168"/>
                  </a:cubicBezTo>
                  <a:cubicBezTo>
                    <a:pt x="223" y="229"/>
                    <a:pt x="292" y="271"/>
                    <a:pt x="322" y="271"/>
                  </a:cubicBezTo>
                  <a:cubicBezTo>
                    <a:pt x="328" y="271"/>
                    <a:pt x="333" y="269"/>
                    <a:pt x="336" y="265"/>
                  </a:cubicBezTo>
                  <a:cubicBezTo>
                    <a:pt x="351" y="250"/>
                    <a:pt x="291" y="175"/>
                    <a:pt x="202" y="101"/>
                  </a:cubicBezTo>
                  <a:cubicBezTo>
                    <a:pt x="125" y="37"/>
                    <a:pt x="54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6"/>
            <p:cNvSpPr/>
            <p:nvPr/>
          </p:nvSpPr>
          <p:spPr>
            <a:xfrm>
              <a:off x="333933" y="1307078"/>
              <a:ext cx="75347" cy="72355"/>
            </a:xfrm>
            <a:custGeom>
              <a:avLst/>
              <a:gdLst/>
              <a:ahLst/>
              <a:cxnLst/>
              <a:rect l="l" t="t" r="r" b="b"/>
              <a:pathLst>
                <a:path w="403" h="387" extrusionOk="0">
                  <a:moveTo>
                    <a:pt x="157" y="0"/>
                  </a:moveTo>
                  <a:cubicBezTo>
                    <a:pt x="125" y="0"/>
                    <a:pt x="94" y="10"/>
                    <a:pt x="68" y="31"/>
                  </a:cubicBezTo>
                  <a:cubicBezTo>
                    <a:pt x="1" y="91"/>
                    <a:pt x="1" y="210"/>
                    <a:pt x="68" y="299"/>
                  </a:cubicBezTo>
                  <a:cubicBezTo>
                    <a:pt x="116" y="357"/>
                    <a:pt x="182" y="387"/>
                    <a:pt x="241" y="387"/>
                  </a:cubicBezTo>
                  <a:cubicBezTo>
                    <a:pt x="274" y="387"/>
                    <a:pt x="304" y="378"/>
                    <a:pt x="328" y="359"/>
                  </a:cubicBezTo>
                  <a:cubicBezTo>
                    <a:pt x="403" y="299"/>
                    <a:pt x="403" y="180"/>
                    <a:pt x="328" y="91"/>
                  </a:cubicBezTo>
                  <a:cubicBezTo>
                    <a:pt x="280" y="33"/>
                    <a:pt x="217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6"/>
            <p:cNvSpPr/>
            <p:nvPr/>
          </p:nvSpPr>
          <p:spPr>
            <a:xfrm>
              <a:off x="289436" y="1382051"/>
              <a:ext cx="66933" cy="66747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99" y="0"/>
                  </a:moveTo>
                  <a:cubicBezTo>
                    <a:pt x="81" y="0"/>
                    <a:pt x="64" y="6"/>
                    <a:pt x="52" y="18"/>
                  </a:cubicBezTo>
                  <a:cubicBezTo>
                    <a:pt x="0" y="55"/>
                    <a:pt x="15" y="159"/>
                    <a:pt x="90" y="256"/>
                  </a:cubicBezTo>
                  <a:cubicBezTo>
                    <a:pt x="137" y="320"/>
                    <a:pt x="204" y="357"/>
                    <a:pt x="254" y="357"/>
                  </a:cubicBezTo>
                  <a:cubicBezTo>
                    <a:pt x="275" y="357"/>
                    <a:pt x="293" y="351"/>
                    <a:pt x="306" y="338"/>
                  </a:cubicBezTo>
                  <a:cubicBezTo>
                    <a:pt x="358" y="301"/>
                    <a:pt x="343" y="196"/>
                    <a:pt x="268" y="107"/>
                  </a:cubicBezTo>
                  <a:cubicBezTo>
                    <a:pt x="219" y="42"/>
                    <a:pt x="150" y="0"/>
                    <a:pt x="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6"/>
            <p:cNvSpPr/>
            <p:nvPr/>
          </p:nvSpPr>
          <p:spPr>
            <a:xfrm>
              <a:off x="269804" y="1447489"/>
              <a:ext cx="51789" cy="65064"/>
            </a:xfrm>
            <a:custGeom>
              <a:avLst/>
              <a:gdLst/>
              <a:ahLst/>
              <a:cxnLst/>
              <a:rect l="l" t="t" r="r" b="b"/>
              <a:pathLst>
                <a:path w="277" h="348" extrusionOk="0">
                  <a:moveTo>
                    <a:pt x="29" y="1"/>
                  </a:moveTo>
                  <a:cubicBezTo>
                    <a:pt x="27" y="1"/>
                    <a:pt x="25" y="1"/>
                    <a:pt x="23" y="3"/>
                  </a:cubicBezTo>
                  <a:cubicBezTo>
                    <a:pt x="1" y="18"/>
                    <a:pt x="38" y="100"/>
                    <a:pt x="105" y="196"/>
                  </a:cubicBezTo>
                  <a:cubicBezTo>
                    <a:pt x="166" y="284"/>
                    <a:pt x="227" y="347"/>
                    <a:pt x="254" y="347"/>
                  </a:cubicBezTo>
                  <a:cubicBezTo>
                    <a:pt x="257" y="347"/>
                    <a:pt x="259" y="347"/>
                    <a:pt x="262" y="345"/>
                  </a:cubicBezTo>
                  <a:cubicBezTo>
                    <a:pt x="276" y="331"/>
                    <a:pt x="239" y="241"/>
                    <a:pt x="172" y="144"/>
                  </a:cubicBezTo>
                  <a:cubicBezTo>
                    <a:pt x="118" y="63"/>
                    <a:pt x="52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6"/>
            <p:cNvSpPr/>
            <p:nvPr/>
          </p:nvSpPr>
          <p:spPr>
            <a:xfrm>
              <a:off x="569322" y="1408974"/>
              <a:ext cx="82265" cy="75160"/>
            </a:xfrm>
            <a:custGeom>
              <a:avLst/>
              <a:gdLst/>
              <a:ahLst/>
              <a:cxnLst/>
              <a:rect l="l" t="t" r="r" b="b"/>
              <a:pathLst>
                <a:path w="440" h="402" extrusionOk="0">
                  <a:moveTo>
                    <a:pt x="203" y="1"/>
                  </a:moveTo>
                  <a:cubicBezTo>
                    <a:pt x="155" y="1"/>
                    <a:pt x="109" y="18"/>
                    <a:pt x="75" y="52"/>
                  </a:cubicBezTo>
                  <a:cubicBezTo>
                    <a:pt x="0" y="119"/>
                    <a:pt x="0" y="246"/>
                    <a:pt x="75" y="335"/>
                  </a:cubicBezTo>
                  <a:cubicBezTo>
                    <a:pt x="119" y="379"/>
                    <a:pt x="175" y="402"/>
                    <a:pt x="230" y="402"/>
                  </a:cubicBezTo>
                  <a:cubicBezTo>
                    <a:pt x="277" y="402"/>
                    <a:pt x="323" y="385"/>
                    <a:pt x="358" y="350"/>
                  </a:cubicBezTo>
                  <a:cubicBezTo>
                    <a:pt x="440" y="283"/>
                    <a:pt x="432" y="157"/>
                    <a:pt x="358" y="67"/>
                  </a:cubicBezTo>
                  <a:cubicBezTo>
                    <a:pt x="314" y="23"/>
                    <a:pt x="257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6"/>
            <p:cNvSpPr/>
            <p:nvPr/>
          </p:nvSpPr>
          <p:spPr>
            <a:xfrm>
              <a:off x="651400" y="1345219"/>
              <a:ext cx="78151" cy="71234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168" y="0"/>
                  </a:moveTo>
                  <a:cubicBezTo>
                    <a:pt x="130" y="0"/>
                    <a:pt x="95" y="12"/>
                    <a:pt x="68" y="36"/>
                  </a:cubicBezTo>
                  <a:cubicBezTo>
                    <a:pt x="1" y="103"/>
                    <a:pt x="16" y="222"/>
                    <a:pt x="90" y="304"/>
                  </a:cubicBezTo>
                  <a:cubicBezTo>
                    <a:pt x="139" y="353"/>
                    <a:pt x="202" y="381"/>
                    <a:pt x="256" y="381"/>
                  </a:cubicBezTo>
                  <a:cubicBezTo>
                    <a:pt x="293" y="381"/>
                    <a:pt x="327" y="368"/>
                    <a:pt x="351" y="341"/>
                  </a:cubicBezTo>
                  <a:cubicBezTo>
                    <a:pt x="418" y="282"/>
                    <a:pt x="411" y="162"/>
                    <a:pt x="336" y="80"/>
                  </a:cubicBezTo>
                  <a:cubicBezTo>
                    <a:pt x="287" y="27"/>
                    <a:pt x="224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6"/>
            <p:cNvSpPr/>
            <p:nvPr/>
          </p:nvSpPr>
          <p:spPr>
            <a:xfrm>
              <a:off x="729364" y="1299786"/>
              <a:ext cx="68429" cy="66933"/>
            </a:xfrm>
            <a:custGeom>
              <a:avLst/>
              <a:gdLst/>
              <a:ahLst/>
              <a:cxnLst/>
              <a:rect l="l" t="t" r="r" b="b"/>
              <a:pathLst>
                <a:path w="366" h="358" extrusionOk="0">
                  <a:moveTo>
                    <a:pt x="98" y="0"/>
                  </a:moveTo>
                  <a:cubicBezTo>
                    <a:pt x="78" y="0"/>
                    <a:pt x="60" y="6"/>
                    <a:pt x="46" y="18"/>
                  </a:cubicBezTo>
                  <a:cubicBezTo>
                    <a:pt x="1" y="63"/>
                    <a:pt x="16" y="167"/>
                    <a:pt x="90" y="256"/>
                  </a:cubicBezTo>
                  <a:cubicBezTo>
                    <a:pt x="143" y="320"/>
                    <a:pt x="208" y="357"/>
                    <a:pt x="259" y="357"/>
                  </a:cubicBezTo>
                  <a:cubicBezTo>
                    <a:pt x="280" y="357"/>
                    <a:pt x="299" y="351"/>
                    <a:pt x="314" y="338"/>
                  </a:cubicBezTo>
                  <a:cubicBezTo>
                    <a:pt x="366" y="301"/>
                    <a:pt x="344" y="189"/>
                    <a:pt x="269" y="100"/>
                  </a:cubicBezTo>
                  <a:cubicBezTo>
                    <a:pt x="220" y="40"/>
                    <a:pt x="152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6"/>
            <p:cNvSpPr/>
            <p:nvPr/>
          </p:nvSpPr>
          <p:spPr>
            <a:xfrm>
              <a:off x="804711" y="1274920"/>
              <a:ext cx="51602" cy="64877"/>
            </a:xfrm>
            <a:custGeom>
              <a:avLst/>
              <a:gdLst/>
              <a:ahLst/>
              <a:cxnLst/>
              <a:rect l="l" t="t" r="r" b="b"/>
              <a:pathLst>
                <a:path w="276" h="347" extrusionOk="0">
                  <a:moveTo>
                    <a:pt x="28" y="0"/>
                  </a:moveTo>
                  <a:cubicBezTo>
                    <a:pt x="26" y="0"/>
                    <a:pt x="24" y="1"/>
                    <a:pt x="23" y="2"/>
                  </a:cubicBezTo>
                  <a:cubicBezTo>
                    <a:pt x="0" y="17"/>
                    <a:pt x="37" y="99"/>
                    <a:pt x="104" y="196"/>
                  </a:cubicBezTo>
                  <a:cubicBezTo>
                    <a:pt x="165" y="284"/>
                    <a:pt x="226" y="347"/>
                    <a:pt x="253" y="347"/>
                  </a:cubicBezTo>
                  <a:cubicBezTo>
                    <a:pt x="256" y="347"/>
                    <a:pt x="259" y="346"/>
                    <a:pt x="261" y="345"/>
                  </a:cubicBezTo>
                  <a:cubicBezTo>
                    <a:pt x="276" y="330"/>
                    <a:pt x="239" y="240"/>
                    <a:pt x="172" y="144"/>
                  </a:cubicBezTo>
                  <a:cubicBezTo>
                    <a:pt x="118" y="63"/>
                    <a:pt x="51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6"/>
            <p:cNvSpPr/>
            <p:nvPr/>
          </p:nvSpPr>
          <p:spPr>
            <a:xfrm>
              <a:off x="499584" y="1487499"/>
              <a:ext cx="78338" cy="71047"/>
            </a:xfrm>
            <a:custGeom>
              <a:avLst/>
              <a:gdLst/>
              <a:ahLst/>
              <a:cxnLst/>
              <a:rect l="l" t="t" r="r" b="b"/>
              <a:pathLst>
                <a:path w="419" h="380" extrusionOk="0">
                  <a:moveTo>
                    <a:pt x="163" y="1"/>
                  </a:moveTo>
                  <a:cubicBezTo>
                    <a:pt x="127" y="1"/>
                    <a:pt x="94" y="12"/>
                    <a:pt x="68" y="35"/>
                  </a:cubicBezTo>
                  <a:cubicBezTo>
                    <a:pt x="1" y="102"/>
                    <a:pt x="8" y="221"/>
                    <a:pt x="90" y="303"/>
                  </a:cubicBezTo>
                  <a:cubicBezTo>
                    <a:pt x="139" y="352"/>
                    <a:pt x="199" y="379"/>
                    <a:pt x="253" y="379"/>
                  </a:cubicBezTo>
                  <a:cubicBezTo>
                    <a:pt x="290" y="379"/>
                    <a:pt x="324" y="367"/>
                    <a:pt x="351" y="340"/>
                  </a:cubicBezTo>
                  <a:cubicBezTo>
                    <a:pt x="418" y="280"/>
                    <a:pt x="411" y="161"/>
                    <a:pt x="329" y="79"/>
                  </a:cubicBezTo>
                  <a:cubicBezTo>
                    <a:pt x="283" y="29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6"/>
            <p:cNvSpPr/>
            <p:nvPr/>
          </p:nvSpPr>
          <p:spPr>
            <a:xfrm>
              <a:off x="449478" y="1560602"/>
              <a:ext cx="74038" cy="62259"/>
            </a:xfrm>
            <a:custGeom>
              <a:avLst/>
              <a:gdLst/>
              <a:ahLst/>
              <a:cxnLst/>
              <a:rect l="l" t="t" r="r" b="b"/>
              <a:pathLst>
                <a:path w="396" h="333" extrusionOk="0">
                  <a:moveTo>
                    <a:pt x="110" y="1"/>
                  </a:moveTo>
                  <a:cubicBezTo>
                    <a:pt x="84" y="1"/>
                    <a:pt x="61" y="8"/>
                    <a:pt x="45" y="23"/>
                  </a:cubicBezTo>
                  <a:cubicBezTo>
                    <a:pt x="1" y="68"/>
                    <a:pt x="31" y="172"/>
                    <a:pt x="113" y="254"/>
                  </a:cubicBezTo>
                  <a:cubicBezTo>
                    <a:pt x="171" y="303"/>
                    <a:pt x="236" y="333"/>
                    <a:pt x="286" y="333"/>
                  </a:cubicBezTo>
                  <a:cubicBezTo>
                    <a:pt x="313" y="333"/>
                    <a:pt x="335" y="325"/>
                    <a:pt x="351" y="307"/>
                  </a:cubicBezTo>
                  <a:cubicBezTo>
                    <a:pt x="396" y="262"/>
                    <a:pt x="366" y="158"/>
                    <a:pt x="276" y="76"/>
                  </a:cubicBezTo>
                  <a:cubicBezTo>
                    <a:pt x="223" y="27"/>
                    <a:pt x="160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6"/>
            <p:cNvSpPr/>
            <p:nvPr/>
          </p:nvSpPr>
          <p:spPr>
            <a:xfrm>
              <a:off x="421620" y="1632023"/>
              <a:ext cx="67120" cy="50668"/>
            </a:xfrm>
            <a:custGeom>
              <a:avLst/>
              <a:gdLst/>
              <a:ahLst/>
              <a:cxnLst/>
              <a:rect l="l" t="t" r="r" b="b"/>
              <a:pathLst>
                <a:path w="359" h="271" extrusionOk="0">
                  <a:moveTo>
                    <a:pt x="33" y="1"/>
                  </a:moveTo>
                  <a:cubicBezTo>
                    <a:pt x="25" y="1"/>
                    <a:pt x="20" y="3"/>
                    <a:pt x="16" y="6"/>
                  </a:cubicBezTo>
                  <a:cubicBezTo>
                    <a:pt x="1" y="21"/>
                    <a:pt x="68" y="96"/>
                    <a:pt x="157" y="170"/>
                  </a:cubicBezTo>
                  <a:cubicBezTo>
                    <a:pt x="234" y="234"/>
                    <a:pt x="304" y="270"/>
                    <a:pt x="333" y="270"/>
                  </a:cubicBezTo>
                  <a:cubicBezTo>
                    <a:pt x="338" y="270"/>
                    <a:pt x="341" y="269"/>
                    <a:pt x="343" y="267"/>
                  </a:cubicBezTo>
                  <a:cubicBezTo>
                    <a:pt x="358" y="245"/>
                    <a:pt x="299" y="170"/>
                    <a:pt x="209" y="103"/>
                  </a:cubicBezTo>
                  <a:cubicBezTo>
                    <a:pt x="136" y="42"/>
                    <a:pt x="6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6"/>
            <p:cNvSpPr/>
            <p:nvPr/>
          </p:nvSpPr>
          <p:spPr>
            <a:xfrm>
              <a:off x="916142" y="1770003"/>
              <a:ext cx="40571" cy="36832"/>
            </a:xfrm>
            <a:custGeom>
              <a:avLst/>
              <a:gdLst/>
              <a:ahLst/>
              <a:cxnLst/>
              <a:rect l="l" t="t" r="r" b="b"/>
              <a:pathLst>
                <a:path w="217" h="197" extrusionOk="0">
                  <a:moveTo>
                    <a:pt x="100" y="0"/>
                  </a:moveTo>
                  <a:cubicBezTo>
                    <a:pt x="77" y="0"/>
                    <a:pt x="54" y="7"/>
                    <a:pt x="37" y="21"/>
                  </a:cubicBezTo>
                  <a:cubicBezTo>
                    <a:pt x="0" y="58"/>
                    <a:pt x="0" y="125"/>
                    <a:pt x="37" y="162"/>
                  </a:cubicBezTo>
                  <a:cubicBezTo>
                    <a:pt x="57" y="186"/>
                    <a:pt x="84" y="197"/>
                    <a:pt x="112" y="197"/>
                  </a:cubicBezTo>
                  <a:cubicBezTo>
                    <a:pt x="137" y="197"/>
                    <a:pt x="161" y="188"/>
                    <a:pt x="179" y="170"/>
                  </a:cubicBezTo>
                  <a:cubicBezTo>
                    <a:pt x="216" y="140"/>
                    <a:pt x="216" y="73"/>
                    <a:pt x="179" y="36"/>
                  </a:cubicBezTo>
                  <a:cubicBezTo>
                    <a:pt x="158" y="11"/>
                    <a:pt x="129" y="0"/>
                    <a:pt x="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6"/>
            <p:cNvSpPr/>
            <p:nvPr/>
          </p:nvSpPr>
          <p:spPr>
            <a:xfrm>
              <a:off x="950917" y="1740276"/>
              <a:ext cx="37767" cy="34215"/>
            </a:xfrm>
            <a:custGeom>
              <a:avLst/>
              <a:gdLst/>
              <a:ahLst/>
              <a:cxnLst/>
              <a:rect l="l" t="t" r="r" b="b"/>
              <a:pathLst>
                <a:path w="202" h="183" extrusionOk="0">
                  <a:moveTo>
                    <a:pt x="72" y="0"/>
                  </a:moveTo>
                  <a:cubicBezTo>
                    <a:pt x="56" y="0"/>
                    <a:pt x="41" y="5"/>
                    <a:pt x="30" y="16"/>
                  </a:cubicBezTo>
                  <a:cubicBezTo>
                    <a:pt x="0" y="46"/>
                    <a:pt x="8" y="105"/>
                    <a:pt x="45" y="143"/>
                  </a:cubicBezTo>
                  <a:cubicBezTo>
                    <a:pt x="67" y="169"/>
                    <a:pt x="95" y="183"/>
                    <a:pt x="122" y="183"/>
                  </a:cubicBezTo>
                  <a:cubicBezTo>
                    <a:pt x="139" y="183"/>
                    <a:pt x="157" y="177"/>
                    <a:pt x="172" y="165"/>
                  </a:cubicBezTo>
                  <a:cubicBezTo>
                    <a:pt x="201" y="135"/>
                    <a:pt x="194" y="83"/>
                    <a:pt x="157" y="38"/>
                  </a:cubicBezTo>
                  <a:cubicBezTo>
                    <a:pt x="133" y="15"/>
                    <a:pt x="101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6"/>
            <p:cNvSpPr/>
            <p:nvPr/>
          </p:nvSpPr>
          <p:spPr>
            <a:xfrm>
              <a:off x="978775" y="1719336"/>
              <a:ext cx="28045" cy="33093"/>
            </a:xfrm>
            <a:custGeom>
              <a:avLst/>
              <a:gdLst/>
              <a:ahLst/>
              <a:cxnLst/>
              <a:rect l="l" t="t" r="r" b="b"/>
              <a:pathLst>
                <a:path w="150" h="177" extrusionOk="0">
                  <a:moveTo>
                    <a:pt x="28" y="0"/>
                  </a:moveTo>
                  <a:cubicBezTo>
                    <a:pt x="26" y="0"/>
                    <a:pt x="24" y="0"/>
                    <a:pt x="23" y="1"/>
                  </a:cubicBezTo>
                  <a:cubicBezTo>
                    <a:pt x="0" y="16"/>
                    <a:pt x="15" y="61"/>
                    <a:pt x="45" y="113"/>
                  </a:cubicBezTo>
                  <a:cubicBezTo>
                    <a:pt x="70" y="150"/>
                    <a:pt x="99" y="176"/>
                    <a:pt x="121" y="176"/>
                  </a:cubicBezTo>
                  <a:cubicBezTo>
                    <a:pt x="126" y="176"/>
                    <a:pt x="130" y="175"/>
                    <a:pt x="134" y="173"/>
                  </a:cubicBezTo>
                  <a:cubicBezTo>
                    <a:pt x="149" y="165"/>
                    <a:pt x="142" y="113"/>
                    <a:pt x="112" y="68"/>
                  </a:cubicBezTo>
                  <a:cubicBezTo>
                    <a:pt x="79" y="28"/>
                    <a:pt x="45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6"/>
            <p:cNvSpPr/>
            <p:nvPr/>
          </p:nvSpPr>
          <p:spPr>
            <a:xfrm>
              <a:off x="883984" y="1802535"/>
              <a:ext cx="37767" cy="34215"/>
            </a:xfrm>
            <a:custGeom>
              <a:avLst/>
              <a:gdLst/>
              <a:ahLst/>
              <a:cxnLst/>
              <a:rect l="l" t="t" r="r" b="b"/>
              <a:pathLst>
                <a:path w="202" h="183" extrusionOk="0">
                  <a:moveTo>
                    <a:pt x="81" y="0"/>
                  </a:moveTo>
                  <a:cubicBezTo>
                    <a:pt x="63" y="0"/>
                    <a:pt x="45" y="6"/>
                    <a:pt x="31" y="18"/>
                  </a:cubicBezTo>
                  <a:cubicBezTo>
                    <a:pt x="1" y="48"/>
                    <a:pt x="8" y="100"/>
                    <a:pt x="45" y="145"/>
                  </a:cubicBezTo>
                  <a:cubicBezTo>
                    <a:pt x="69" y="168"/>
                    <a:pt x="102" y="183"/>
                    <a:pt x="130" y="183"/>
                  </a:cubicBezTo>
                  <a:cubicBezTo>
                    <a:pt x="146" y="183"/>
                    <a:pt x="161" y="178"/>
                    <a:pt x="172" y="167"/>
                  </a:cubicBezTo>
                  <a:cubicBezTo>
                    <a:pt x="202" y="137"/>
                    <a:pt x="194" y="78"/>
                    <a:pt x="157" y="40"/>
                  </a:cubicBezTo>
                  <a:cubicBezTo>
                    <a:pt x="135" y="14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6"/>
            <p:cNvSpPr/>
            <p:nvPr/>
          </p:nvSpPr>
          <p:spPr>
            <a:xfrm>
              <a:off x="861735" y="1828336"/>
              <a:ext cx="36458" cy="26175"/>
            </a:xfrm>
            <a:custGeom>
              <a:avLst/>
              <a:gdLst/>
              <a:ahLst/>
              <a:cxnLst/>
              <a:rect l="l" t="t" r="r" b="b"/>
              <a:pathLst>
                <a:path w="195" h="140" extrusionOk="0">
                  <a:moveTo>
                    <a:pt x="33" y="1"/>
                  </a:moveTo>
                  <a:cubicBezTo>
                    <a:pt x="26" y="1"/>
                    <a:pt x="20" y="3"/>
                    <a:pt x="16" y="7"/>
                  </a:cubicBezTo>
                  <a:cubicBezTo>
                    <a:pt x="1" y="29"/>
                    <a:pt x="30" y="66"/>
                    <a:pt x="75" y="104"/>
                  </a:cubicBezTo>
                  <a:cubicBezTo>
                    <a:pt x="108" y="125"/>
                    <a:pt x="141" y="139"/>
                    <a:pt x="162" y="139"/>
                  </a:cubicBezTo>
                  <a:cubicBezTo>
                    <a:pt x="169" y="139"/>
                    <a:pt x="175" y="137"/>
                    <a:pt x="179" y="133"/>
                  </a:cubicBezTo>
                  <a:cubicBezTo>
                    <a:pt x="194" y="111"/>
                    <a:pt x="164" y="74"/>
                    <a:pt x="120" y="37"/>
                  </a:cubicBezTo>
                  <a:cubicBezTo>
                    <a:pt x="87" y="15"/>
                    <a:pt x="54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6"/>
            <p:cNvSpPr/>
            <p:nvPr/>
          </p:nvSpPr>
          <p:spPr>
            <a:xfrm>
              <a:off x="1399259" y="2280230"/>
              <a:ext cx="40571" cy="36645"/>
            </a:xfrm>
            <a:custGeom>
              <a:avLst/>
              <a:gdLst/>
              <a:ahLst/>
              <a:cxnLst/>
              <a:rect l="l" t="t" r="r" b="b"/>
              <a:pathLst>
                <a:path w="217" h="196" extrusionOk="0">
                  <a:moveTo>
                    <a:pt x="99" y="1"/>
                  </a:moveTo>
                  <a:cubicBezTo>
                    <a:pt x="76" y="1"/>
                    <a:pt x="55" y="9"/>
                    <a:pt x="38" y="25"/>
                  </a:cubicBezTo>
                  <a:cubicBezTo>
                    <a:pt x="1" y="63"/>
                    <a:pt x="1" y="122"/>
                    <a:pt x="38" y="160"/>
                  </a:cubicBezTo>
                  <a:cubicBezTo>
                    <a:pt x="59" y="184"/>
                    <a:pt x="88" y="195"/>
                    <a:pt x="117" y="195"/>
                  </a:cubicBezTo>
                  <a:cubicBezTo>
                    <a:pt x="140" y="195"/>
                    <a:pt x="163" y="188"/>
                    <a:pt x="180" y="174"/>
                  </a:cubicBezTo>
                  <a:cubicBezTo>
                    <a:pt x="217" y="137"/>
                    <a:pt x="217" y="78"/>
                    <a:pt x="180" y="33"/>
                  </a:cubicBezTo>
                  <a:cubicBezTo>
                    <a:pt x="155" y="12"/>
                    <a:pt x="126" y="1"/>
                    <a:pt x="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6"/>
            <p:cNvSpPr/>
            <p:nvPr/>
          </p:nvSpPr>
          <p:spPr>
            <a:xfrm>
              <a:off x="1434222" y="2250877"/>
              <a:ext cx="37767" cy="33467"/>
            </a:xfrm>
            <a:custGeom>
              <a:avLst/>
              <a:gdLst/>
              <a:ahLst/>
              <a:cxnLst/>
              <a:rect l="l" t="t" r="r" b="b"/>
              <a:pathLst>
                <a:path w="202" h="179" extrusionOk="0">
                  <a:moveTo>
                    <a:pt x="79" y="0"/>
                  </a:moveTo>
                  <a:cubicBezTo>
                    <a:pt x="60" y="0"/>
                    <a:pt x="42" y="6"/>
                    <a:pt x="30" y="19"/>
                  </a:cubicBezTo>
                  <a:cubicBezTo>
                    <a:pt x="0" y="41"/>
                    <a:pt x="0" y="101"/>
                    <a:pt x="45" y="145"/>
                  </a:cubicBezTo>
                  <a:cubicBezTo>
                    <a:pt x="66" y="167"/>
                    <a:pt x="93" y="179"/>
                    <a:pt x="118" y="179"/>
                  </a:cubicBezTo>
                  <a:cubicBezTo>
                    <a:pt x="135" y="179"/>
                    <a:pt x="151" y="173"/>
                    <a:pt x="164" y="160"/>
                  </a:cubicBezTo>
                  <a:cubicBezTo>
                    <a:pt x="201" y="138"/>
                    <a:pt x="194" y="78"/>
                    <a:pt x="156" y="33"/>
                  </a:cubicBezTo>
                  <a:cubicBezTo>
                    <a:pt x="135" y="12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6"/>
            <p:cNvSpPr/>
            <p:nvPr/>
          </p:nvSpPr>
          <p:spPr>
            <a:xfrm>
              <a:off x="1460584" y="2231058"/>
              <a:ext cx="30849" cy="29914"/>
            </a:xfrm>
            <a:custGeom>
              <a:avLst/>
              <a:gdLst/>
              <a:ahLst/>
              <a:cxnLst/>
              <a:rect l="l" t="t" r="r" b="b"/>
              <a:pathLst>
                <a:path w="165" h="160" extrusionOk="0">
                  <a:moveTo>
                    <a:pt x="29" y="1"/>
                  </a:moveTo>
                  <a:cubicBezTo>
                    <a:pt x="23" y="1"/>
                    <a:pt x="19" y="2"/>
                    <a:pt x="15" y="5"/>
                  </a:cubicBezTo>
                  <a:cubicBezTo>
                    <a:pt x="1" y="20"/>
                    <a:pt x="15" y="65"/>
                    <a:pt x="53" y="110"/>
                  </a:cubicBezTo>
                  <a:cubicBezTo>
                    <a:pt x="82" y="139"/>
                    <a:pt x="116" y="159"/>
                    <a:pt x="136" y="159"/>
                  </a:cubicBezTo>
                  <a:cubicBezTo>
                    <a:pt x="142" y="159"/>
                    <a:pt x="146" y="158"/>
                    <a:pt x="150" y="154"/>
                  </a:cubicBezTo>
                  <a:cubicBezTo>
                    <a:pt x="164" y="139"/>
                    <a:pt x="150" y="95"/>
                    <a:pt x="112" y="50"/>
                  </a:cubicBezTo>
                  <a:cubicBezTo>
                    <a:pt x="83" y="21"/>
                    <a:pt x="49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6"/>
            <p:cNvSpPr/>
            <p:nvPr/>
          </p:nvSpPr>
          <p:spPr>
            <a:xfrm>
              <a:off x="1367288" y="2312201"/>
              <a:ext cx="37767" cy="34775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77" y="0"/>
                  </a:moveTo>
                  <a:cubicBezTo>
                    <a:pt x="59" y="0"/>
                    <a:pt x="42" y="6"/>
                    <a:pt x="30" y="18"/>
                  </a:cubicBezTo>
                  <a:cubicBezTo>
                    <a:pt x="1" y="48"/>
                    <a:pt x="8" y="108"/>
                    <a:pt x="45" y="145"/>
                  </a:cubicBezTo>
                  <a:cubicBezTo>
                    <a:pt x="68" y="172"/>
                    <a:pt x="98" y="185"/>
                    <a:pt x="125" y="185"/>
                  </a:cubicBezTo>
                  <a:cubicBezTo>
                    <a:pt x="143" y="185"/>
                    <a:pt x="160" y="179"/>
                    <a:pt x="172" y="167"/>
                  </a:cubicBezTo>
                  <a:cubicBezTo>
                    <a:pt x="202" y="138"/>
                    <a:pt x="194" y="78"/>
                    <a:pt x="157" y="41"/>
                  </a:cubicBezTo>
                  <a:cubicBezTo>
                    <a:pt x="135" y="14"/>
                    <a:pt x="104" y="0"/>
                    <a:pt x="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6"/>
            <p:cNvSpPr/>
            <p:nvPr/>
          </p:nvSpPr>
          <p:spPr>
            <a:xfrm>
              <a:off x="1347844" y="2336881"/>
              <a:ext cx="30849" cy="29914"/>
            </a:xfrm>
            <a:custGeom>
              <a:avLst/>
              <a:gdLst/>
              <a:ahLst/>
              <a:cxnLst/>
              <a:rect l="l" t="t" r="r" b="b"/>
              <a:pathLst>
                <a:path w="165" h="160" extrusionOk="0">
                  <a:moveTo>
                    <a:pt x="28" y="1"/>
                  </a:moveTo>
                  <a:cubicBezTo>
                    <a:pt x="23" y="1"/>
                    <a:pt x="18" y="2"/>
                    <a:pt x="15" y="6"/>
                  </a:cubicBezTo>
                  <a:cubicBezTo>
                    <a:pt x="0" y="20"/>
                    <a:pt x="15" y="65"/>
                    <a:pt x="52" y="102"/>
                  </a:cubicBezTo>
                  <a:cubicBezTo>
                    <a:pt x="82" y="138"/>
                    <a:pt x="116" y="159"/>
                    <a:pt x="136" y="159"/>
                  </a:cubicBezTo>
                  <a:cubicBezTo>
                    <a:pt x="142" y="159"/>
                    <a:pt x="146" y="158"/>
                    <a:pt x="149" y="154"/>
                  </a:cubicBezTo>
                  <a:cubicBezTo>
                    <a:pt x="164" y="140"/>
                    <a:pt x="149" y="95"/>
                    <a:pt x="112" y="50"/>
                  </a:cubicBezTo>
                  <a:cubicBezTo>
                    <a:pt x="83" y="21"/>
                    <a:pt x="49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6"/>
            <p:cNvSpPr/>
            <p:nvPr/>
          </p:nvSpPr>
          <p:spPr>
            <a:xfrm>
              <a:off x="744695" y="562210"/>
              <a:ext cx="791236" cy="1436078"/>
            </a:xfrm>
            <a:custGeom>
              <a:avLst/>
              <a:gdLst/>
              <a:ahLst/>
              <a:cxnLst/>
              <a:rect l="l" t="t" r="r" b="b"/>
              <a:pathLst>
                <a:path w="4232" h="7681" extrusionOk="0">
                  <a:moveTo>
                    <a:pt x="4232" y="7375"/>
                  </a:moveTo>
                  <a:cubicBezTo>
                    <a:pt x="4217" y="7457"/>
                    <a:pt x="4180" y="7516"/>
                    <a:pt x="4128" y="7553"/>
                  </a:cubicBezTo>
                  <a:cubicBezTo>
                    <a:pt x="4068" y="7598"/>
                    <a:pt x="4001" y="7620"/>
                    <a:pt x="3949" y="7643"/>
                  </a:cubicBezTo>
                  <a:cubicBezTo>
                    <a:pt x="3897" y="7665"/>
                    <a:pt x="3815" y="7680"/>
                    <a:pt x="3740" y="7658"/>
                  </a:cubicBezTo>
                  <a:cubicBezTo>
                    <a:pt x="3696" y="7650"/>
                    <a:pt x="3658" y="7628"/>
                    <a:pt x="3621" y="7591"/>
                  </a:cubicBezTo>
                  <a:cubicBezTo>
                    <a:pt x="3599" y="7561"/>
                    <a:pt x="3569" y="7524"/>
                    <a:pt x="3539" y="7479"/>
                  </a:cubicBezTo>
                  <a:cubicBezTo>
                    <a:pt x="3509" y="7419"/>
                    <a:pt x="3479" y="7360"/>
                    <a:pt x="3442" y="7293"/>
                  </a:cubicBezTo>
                  <a:cubicBezTo>
                    <a:pt x="3368" y="7121"/>
                    <a:pt x="3278" y="6913"/>
                    <a:pt x="3196" y="6682"/>
                  </a:cubicBezTo>
                  <a:cubicBezTo>
                    <a:pt x="2980" y="6116"/>
                    <a:pt x="2735" y="5416"/>
                    <a:pt x="2466" y="4902"/>
                  </a:cubicBezTo>
                  <a:cubicBezTo>
                    <a:pt x="2310" y="4604"/>
                    <a:pt x="2183" y="4268"/>
                    <a:pt x="1952" y="4023"/>
                  </a:cubicBezTo>
                  <a:cubicBezTo>
                    <a:pt x="1655" y="3710"/>
                    <a:pt x="1409" y="3591"/>
                    <a:pt x="1178" y="3434"/>
                  </a:cubicBezTo>
                  <a:cubicBezTo>
                    <a:pt x="917" y="3263"/>
                    <a:pt x="671" y="3054"/>
                    <a:pt x="381" y="2511"/>
                  </a:cubicBezTo>
                  <a:cubicBezTo>
                    <a:pt x="277" y="2302"/>
                    <a:pt x="165" y="2049"/>
                    <a:pt x="90" y="1781"/>
                  </a:cubicBezTo>
                  <a:cubicBezTo>
                    <a:pt x="31" y="1565"/>
                    <a:pt x="1" y="1334"/>
                    <a:pt x="23" y="1103"/>
                  </a:cubicBezTo>
                  <a:cubicBezTo>
                    <a:pt x="31" y="939"/>
                    <a:pt x="68" y="775"/>
                    <a:pt x="142" y="619"/>
                  </a:cubicBezTo>
                  <a:cubicBezTo>
                    <a:pt x="202" y="499"/>
                    <a:pt x="277" y="388"/>
                    <a:pt x="373" y="276"/>
                  </a:cubicBezTo>
                  <a:cubicBezTo>
                    <a:pt x="411" y="246"/>
                    <a:pt x="448" y="216"/>
                    <a:pt x="478" y="194"/>
                  </a:cubicBezTo>
                  <a:cubicBezTo>
                    <a:pt x="545" y="149"/>
                    <a:pt x="604" y="112"/>
                    <a:pt x="656" y="90"/>
                  </a:cubicBezTo>
                  <a:cubicBezTo>
                    <a:pt x="709" y="67"/>
                    <a:pt x="738" y="52"/>
                    <a:pt x="776" y="45"/>
                  </a:cubicBezTo>
                  <a:cubicBezTo>
                    <a:pt x="813" y="30"/>
                    <a:pt x="843" y="23"/>
                    <a:pt x="895" y="15"/>
                  </a:cubicBezTo>
                  <a:cubicBezTo>
                    <a:pt x="1059" y="0"/>
                    <a:pt x="1200" y="8"/>
                    <a:pt x="1342" y="38"/>
                  </a:cubicBezTo>
                  <a:cubicBezTo>
                    <a:pt x="1513" y="82"/>
                    <a:pt x="1669" y="157"/>
                    <a:pt x="1804" y="254"/>
                  </a:cubicBezTo>
                  <a:cubicBezTo>
                    <a:pt x="1997" y="388"/>
                    <a:pt x="2154" y="574"/>
                    <a:pt x="2280" y="775"/>
                  </a:cubicBezTo>
                  <a:cubicBezTo>
                    <a:pt x="2437" y="1021"/>
                    <a:pt x="2556" y="1282"/>
                    <a:pt x="2645" y="1512"/>
                  </a:cubicBezTo>
                  <a:cubicBezTo>
                    <a:pt x="2876" y="2093"/>
                    <a:pt x="2831" y="2488"/>
                    <a:pt x="2764" y="2831"/>
                  </a:cubicBezTo>
                  <a:cubicBezTo>
                    <a:pt x="2705" y="3129"/>
                    <a:pt x="2630" y="3382"/>
                    <a:pt x="2712" y="3687"/>
                  </a:cubicBezTo>
                  <a:cubicBezTo>
                    <a:pt x="2802" y="4015"/>
                    <a:pt x="2876" y="4350"/>
                    <a:pt x="3018" y="4663"/>
                  </a:cubicBezTo>
                  <a:cubicBezTo>
                    <a:pt x="3256" y="5214"/>
                    <a:pt x="3636" y="5892"/>
                    <a:pt x="3904" y="6444"/>
                  </a:cubicBezTo>
                  <a:cubicBezTo>
                    <a:pt x="4016" y="6674"/>
                    <a:pt x="4105" y="6876"/>
                    <a:pt x="4165" y="7047"/>
                  </a:cubicBezTo>
                  <a:cubicBezTo>
                    <a:pt x="4187" y="7114"/>
                    <a:pt x="4209" y="7181"/>
                    <a:pt x="4217" y="7241"/>
                  </a:cubicBezTo>
                  <a:cubicBezTo>
                    <a:pt x="4232" y="7293"/>
                    <a:pt x="4232" y="7337"/>
                    <a:pt x="4232" y="73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6"/>
            <p:cNvSpPr/>
            <p:nvPr/>
          </p:nvSpPr>
          <p:spPr>
            <a:xfrm>
              <a:off x="911842" y="719821"/>
              <a:ext cx="68429" cy="63755"/>
            </a:xfrm>
            <a:custGeom>
              <a:avLst/>
              <a:gdLst/>
              <a:ahLst/>
              <a:cxnLst/>
              <a:rect l="l" t="t" r="r" b="b"/>
              <a:pathLst>
                <a:path w="366" h="341" extrusionOk="0">
                  <a:moveTo>
                    <a:pt x="173" y="1"/>
                  </a:moveTo>
                  <a:cubicBezTo>
                    <a:pt x="153" y="1"/>
                    <a:pt x="132" y="5"/>
                    <a:pt x="112" y="14"/>
                  </a:cubicBezTo>
                  <a:cubicBezTo>
                    <a:pt x="31" y="51"/>
                    <a:pt x="1" y="148"/>
                    <a:pt x="38" y="237"/>
                  </a:cubicBezTo>
                  <a:cubicBezTo>
                    <a:pt x="66" y="299"/>
                    <a:pt x="128" y="340"/>
                    <a:pt x="193" y="340"/>
                  </a:cubicBezTo>
                  <a:cubicBezTo>
                    <a:pt x="213" y="340"/>
                    <a:pt x="234" y="336"/>
                    <a:pt x="254" y="327"/>
                  </a:cubicBezTo>
                  <a:cubicBezTo>
                    <a:pt x="336" y="297"/>
                    <a:pt x="366" y="193"/>
                    <a:pt x="329" y="111"/>
                  </a:cubicBezTo>
                  <a:cubicBezTo>
                    <a:pt x="300" y="43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6"/>
            <p:cNvSpPr/>
            <p:nvPr/>
          </p:nvSpPr>
          <p:spPr>
            <a:xfrm>
              <a:off x="996911" y="691776"/>
              <a:ext cx="61325" cy="62446"/>
            </a:xfrm>
            <a:custGeom>
              <a:avLst/>
              <a:gdLst/>
              <a:ahLst/>
              <a:cxnLst/>
              <a:rect l="l" t="t" r="r" b="b"/>
              <a:pathLst>
                <a:path w="328" h="334" extrusionOk="0">
                  <a:moveTo>
                    <a:pt x="138" y="1"/>
                  </a:moveTo>
                  <a:cubicBezTo>
                    <a:pt x="118" y="1"/>
                    <a:pt x="100" y="5"/>
                    <a:pt x="82" y="15"/>
                  </a:cubicBezTo>
                  <a:cubicBezTo>
                    <a:pt x="15" y="52"/>
                    <a:pt x="0" y="149"/>
                    <a:pt x="45" y="231"/>
                  </a:cubicBezTo>
                  <a:cubicBezTo>
                    <a:pt x="79" y="293"/>
                    <a:pt x="138" y="334"/>
                    <a:pt x="194" y="334"/>
                  </a:cubicBezTo>
                  <a:cubicBezTo>
                    <a:pt x="212" y="334"/>
                    <a:pt x="230" y="329"/>
                    <a:pt x="246" y="320"/>
                  </a:cubicBezTo>
                  <a:cubicBezTo>
                    <a:pt x="313" y="283"/>
                    <a:pt x="328" y="186"/>
                    <a:pt x="283" y="104"/>
                  </a:cubicBezTo>
                  <a:cubicBezTo>
                    <a:pt x="250" y="38"/>
                    <a:pt x="193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6"/>
            <p:cNvSpPr/>
            <p:nvPr/>
          </p:nvSpPr>
          <p:spPr>
            <a:xfrm>
              <a:off x="1073379" y="679437"/>
              <a:ext cx="50294" cy="60016"/>
            </a:xfrm>
            <a:custGeom>
              <a:avLst/>
              <a:gdLst/>
              <a:ahLst/>
              <a:cxnLst/>
              <a:rect l="l" t="t" r="r" b="b"/>
              <a:pathLst>
                <a:path w="269" h="321" extrusionOk="0">
                  <a:moveTo>
                    <a:pt x="82" y="1"/>
                  </a:moveTo>
                  <a:cubicBezTo>
                    <a:pt x="72" y="1"/>
                    <a:pt x="62" y="3"/>
                    <a:pt x="53" y="6"/>
                  </a:cubicBezTo>
                  <a:cubicBezTo>
                    <a:pt x="8" y="36"/>
                    <a:pt x="1" y="126"/>
                    <a:pt x="46" y="208"/>
                  </a:cubicBezTo>
                  <a:cubicBezTo>
                    <a:pt x="82" y="274"/>
                    <a:pt x="137" y="320"/>
                    <a:pt x="184" y="320"/>
                  </a:cubicBezTo>
                  <a:cubicBezTo>
                    <a:pt x="196" y="320"/>
                    <a:pt x="207" y="318"/>
                    <a:pt x="217" y="312"/>
                  </a:cubicBezTo>
                  <a:cubicBezTo>
                    <a:pt x="262" y="290"/>
                    <a:pt x="269" y="200"/>
                    <a:pt x="224" y="118"/>
                  </a:cubicBezTo>
                  <a:cubicBezTo>
                    <a:pt x="187" y="44"/>
                    <a:pt x="130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6"/>
            <p:cNvSpPr/>
            <p:nvPr/>
          </p:nvSpPr>
          <p:spPr>
            <a:xfrm>
              <a:off x="1136200" y="682989"/>
              <a:ext cx="40571" cy="55342"/>
            </a:xfrm>
            <a:custGeom>
              <a:avLst/>
              <a:gdLst/>
              <a:ahLst/>
              <a:cxnLst/>
              <a:rect l="l" t="t" r="r" b="b"/>
              <a:pathLst>
                <a:path w="217" h="296" extrusionOk="0"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0" y="10"/>
                    <a:pt x="30" y="84"/>
                    <a:pt x="82" y="166"/>
                  </a:cubicBezTo>
                  <a:cubicBezTo>
                    <a:pt x="122" y="240"/>
                    <a:pt x="174" y="295"/>
                    <a:pt x="195" y="295"/>
                  </a:cubicBezTo>
                  <a:cubicBezTo>
                    <a:pt x="198" y="295"/>
                    <a:pt x="200" y="294"/>
                    <a:pt x="201" y="293"/>
                  </a:cubicBezTo>
                  <a:cubicBezTo>
                    <a:pt x="216" y="285"/>
                    <a:pt x="194" y="211"/>
                    <a:pt x="142" y="129"/>
                  </a:cubicBezTo>
                  <a:cubicBezTo>
                    <a:pt x="95" y="56"/>
                    <a:pt x="48" y="0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6"/>
            <p:cNvSpPr/>
            <p:nvPr/>
          </p:nvSpPr>
          <p:spPr>
            <a:xfrm>
              <a:off x="839486" y="760393"/>
              <a:ext cx="60016" cy="63381"/>
            </a:xfrm>
            <a:custGeom>
              <a:avLst/>
              <a:gdLst/>
              <a:ahLst/>
              <a:cxnLst/>
              <a:rect l="l" t="t" r="r" b="b"/>
              <a:pathLst>
                <a:path w="321" h="339" extrusionOk="0">
                  <a:moveTo>
                    <a:pt x="137" y="0"/>
                  </a:moveTo>
                  <a:cubicBezTo>
                    <a:pt x="126" y="0"/>
                    <a:pt x="115" y="2"/>
                    <a:pt x="105" y="6"/>
                  </a:cubicBezTo>
                  <a:cubicBezTo>
                    <a:pt x="30" y="28"/>
                    <a:pt x="0" y="125"/>
                    <a:pt x="30" y="214"/>
                  </a:cubicBezTo>
                  <a:cubicBezTo>
                    <a:pt x="55" y="290"/>
                    <a:pt x="118" y="338"/>
                    <a:pt x="181" y="338"/>
                  </a:cubicBezTo>
                  <a:cubicBezTo>
                    <a:pt x="193" y="338"/>
                    <a:pt x="205" y="337"/>
                    <a:pt x="216" y="333"/>
                  </a:cubicBezTo>
                  <a:cubicBezTo>
                    <a:pt x="283" y="311"/>
                    <a:pt x="321" y="214"/>
                    <a:pt x="291" y="125"/>
                  </a:cubicBezTo>
                  <a:cubicBezTo>
                    <a:pt x="260" y="49"/>
                    <a:pt x="196" y="0"/>
                    <a:pt x="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6"/>
            <p:cNvSpPr/>
            <p:nvPr/>
          </p:nvSpPr>
          <p:spPr>
            <a:xfrm>
              <a:off x="787884" y="803955"/>
              <a:ext cx="47676" cy="62446"/>
            </a:xfrm>
            <a:custGeom>
              <a:avLst/>
              <a:gdLst/>
              <a:ahLst/>
              <a:cxnLst/>
              <a:rect l="l" t="t" r="r" b="b"/>
              <a:pathLst>
                <a:path w="255" h="334" extrusionOk="0">
                  <a:moveTo>
                    <a:pt x="86" y="1"/>
                  </a:moveTo>
                  <a:cubicBezTo>
                    <a:pt x="80" y="1"/>
                    <a:pt x="74" y="2"/>
                    <a:pt x="68" y="3"/>
                  </a:cubicBezTo>
                  <a:cubicBezTo>
                    <a:pt x="16" y="18"/>
                    <a:pt x="1" y="108"/>
                    <a:pt x="31" y="197"/>
                  </a:cubicBezTo>
                  <a:cubicBezTo>
                    <a:pt x="64" y="277"/>
                    <a:pt x="121" y="333"/>
                    <a:pt x="165" y="333"/>
                  </a:cubicBezTo>
                  <a:cubicBezTo>
                    <a:pt x="170" y="333"/>
                    <a:pt x="175" y="333"/>
                    <a:pt x="180" y="331"/>
                  </a:cubicBezTo>
                  <a:cubicBezTo>
                    <a:pt x="232" y="309"/>
                    <a:pt x="254" y="227"/>
                    <a:pt x="217" y="138"/>
                  </a:cubicBezTo>
                  <a:cubicBezTo>
                    <a:pt x="190" y="52"/>
                    <a:pt x="135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6"/>
            <p:cNvSpPr/>
            <p:nvPr/>
          </p:nvSpPr>
          <p:spPr>
            <a:xfrm>
              <a:off x="760026" y="846209"/>
              <a:ext cx="25240" cy="63007"/>
            </a:xfrm>
            <a:custGeom>
              <a:avLst/>
              <a:gdLst/>
              <a:ahLst/>
              <a:cxnLst/>
              <a:rect l="l" t="t" r="r" b="b"/>
              <a:pathLst>
                <a:path w="135" h="337" extrusionOk="0">
                  <a:moveTo>
                    <a:pt x="23" y="1"/>
                  </a:moveTo>
                  <a:lnTo>
                    <a:pt x="23" y="1"/>
                  </a:lnTo>
                  <a:cubicBezTo>
                    <a:pt x="1" y="8"/>
                    <a:pt x="8" y="90"/>
                    <a:pt x="31" y="180"/>
                  </a:cubicBezTo>
                  <a:cubicBezTo>
                    <a:pt x="59" y="265"/>
                    <a:pt x="94" y="337"/>
                    <a:pt x="110" y="337"/>
                  </a:cubicBezTo>
                  <a:cubicBezTo>
                    <a:pt x="111" y="337"/>
                    <a:pt x="112" y="336"/>
                    <a:pt x="113" y="336"/>
                  </a:cubicBezTo>
                  <a:cubicBezTo>
                    <a:pt x="135" y="329"/>
                    <a:pt x="127" y="254"/>
                    <a:pt x="105" y="157"/>
                  </a:cubicBezTo>
                  <a:cubicBezTo>
                    <a:pt x="75" y="68"/>
                    <a:pt x="38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6"/>
            <p:cNvSpPr/>
            <p:nvPr/>
          </p:nvSpPr>
          <p:spPr>
            <a:xfrm>
              <a:off x="992611" y="906412"/>
              <a:ext cx="69925" cy="64503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81" y="1"/>
                  </a:moveTo>
                  <a:cubicBezTo>
                    <a:pt x="160" y="1"/>
                    <a:pt x="140" y="5"/>
                    <a:pt x="120" y="14"/>
                  </a:cubicBezTo>
                  <a:cubicBezTo>
                    <a:pt x="38" y="51"/>
                    <a:pt x="1" y="148"/>
                    <a:pt x="45" y="238"/>
                  </a:cubicBezTo>
                  <a:cubicBezTo>
                    <a:pt x="74" y="307"/>
                    <a:pt x="139" y="344"/>
                    <a:pt x="201" y="344"/>
                  </a:cubicBezTo>
                  <a:cubicBezTo>
                    <a:pt x="219" y="344"/>
                    <a:pt x="237" y="341"/>
                    <a:pt x="254" y="334"/>
                  </a:cubicBezTo>
                  <a:cubicBezTo>
                    <a:pt x="336" y="297"/>
                    <a:pt x="373" y="200"/>
                    <a:pt x="336" y="111"/>
                  </a:cubicBezTo>
                  <a:cubicBezTo>
                    <a:pt x="308" y="43"/>
                    <a:pt x="245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6"/>
            <p:cNvSpPr/>
            <p:nvPr/>
          </p:nvSpPr>
          <p:spPr>
            <a:xfrm>
              <a:off x="1078988" y="878180"/>
              <a:ext cx="61511" cy="63381"/>
            </a:xfrm>
            <a:custGeom>
              <a:avLst/>
              <a:gdLst/>
              <a:ahLst/>
              <a:cxnLst/>
              <a:rect l="l" t="t" r="r" b="b"/>
              <a:pathLst>
                <a:path w="329" h="339" extrusionOk="0">
                  <a:moveTo>
                    <a:pt x="138" y="0"/>
                  </a:moveTo>
                  <a:cubicBezTo>
                    <a:pt x="124" y="0"/>
                    <a:pt x="110" y="3"/>
                    <a:pt x="97" y="9"/>
                  </a:cubicBezTo>
                  <a:cubicBezTo>
                    <a:pt x="23" y="38"/>
                    <a:pt x="1" y="135"/>
                    <a:pt x="38" y="225"/>
                  </a:cubicBezTo>
                  <a:cubicBezTo>
                    <a:pt x="67" y="295"/>
                    <a:pt x="129" y="338"/>
                    <a:pt x="187" y="338"/>
                  </a:cubicBezTo>
                  <a:cubicBezTo>
                    <a:pt x="203" y="338"/>
                    <a:pt x="218" y="335"/>
                    <a:pt x="232" y="329"/>
                  </a:cubicBezTo>
                  <a:cubicBezTo>
                    <a:pt x="299" y="299"/>
                    <a:pt x="328" y="202"/>
                    <a:pt x="291" y="113"/>
                  </a:cubicBezTo>
                  <a:cubicBezTo>
                    <a:pt x="255" y="47"/>
                    <a:pt x="195" y="0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6"/>
            <p:cNvSpPr/>
            <p:nvPr/>
          </p:nvSpPr>
          <p:spPr>
            <a:xfrm>
              <a:off x="1155644" y="861167"/>
              <a:ext cx="47489" cy="62446"/>
            </a:xfrm>
            <a:custGeom>
              <a:avLst/>
              <a:gdLst/>
              <a:ahLst/>
              <a:cxnLst/>
              <a:rect l="l" t="t" r="r" b="b"/>
              <a:pathLst>
                <a:path w="254" h="334" extrusionOk="0">
                  <a:moveTo>
                    <a:pt x="84" y="1"/>
                  </a:moveTo>
                  <a:cubicBezTo>
                    <a:pt x="78" y="1"/>
                    <a:pt x="73" y="1"/>
                    <a:pt x="67" y="3"/>
                  </a:cubicBezTo>
                  <a:cubicBezTo>
                    <a:pt x="15" y="25"/>
                    <a:pt x="0" y="115"/>
                    <a:pt x="30" y="204"/>
                  </a:cubicBezTo>
                  <a:cubicBezTo>
                    <a:pt x="63" y="283"/>
                    <a:pt x="119" y="333"/>
                    <a:pt x="168" y="333"/>
                  </a:cubicBezTo>
                  <a:cubicBezTo>
                    <a:pt x="174" y="333"/>
                    <a:pt x="181" y="332"/>
                    <a:pt x="187" y="331"/>
                  </a:cubicBezTo>
                  <a:cubicBezTo>
                    <a:pt x="239" y="308"/>
                    <a:pt x="254" y="226"/>
                    <a:pt x="216" y="137"/>
                  </a:cubicBezTo>
                  <a:cubicBezTo>
                    <a:pt x="190" y="57"/>
                    <a:pt x="133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6"/>
            <p:cNvSpPr/>
            <p:nvPr/>
          </p:nvSpPr>
          <p:spPr>
            <a:xfrm>
              <a:off x="1226691" y="858736"/>
              <a:ext cx="25240" cy="63007"/>
            </a:xfrm>
            <a:custGeom>
              <a:avLst/>
              <a:gdLst/>
              <a:ahLst/>
              <a:cxnLst/>
              <a:rect l="l" t="t" r="r" b="b"/>
              <a:pathLst>
                <a:path w="135" h="337" extrusionOk="0">
                  <a:moveTo>
                    <a:pt x="23" y="1"/>
                  </a:moveTo>
                  <a:cubicBezTo>
                    <a:pt x="0" y="8"/>
                    <a:pt x="8" y="90"/>
                    <a:pt x="30" y="180"/>
                  </a:cubicBezTo>
                  <a:cubicBezTo>
                    <a:pt x="58" y="272"/>
                    <a:pt x="93" y="337"/>
                    <a:pt x="109" y="337"/>
                  </a:cubicBezTo>
                  <a:cubicBezTo>
                    <a:pt x="110" y="337"/>
                    <a:pt x="111" y="337"/>
                    <a:pt x="112" y="336"/>
                  </a:cubicBezTo>
                  <a:cubicBezTo>
                    <a:pt x="134" y="336"/>
                    <a:pt x="127" y="254"/>
                    <a:pt x="104" y="165"/>
                  </a:cubicBezTo>
                  <a:cubicBezTo>
                    <a:pt x="75" y="68"/>
                    <a:pt x="3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6"/>
            <p:cNvSpPr/>
            <p:nvPr/>
          </p:nvSpPr>
          <p:spPr>
            <a:xfrm>
              <a:off x="920255" y="947544"/>
              <a:ext cx="61511" cy="63381"/>
            </a:xfrm>
            <a:custGeom>
              <a:avLst/>
              <a:gdLst/>
              <a:ahLst/>
              <a:cxnLst/>
              <a:rect l="l" t="t" r="r" b="b"/>
              <a:pathLst>
                <a:path w="329" h="339" extrusionOk="0">
                  <a:moveTo>
                    <a:pt x="142" y="1"/>
                  </a:moveTo>
                  <a:cubicBezTo>
                    <a:pt x="126" y="1"/>
                    <a:pt x="111" y="4"/>
                    <a:pt x="97" y="10"/>
                  </a:cubicBezTo>
                  <a:cubicBezTo>
                    <a:pt x="23" y="40"/>
                    <a:pt x="0" y="137"/>
                    <a:pt x="38" y="226"/>
                  </a:cubicBezTo>
                  <a:cubicBezTo>
                    <a:pt x="68" y="292"/>
                    <a:pt x="132" y="339"/>
                    <a:pt x="190" y="339"/>
                  </a:cubicBezTo>
                  <a:cubicBezTo>
                    <a:pt x="205" y="339"/>
                    <a:pt x="218" y="336"/>
                    <a:pt x="231" y="330"/>
                  </a:cubicBezTo>
                  <a:cubicBezTo>
                    <a:pt x="298" y="301"/>
                    <a:pt x="328" y="204"/>
                    <a:pt x="291" y="114"/>
                  </a:cubicBezTo>
                  <a:cubicBezTo>
                    <a:pt x="261" y="44"/>
                    <a:pt x="199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6"/>
            <p:cNvSpPr/>
            <p:nvPr/>
          </p:nvSpPr>
          <p:spPr>
            <a:xfrm>
              <a:off x="865848" y="988116"/>
              <a:ext cx="48985" cy="60016"/>
            </a:xfrm>
            <a:custGeom>
              <a:avLst/>
              <a:gdLst/>
              <a:ahLst/>
              <a:cxnLst/>
              <a:rect l="l" t="t" r="r" b="b"/>
              <a:pathLst>
                <a:path w="262" h="321" extrusionOk="0">
                  <a:moveTo>
                    <a:pt x="86" y="1"/>
                  </a:moveTo>
                  <a:cubicBezTo>
                    <a:pt x="74" y="1"/>
                    <a:pt x="63" y="3"/>
                    <a:pt x="53" y="9"/>
                  </a:cubicBezTo>
                  <a:cubicBezTo>
                    <a:pt x="8" y="31"/>
                    <a:pt x="1" y="121"/>
                    <a:pt x="46" y="203"/>
                  </a:cubicBezTo>
                  <a:cubicBezTo>
                    <a:pt x="83" y="277"/>
                    <a:pt x="140" y="320"/>
                    <a:pt x="184" y="320"/>
                  </a:cubicBezTo>
                  <a:cubicBezTo>
                    <a:pt x="193" y="320"/>
                    <a:pt x="202" y="318"/>
                    <a:pt x="210" y="315"/>
                  </a:cubicBezTo>
                  <a:cubicBezTo>
                    <a:pt x="262" y="292"/>
                    <a:pt x="262" y="203"/>
                    <a:pt x="224" y="113"/>
                  </a:cubicBezTo>
                  <a:cubicBezTo>
                    <a:pt x="188" y="47"/>
                    <a:pt x="133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6"/>
            <p:cNvSpPr/>
            <p:nvPr/>
          </p:nvSpPr>
          <p:spPr>
            <a:xfrm>
              <a:off x="828268" y="1033922"/>
              <a:ext cx="40571" cy="54968"/>
            </a:xfrm>
            <a:custGeom>
              <a:avLst/>
              <a:gdLst/>
              <a:ahLst/>
              <a:cxnLst/>
              <a:rect l="l" t="t" r="r" b="b"/>
              <a:pathLst>
                <a:path w="217" h="294" extrusionOk="0">
                  <a:moveTo>
                    <a:pt x="22" y="0"/>
                  </a:moveTo>
                  <a:cubicBezTo>
                    <a:pt x="19" y="0"/>
                    <a:pt x="17" y="1"/>
                    <a:pt x="16" y="2"/>
                  </a:cubicBezTo>
                  <a:cubicBezTo>
                    <a:pt x="1" y="10"/>
                    <a:pt x="31" y="84"/>
                    <a:pt x="75" y="166"/>
                  </a:cubicBezTo>
                  <a:cubicBezTo>
                    <a:pt x="124" y="243"/>
                    <a:pt x="173" y="294"/>
                    <a:pt x="197" y="294"/>
                  </a:cubicBezTo>
                  <a:cubicBezTo>
                    <a:pt x="199" y="294"/>
                    <a:pt x="201" y="293"/>
                    <a:pt x="202" y="293"/>
                  </a:cubicBezTo>
                  <a:cubicBezTo>
                    <a:pt x="217" y="286"/>
                    <a:pt x="187" y="211"/>
                    <a:pt x="142" y="129"/>
                  </a:cubicBezTo>
                  <a:cubicBezTo>
                    <a:pt x="96" y="56"/>
                    <a:pt x="43" y="0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6"/>
            <p:cNvSpPr/>
            <p:nvPr/>
          </p:nvSpPr>
          <p:spPr>
            <a:xfrm>
              <a:off x="1172284" y="1281277"/>
              <a:ext cx="33654" cy="31223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78" y="1"/>
                  </a:moveTo>
                  <a:cubicBezTo>
                    <a:pt x="69" y="1"/>
                    <a:pt x="61" y="2"/>
                    <a:pt x="53" y="5"/>
                  </a:cubicBezTo>
                  <a:cubicBezTo>
                    <a:pt x="16" y="20"/>
                    <a:pt x="1" y="72"/>
                    <a:pt x="16" y="117"/>
                  </a:cubicBezTo>
                  <a:cubicBezTo>
                    <a:pt x="33" y="146"/>
                    <a:pt x="65" y="166"/>
                    <a:pt x="95" y="166"/>
                  </a:cubicBezTo>
                  <a:cubicBezTo>
                    <a:pt x="104" y="166"/>
                    <a:pt x="112" y="165"/>
                    <a:pt x="120" y="162"/>
                  </a:cubicBezTo>
                  <a:cubicBezTo>
                    <a:pt x="165" y="147"/>
                    <a:pt x="179" y="95"/>
                    <a:pt x="157" y="50"/>
                  </a:cubicBezTo>
                  <a:cubicBezTo>
                    <a:pt x="145" y="21"/>
                    <a:pt x="111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6"/>
            <p:cNvSpPr/>
            <p:nvPr/>
          </p:nvSpPr>
          <p:spPr>
            <a:xfrm>
              <a:off x="1208555" y="1266133"/>
              <a:ext cx="29354" cy="31036"/>
            </a:xfrm>
            <a:custGeom>
              <a:avLst/>
              <a:gdLst/>
              <a:ahLst/>
              <a:cxnLst/>
              <a:rect l="l" t="t" r="r" b="b"/>
              <a:pathLst>
                <a:path w="157" h="166" extrusionOk="0">
                  <a:moveTo>
                    <a:pt x="62" y="1"/>
                  </a:moveTo>
                  <a:cubicBezTo>
                    <a:pt x="56" y="1"/>
                    <a:pt x="50" y="2"/>
                    <a:pt x="45" y="4"/>
                  </a:cubicBezTo>
                  <a:cubicBezTo>
                    <a:pt x="15" y="19"/>
                    <a:pt x="0" y="64"/>
                    <a:pt x="23" y="109"/>
                  </a:cubicBezTo>
                  <a:cubicBezTo>
                    <a:pt x="34" y="144"/>
                    <a:pt x="65" y="165"/>
                    <a:pt x="92" y="165"/>
                  </a:cubicBezTo>
                  <a:cubicBezTo>
                    <a:pt x="99" y="165"/>
                    <a:pt x="106" y="164"/>
                    <a:pt x="112" y="161"/>
                  </a:cubicBezTo>
                  <a:cubicBezTo>
                    <a:pt x="142" y="146"/>
                    <a:pt x="157" y="101"/>
                    <a:pt x="134" y="57"/>
                  </a:cubicBezTo>
                  <a:cubicBezTo>
                    <a:pt x="122" y="26"/>
                    <a:pt x="90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6"/>
            <p:cNvSpPr/>
            <p:nvPr/>
          </p:nvSpPr>
          <p:spPr>
            <a:xfrm>
              <a:off x="1239217" y="1255663"/>
              <a:ext cx="16827" cy="31036"/>
            </a:xfrm>
            <a:custGeom>
              <a:avLst/>
              <a:gdLst/>
              <a:ahLst/>
              <a:cxnLst/>
              <a:rect l="l" t="t" r="r" b="b"/>
              <a:pathLst>
                <a:path w="90" h="166" extrusionOk="0">
                  <a:moveTo>
                    <a:pt x="23" y="1"/>
                  </a:moveTo>
                  <a:cubicBezTo>
                    <a:pt x="8" y="8"/>
                    <a:pt x="0" y="46"/>
                    <a:pt x="15" y="90"/>
                  </a:cubicBezTo>
                  <a:cubicBezTo>
                    <a:pt x="22" y="131"/>
                    <a:pt x="41" y="166"/>
                    <a:pt x="61" y="166"/>
                  </a:cubicBezTo>
                  <a:cubicBezTo>
                    <a:pt x="63" y="166"/>
                    <a:pt x="65" y="165"/>
                    <a:pt x="67" y="165"/>
                  </a:cubicBezTo>
                  <a:cubicBezTo>
                    <a:pt x="82" y="165"/>
                    <a:pt x="90" y="120"/>
                    <a:pt x="75" y="75"/>
                  </a:cubicBezTo>
                  <a:cubicBezTo>
                    <a:pt x="67" y="31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6"/>
            <p:cNvSpPr/>
            <p:nvPr/>
          </p:nvSpPr>
          <p:spPr>
            <a:xfrm>
              <a:off x="1140313" y="1296608"/>
              <a:ext cx="28045" cy="31036"/>
            </a:xfrm>
            <a:custGeom>
              <a:avLst/>
              <a:gdLst/>
              <a:ahLst/>
              <a:cxnLst/>
              <a:rect l="l" t="t" r="r" b="b"/>
              <a:pathLst>
                <a:path w="150" h="166" extrusionOk="0">
                  <a:moveTo>
                    <a:pt x="61" y="1"/>
                  </a:moveTo>
                  <a:cubicBezTo>
                    <a:pt x="53" y="1"/>
                    <a:pt x="45" y="2"/>
                    <a:pt x="38" y="5"/>
                  </a:cubicBezTo>
                  <a:cubicBezTo>
                    <a:pt x="8" y="20"/>
                    <a:pt x="0" y="65"/>
                    <a:pt x="15" y="110"/>
                  </a:cubicBezTo>
                  <a:cubicBezTo>
                    <a:pt x="34" y="140"/>
                    <a:pt x="62" y="166"/>
                    <a:pt x="88" y="166"/>
                  </a:cubicBezTo>
                  <a:cubicBezTo>
                    <a:pt x="94" y="166"/>
                    <a:pt x="99" y="164"/>
                    <a:pt x="105" y="162"/>
                  </a:cubicBezTo>
                  <a:cubicBezTo>
                    <a:pt x="142" y="147"/>
                    <a:pt x="149" y="102"/>
                    <a:pt x="134" y="57"/>
                  </a:cubicBezTo>
                  <a:cubicBezTo>
                    <a:pt x="117" y="22"/>
                    <a:pt x="90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6"/>
            <p:cNvSpPr/>
            <p:nvPr/>
          </p:nvSpPr>
          <p:spPr>
            <a:xfrm>
              <a:off x="1118064" y="1309135"/>
              <a:ext cx="23745" cy="26923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27" y="1"/>
                  </a:moveTo>
                  <a:cubicBezTo>
                    <a:pt x="22" y="1"/>
                    <a:pt x="18" y="2"/>
                    <a:pt x="15" y="5"/>
                  </a:cubicBezTo>
                  <a:cubicBezTo>
                    <a:pt x="0" y="13"/>
                    <a:pt x="8" y="50"/>
                    <a:pt x="37" y="87"/>
                  </a:cubicBezTo>
                  <a:cubicBezTo>
                    <a:pt x="55" y="123"/>
                    <a:pt x="82" y="144"/>
                    <a:pt x="100" y="144"/>
                  </a:cubicBezTo>
                  <a:cubicBezTo>
                    <a:pt x="105" y="144"/>
                    <a:pt x="109" y="143"/>
                    <a:pt x="112" y="139"/>
                  </a:cubicBezTo>
                  <a:cubicBezTo>
                    <a:pt x="127" y="132"/>
                    <a:pt x="119" y="95"/>
                    <a:pt x="90" y="57"/>
                  </a:cubicBezTo>
                  <a:cubicBezTo>
                    <a:pt x="72" y="22"/>
                    <a:pt x="4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6"/>
            <p:cNvSpPr/>
            <p:nvPr/>
          </p:nvSpPr>
          <p:spPr>
            <a:xfrm>
              <a:off x="1408981" y="1814501"/>
              <a:ext cx="33654" cy="31410"/>
            </a:xfrm>
            <a:custGeom>
              <a:avLst/>
              <a:gdLst/>
              <a:ahLst/>
              <a:cxnLst/>
              <a:rect l="l" t="t" r="r" b="b"/>
              <a:pathLst>
                <a:path w="180" h="168" extrusionOk="0">
                  <a:moveTo>
                    <a:pt x="89" y="1"/>
                  </a:moveTo>
                  <a:cubicBezTo>
                    <a:pt x="80" y="1"/>
                    <a:pt x="70" y="3"/>
                    <a:pt x="61" y="6"/>
                  </a:cubicBezTo>
                  <a:cubicBezTo>
                    <a:pt x="16" y="21"/>
                    <a:pt x="1" y="73"/>
                    <a:pt x="16" y="118"/>
                  </a:cubicBezTo>
                  <a:cubicBezTo>
                    <a:pt x="33" y="147"/>
                    <a:pt x="65" y="167"/>
                    <a:pt x="99" y="167"/>
                  </a:cubicBezTo>
                  <a:cubicBezTo>
                    <a:pt x="109" y="167"/>
                    <a:pt x="118" y="166"/>
                    <a:pt x="128" y="163"/>
                  </a:cubicBezTo>
                  <a:cubicBezTo>
                    <a:pt x="165" y="140"/>
                    <a:pt x="180" y="96"/>
                    <a:pt x="165" y="51"/>
                  </a:cubicBezTo>
                  <a:cubicBezTo>
                    <a:pt x="148" y="17"/>
                    <a:pt x="119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6"/>
            <p:cNvSpPr/>
            <p:nvPr/>
          </p:nvSpPr>
          <p:spPr>
            <a:xfrm>
              <a:off x="1445253" y="1799356"/>
              <a:ext cx="29540" cy="31223"/>
            </a:xfrm>
            <a:custGeom>
              <a:avLst/>
              <a:gdLst/>
              <a:ahLst/>
              <a:cxnLst/>
              <a:rect l="l" t="t" r="r" b="b"/>
              <a:pathLst>
                <a:path w="158" h="167" extrusionOk="0">
                  <a:moveTo>
                    <a:pt x="69" y="1"/>
                  </a:moveTo>
                  <a:cubicBezTo>
                    <a:pt x="61" y="1"/>
                    <a:pt x="53" y="2"/>
                    <a:pt x="45" y="5"/>
                  </a:cubicBezTo>
                  <a:cubicBezTo>
                    <a:pt x="16" y="20"/>
                    <a:pt x="1" y="65"/>
                    <a:pt x="23" y="110"/>
                  </a:cubicBezTo>
                  <a:cubicBezTo>
                    <a:pt x="35" y="145"/>
                    <a:pt x="65" y="166"/>
                    <a:pt x="92" y="166"/>
                  </a:cubicBezTo>
                  <a:cubicBezTo>
                    <a:pt x="99" y="166"/>
                    <a:pt x="106" y="165"/>
                    <a:pt x="112" y="162"/>
                  </a:cubicBezTo>
                  <a:cubicBezTo>
                    <a:pt x="150" y="147"/>
                    <a:pt x="157" y="102"/>
                    <a:pt x="142" y="57"/>
                  </a:cubicBezTo>
                  <a:cubicBezTo>
                    <a:pt x="124" y="22"/>
                    <a:pt x="97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6"/>
            <p:cNvSpPr/>
            <p:nvPr/>
          </p:nvSpPr>
          <p:spPr>
            <a:xfrm>
              <a:off x="1475915" y="1790382"/>
              <a:ext cx="18323" cy="28419"/>
            </a:xfrm>
            <a:custGeom>
              <a:avLst/>
              <a:gdLst/>
              <a:ahLst/>
              <a:cxnLst/>
              <a:rect l="l" t="t" r="r" b="b"/>
              <a:pathLst>
                <a:path w="98" h="152" extrusionOk="0">
                  <a:moveTo>
                    <a:pt x="21" y="0"/>
                  </a:moveTo>
                  <a:cubicBezTo>
                    <a:pt x="19" y="0"/>
                    <a:pt x="17" y="0"/>
                    <a:pt x="15" y="1"/>
                  </a:cubicBezTo>
                  <a:cubicBezTo>
                    <a:pt x="1" y="9"/>
                    <a:pt x="1" y="46"/>
                    <a:pt x="15" y="91"/>
                  </a:cubicBezTo>
                  <a:cubicBezTo>
                    <a:pt x="35" y="130"/>
                    <a:pt x="60" y="152"/>
                    <a:pt x="76" y="152"/>
                  </a:cubicBezTo>
                  <a:cubicBezTo>
                    <a:pt x="78" y="152"/>
                    <a:pt x="81" y="151"/>
                    <a:pt x="82" y="150"/>
                  </a:cubicBezTo>
                  <a:cubicBezTo>
                    <a:pt x="97" y="143"/>
                    <a:pt x="97" y="105"/>
                    <a:pt x="75" y="61"/>
                  </a:cubicBezTo>
                  <a:cubicBezTo>
                    <a:pt x="62" y="27"/>
                    <a:pt x="36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6"/>
            <p:cNvSpPr/>
            <p:nvPr/>
          </p:nvSpPr>
          <p:spPr>
            <a:xfrm>
              <a:off x="1377010" y="1830019"/>
              <a:ext cx="29540" cy="30662"/>
            </a:xfrm>
            <a:custGeom>
              <a:avLst/>
              <a:gdLst/>
              <a:ahLst/>
              <a:cxnLst/>
              <a:rect l="l" t="t" r="r" b="b"/>
              <a:pathLst>
                <a:path w="158" h="164" extrusionOk="0">
                  <a:moveTo>
                    <a:pt x="66" y="1"/>
                  </a:moveTo>
                  <a:cubicBezTo>
                    <a:pt x="58" y="1"/>
                    <a:pt x="52" y="2"/>
                    <a:pt x="45" y="5"/>
                  </a:cubicBezTo>
                  <a:cubicBezTo>
                    <a:pt x="8" y="20"/>
                    <a:pt x="1" y="65"/>
                    <a:pt x="16" y="109"/>
                  </a:cubicBezTo>
                  <a:cubicBezTo>
                    <a:pt x="35" y="142"/>
                    <a:pt x="66" y="163"/>
                    <a:pt x="98" y="163"/>
                  </a:cubicBezTo>
                  <a:cubicBezTo>
                    <a:pt x="103" y="163"/>
                    <a:pt x="108" y="163"/>
                    <a:pt x="112" y="162"/>
                  </a:cubicBezTo>
                  <a:cubicBezTo>
                    <a:pt x="142" y="147"/>
                    <a:pt x="157" y="95"/>
                    <a:pt x="135" y="57"/>
                  </a:cubicBezTo>
                  <a:cubicBezTo>
                    <a:pt x="123" y="22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6"/>
            <p:cNvSpPr/>
            <p:nvPr/>
          </p:nvSpPr>
          <p:spPr>
            <a:xfrm>
              <a:off x="1357566" y="1841798"/>
              <a:ext cx="19631" cy="28419"/>
            </a:xfrm>
            <a:custGeom>
              <a:avLst/>
              <a:gdLst/>
              <a:ahLst/>
              <a:cxnLst/>
              <a:rect l="l" t="t" r="r" b="b"/>
              <a:pathLst>
                <a:path w="105" h="152" extrusionOk="0">
                  <a:moveTo>
                    <a:pt x="24" y="0"/>
                  </a:moveTo>
                  <a:cubicBezTo>
                    <a:pt x="21" y="0"/>
                    <a:pt x="18" y="1"/>
                    <a:pt x="15" y="2"/>
                  </a:cubicBezTo>
                  <a:cubicBezTo>
                    <a:pt x="0" y="2"/>
                    <a:pt x="0" y="46"/>
                    <a:pt x="23" y="91"/>
                  </a:cubicBezTo>
                  <a:cubicBezTo>
                    <a:pt x="36" y="124"/>
                    <a:pt x="61" y="152"/>
                    <a:pt x="77" y="152"/>
                  </a:cubicBezTo>
                  <a:cubicBezTo>
                    <a:pt x="79" y="152"/>
                    <a:pt x="81" y="152"/>
                    <a:pt x="82" y="151"/>
                  </a:cubicBezTo>
                  <a:cubicBezTo>
                    <a:pt x="105" y="143"/>
                    <a:pt x="97" y="106"/>
                    <a:pt x="82" y="61"/>
                  </a:cubicBezTo>
                  <a:cubicBezTo>
                    <a:pt x="63" y="22"/>
                    <a:pt x="43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6"/>
            <p:cNvSpPr/>
            <p:nvPr/>
          </p:nvSpPr>
          <p:spPr>
            <a:xfrm>
              <a:off x="175200" y="1433653"/>
              <a:ext cx="559960" cy="419736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53" y="0"/>
                  </a:moveTo>
                  <a:cubicBezTo>
                    <a:pt x="48" y="0"/>
                    <a:pt x="43" y="1"/>
                    <a:pt x="38" y="2"/>
                  </a:cubicBezTo>
                  <a:cubicBezTo>
                    <a:pt x="15" y="10"/>
                    <a:pt x="0" y="32"/>
                    <a:pt x="8" y="62"/>
                  </a:cubicBezTo>
                  <a:cubicBezTo>
                    <a:pt x="455" y="1604"/>
                    <a:pt x="2466" y="2185"/>
                    <a:pt x="2943" y="2244"/>
                  </a:cubicBezTo>
                  <a:lnTo>
                    <a:pt x="2950" y="2244"/>
                  </a:lnTo>
                  <a:cubicBezTo>
                    <a:pt x="2972" y="2244"/>
                    <a:pt x="2995" y="2229"/>
                    <a:pt x="2995" y="2207"/>
                  </a:cubicBezTo>
                  <a:cubicBezTo>
                    <a:pt x="2995" y="2177"/>
                    <a:pt x="2980" y="2155"/>
                    <a:pt x="2950" y="2155"/>
                  </a:cubicBezTo>
                  <a:cubicBezTo>
                    <a:pt x="2488" y="2095"/>
                    <a:pt x="529" y="1529"/>
                    <a:pt x="97" y="32"/>
                  </a:cubicBezTo>
                  <a:cubicBezTo>
                    <a:pt x="91" y="14"/>
                    <a:pt x="75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6"/>
            <p:cNvSpPr/>
            <p:nvPr/>
          </p:nvSpPr>
          <p:spPr>
            <a:xfrm>
              <a:off x="935586" y="1368402"/>
              <a:ext cx="670083" cy="941743"/>
            </a:xfrm>
            <a:custGeom>
              <a:avLst/>
              <a:gdLst/>
              <a:ahLst/>
              <a:cxnLst/>
              <a:rect l="l" t="t" r="r" b="b"/>
              <a:pathLst>
                <a:path w="3584" h="5037" extrusionOk="0">
                  <a:moveTo>
                    <a:pt x="48" y="1"/>
                  </a:moveTo>
                  <a:cubicBezTo>
                    <a:pt x="40" y="1"/>
                    <a:pt x="31" y="3"/>
                    <a:pt x="23" y="9"/>
                  </a:cubicBezTo>
                  <a:cubicBezTo>
                    <a:pt x="8" y="24"/>
                    <a:pt x="0" y="53"/>
                    <a:pt x="15" y="76"/>
                  </a:cubicBezTo>
                  <a:cubicBezTo>
                    <a:pt x="75" y="165"/>
                    <a:pt x="105" y="329"/>
                    <a:pt x="142" y="545"/>
                  </a:cubicBezTo>
                  <a:cubicBezTo>
                    <a:pt x="224" y="1022"/>
                    <a:pt x="343" y="1737"/>
                    <a:pt x="969" y="2564"/>
                  </a:cubicBezTo>
                  <a:cubicBezTo>
                    <a:pt x="1393" y="3122"/>
                    <a:pt x="3412" y="4947"/>
                    <a:pt x="3494" y="5022"/>
                  </a:cubicBezTo>
                  <a:cubicBezTo>
                    <a:pt x="3501" y="5029"/>
                    <a:pt x="3516" y="5037"/>
                    <a:pt x="3531" y="5037"/>
                  </a:cubicBezTo>
                  <a:cubicBezTo>
                    <a:pt x="3539" y="5037"/>
                    <a:pt x="3553" y="5029"/>
                    <a:pt x="3561" y="5022"/>
                  </a:cubicBezTo>
                  <a:cubicBezTo>
                    <a:pt x="3583" y="4999"/>
                    <a:pt x="3576" y="4970"/>
                    <a:pt x="3561" y="4955"/>
                  </a:cubicBezTo>
                  <a:cubicBezTo>
                    <a:pt x="3539" y="4932"/>
                    <a:pt x="1460" y="3063"/>
                    <a:pt x="1043" y="2504"/>
                  </a:cubicBezTo>
                  <a:cubicBezTo>
                    <a:pt x="432" y="1699"/>
                    <a:pt x="313" y="992"/>
                    <a:pt x="239" y="530"/>
                  </a:cubicBezTo>
                  <a:cubicBezTo>
                    <a:pt x="194" y="292"/>
                    <a:pt x="172" y="128"/>
                    <a:pt x="90" y="24"/>
                  </a:cubicBezTo>
                  <a:cubicBezTo>
                    <a:pt x="80" y="9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6"/>
            <p:cNvSpPr/>
            <p:nvPr/>
          </p:nvSpPr>
          <p:spPr>
            <a:xfrm>
              <a:off x="1063657" y="539400"/>
              <a:ext cx="273156" cy="465917"/>
            </a:xfrm>
            <a:custGeom>
              <a:avLst/>
              <a:gdLst/>
              <a:ahLst/>
              <a:cxnLst/>
              <a:rect l="l" t="t" r="r" b="b"/>
              <a:pathLst>
                <a:path w="1461" h="2492" extrusionOk="0">
                  <a:moveTo>
                    <a:pt x="57" y="0"/>
                  </a:moveTo>
                  <a:cubicBezTo>
                    <a:pt x="39" y="0"/>
                    <a:pt x="19" y="9"/>
                    <a:pt x="8" y="26"/>
                  </a:cubicBezTo>
                  <a:cubicBezTo>
                    <a:pt x="1" y="55"/>
                    <a:pt x="16" y="78"/>
                    <a:pt x="38" y="93"/>
                  </a:cubicBezTo>
                  <a:cubicBezTo>
                    <a:pt x="38" y="93"/>
                    <a:pt x="321" y="212"/>
                    <a:pt x="619" y="562"/>
                  </a:cubicBezTo>
                  <a:cubicBezTo>
                    <a:pt x="902" y="882"/>
                    <a:pt x="1252" y="1471"/>
                    <a:pt x="1364" y="2446"/>
                  </a:cubicBezTo>
                  <a:cubicBezTo>
                    <a:pt x="1364" y="2476"/>
                    <a:pt x="1386" y="2491"/>
                    <a:pt x="1409" y="2491"/>
                  </a:cubicBezTo>
                  <a:lnTo>
                    <a:pt x="1416" y="2491"/>
                  </a:lnTo>
                  <a:cubicBezTo>
                    <a:pt x="1446" y="2491"/>
                    <a:pt x="1461" y="2461"/>
                    <a:pt x="1461" y="2439"/>
                  </a:cubicBezTo>
                  <a:cubicBezTo>
                    <a:pt x="1245" y="502"/>
                    <a:pt x="120" y="26"/>
                    <a:pt x="75" y="3"/>
                  </a:cubicBezTo>
                  <a:cubicBezTo>
                    <a:pt x="70" y="1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0" name="Google Shape;3150;p26"/>
          <p:cNvGrpSpPr/>
          <p:nvPr/>
        </p:nvGrpSpPr>
        <p:grpSpPr>
          <a:xfrm>
            <a:off x="336171" y="200780"/>
            <a:ext cx="564061" cy="882274"/>
            <a:chOff x="8050860" y="434475"/>
            <a:chExt cx="294380" cy="460501"/>
          </a:xfrm>
        </p:grpSpPr>
        <p:sp>
          <p:nvSpPr>
            <p:cNvPr id="3151" name="Google Shape;3151;p26"/>
            <p:cNvSpPr/>
            <p:nvPr/>
          </p:nvSpPr>
          <p:spPr>
            <a:xfrm>
              <a:off x="8063344" y="453200"/>
              <a:ext cx="281896" cy="428870"/>
            </a:xfrm>
            <a:custGeom>
              <a:avLst/>
              <a:gdLst/>
              <a:ahLst/>
              <a:cxnLst/>
              <a:rect l="l" t="t" r="r" b="b"/>
              <a:pathLst>
                <a:path w="5871" h="8932" extrusionOk="0">
                  <a:moveTo>
                    <a:pt x="5431" y="634"/>
                  </a:moveTo>
                  <a:lnTo>
                    <a:pt x="4261" y="31"/>
                  </a:lnTo>
                  <a:cubicBezTo>
                    <a:pt x="3748" y="1"/>
                    <a:pt x="2720" y="597"/>
                    <a:pt x="1327" y="3308"/>
                  </a:cubicBezTo>
                  <a:cubicBezTo>
                    <a:pt x="209" y="5491"/>
                    <a:pt x="31" y="8277"/>
                    <a:pt x="31" y="8277"/>
                  </a:cubicBezTo>
                  <a:cubicBezTo>
                    <a:pt x="1" y="8329"/>
                    <a:pt x="239" y="8507"/>
                    <a:pt x="567" y="8679"/>
                  </a:cubicBezTo>
                  <a:cubicBezTo>
                    <a:pt x="887" y="8843"/>
                    <a:pt x="1178" y="8932"/>
                    <a:pt x="1200" y="8880"/>
                  </a:cubicBezTo>
                  <a:cubicBezTo>
                    <a:pt x="1200" y="8880"/>
                    <a:pt x="3360" y="7107"/>
                    <a:pt x="4485" y="4925"/>
                  </a:cubicBezTo>
                  <a:cubicBezTo>
                    <a:pt x="5870" y="2213"/>
                    <a:pt x="5751" y="1029"/>
                    <a:pt x="5431" y="63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6"/>
            <p:cNvSpPr/>
            <p:nvPr/>
          </p:nvSpPr>
          <p:spPr>
            <a:xfrm>
              <a:off x="8113806" y="434475"/>
              <a:ext cx="154512" cy="166852"/>
            </a:xfrm>
            <a:custGeom>
              <a:avLst/>
              <a:gdLst/>
              <a:ahLst/>
              <a:cxnLst/>
              <a:rect l="l" t="t" r="r" b="b"/>
              <a:pathLst>
                <a:path w="3218" h="3475" extrusionOk="0">
                  <a:moveTo>
                    <a:pt x="3115" y="1"/>
                  </a:moveTo>
                  <a:cubicBezTo>
                    <a:pt x="2658" y="1"/>
                    <a:pt x="1558" y="399"/>
                    <a:pt x="8" y="3423"/>
                  </a:cubicBezTo>
                  <a:cubicBezTo>
                    <a:pt x="0" y="3437"/>
                    <a:pt x="8" y="3460"/>
                    <a:pt x="22" y="3467"/>
                  </a:cubicBezTo>
                  <a:cubicBezTo>
                    <a:pt x="30" y="3475"/>
                    <a:pt x="37" y="3475"/>
                    <a:pt x="37" y="3475"/>
                  </a:cubicBezTo>
                  <a:cubicBezTo>
                    <a:pt x="52" y="3475"/>
                    <a:pt x="67" y="3467"/>
                    <a:pt x="75" y="3452"/>
                  </a:cubicBezTo>
                  <a:cubicBezTo>
                    <a:pt x="485" y="2654"/>
                    <a:pt x="1911" y="76"/>
                    <a:pt x="3120" y="76"/>
                  </a:cubicBezTo>
                  <a:cubicBezTo>
                    <a:pt x="3140" y="76"/>
                    <a:pt x="3160" y="77"/>
                    <a:pt x="3181" y="78"/>
                  </a:cubicBezTo>
                  <a:cubicBezTo>
                    <a:pt x="3196" y="78"/>
                    <a:pt x="3218" y="63"/>
                    <a:pt x="3218" y="41"/>
                  </a:cubicBezTo>
                  <a:cubicBezTo>
                    <a:pt x="3218" y="19"/>
                    <a:pt x="3203" y="4"/>
                    <a:pt x="3181" y="4"/>
                  </a:cubicBezTo>
                  <a:cubicBezTo>
                    <a:pt x="3160" y="2"/>
                    <a:pt x="3138" y="1"/>
                    <a:pt x="3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6"/>
            <p:cNvSpPr/>
            <p:nvPr/>
          </p:nvSpPr>
          <p:spPr>
            <a:xfrm>
              <a:off x="8216411" y="553741"/>
              <a:ext cx="128824" cy="247901"/>
            </a:xfrm>
            <a:custGeom>
              <a:avLst/>
              <a:gdLst/>
              <a:ahLst/>
              <a:cxnLst/>
              <a:rect l="l" t="t" r="r" b="b"/>
              <a:pathLst>
                <a:path w="2683" h="5163" extrusionOk="0">
                  <a:moveTo>
                    <a:pt x="2645" y="0"/>
                  </a:moveTo>
                  <a:cubicBezTo>
                    <a:pt x="2623" y="0"/>
                    <a:pt x="2608" y="15"/>
                    <a:pt x="2600" y="30"/>
                  </a:cubicBezTo>
                  <a:cubicBezTo>
                    <a:pt x="2459" y="827"/>
                    <a:pt x="2087" y="1810"/>
                    <a:pt x="1491" y="2965"/>
                  </a:cubicBezTo>
                  <a:cubicBezTo>
                    <a:pt x="1141" y="3650"/>
                    <a:pt x="641" y="4372"/>
                    <a:pt x="16" y="5095"/>
                  </a:cubicBezTo>
                  <a:cubicBezTo>
                    <a:pt x="1" y="5110"/>
                    <a:pt x="8" y="5140"/>
                    <a:pt x="23" y="5147"/>
                  </a:cubicBezTo>
                  <a:cubicBezTo>
                    <a:pt x="31" y="5155"/>
                    <a:pt x="38" y="5162"/>
                    <a:pt x="46" y="5162"/>
                  </a:cubicBezTo>
                  <a:cubicBezTo>
                    <a:pt x="53" y="5162"/>
                    <a:pt x="68" y="5155"/>
                    <a:pt x="75" y="5147"/>
                  </a:cubicBezTo>
                  <a:cubicBezTo>
                    <a:pt x="701" y="4417"/>
                    <a:pt x="1200" y="3695"/>
                    <a:pt x="1558" y="2994"/>
                  </a:cubicBezTo>
                  <a:cubicBezTo>
                    <a:pt x="2154" y="1840"/>
                    <a:pt x="2526" y="849"/>
                    <a:pt x="2675" y="45"/>
                  </a:cubicBezTo>
                  <a:cubicBezTo>
                    <a:pt x="2682" y="30"/>
                    <a:pt x="2668" y="7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6"/>
            <p:cNvSpPr/>
            <p:nvPr/>
          </p:nvSpPr>
          <p:spPr>
            <a:xfrm>
              <a:off x="8050860" y="854691"/>
              <a:ext cx="110531" cy="40285"/>
            </a:xfrm>
            <a:custGeom>
              <a:avLst/>
              <a:gdLst/>
              <a:ahLst/>
              <a:cxnLst/>
              <a:rect l="l" t="t" r="r" b="b"/>
              <a:pathLst>
                <a:path w="2302" h="839" extrusionOk="0">
                  <a:moveTo>
                    <a:pt x="2264" y="0"/>
                  </a:moveTo>
                  <a:cubicBezTo>
                    <a:pt x="2253" y="0"/>
                    <a:pt x="2242" y="4"/>
                    <a:pt x="2235" y="11"/>
                  </a:cubicBezTo>
                  <a:cubicBezTo>
                    <a:pt x="1743" y="473"/>
                    <a:pt x="1393" y="756"/>
                    <a:pt x="1386" y="764"/>
                  </a:cubicBezTo>
                  <a:cubicBezTo>
                    <a:pt x="1380" y="766"/>
                    <a:pt x="1373" y="767"/>
                    <a:pt x="1362" y="767"/>
                  </a:cubicBezTo>
                  <a:cubicBezTo>
                    <a:pt x="1280" y="767"/>
                    <a:pt x="1039" y="689"/>
                    <a:pt x="715" y="518"/>
                  </a:cubicBezTo>
                  <a:cubicBezTo>
                    <a:pt x="358" y="339"/>
                    <a:pt x="149" y="175"/>
                    <a:pt x="134" y="123"/>
                  </a:cubicBezTo>
                  <a:cubicBezTo>
                    <a:pt x="142" y="108"/>
                    <a:pt x="134" y="86"/>
                    <a:pt x="119" y="78"/>
                  </a:cubicBezTo>
                  <a:cubicBezTo>
                    <a:pt x="113" y="76"/>
                    <a:pt x="107" y="75"/>
                    <a:pt x="102" y="75"/>
                  </a:cubicBezTo>
                  <a:cubicBezTo>
                    <a:pt x="86" y="75"/>
                    <a:pt x="73" y="82"/>
                    <a:pt x="67" y="93"/>
                  </a:cubicBezTo>
                  <a:cubicBezTo>
                    <a:pt x="0" y="227"/>
                    <a:pt x="566" y="525"/>
                    <a:pt x="685" y="585"/>
                  </a:cubicBezTo>
                  <a:cubicBezTo>
                    <a:pt x="864" y="682"/>
                    <a:pt x="1035" y="749"/>
                    <a:pt x="1170" y="793"/>
                  </a:cubicBezTo>
                  <a:cubicBezTo>
                    <a:pt x="1266" y="831"/>
                    <a:pt x="1326" y="838"/>
                    <a:pt x="1363" y="838"/>
                  </a:cubicBezTo>
                  <a:cubicBezTo>
                    <a:pt x="1408" y="838"/>
                    <a:pt x="1430" y="823"/>
                    <a:pt x="1438" y="808"/>
                  </a:cubicBezTo>
                  <a:cubicBezTo>
                    <a:pt x="1482" y="771"/>
                    <a:pt x="1825" y="503"/>
                    <a:pt x="2287" y="63"/>
                  </a:cubicBezTo>
                  <a:cubicBezTo>
                    <a:pt x="2302" y="49"/>
                    <a:pt x="2302" y="26"/>
                    <a:pt x="2287" y="11"/>
                  </a:cubicBezTo>
                  <a:cubicBezTo>
                    <a:pt x="2283" y="4"/>
                    <a:pt x="2274" y="0"/>
                    <a:pt x="2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6"/>
            <p:cNvSpPr/>
            <p:nvPr/>
          </p:nvSpPr>
          <p:spPr>
            <a:xfrm>
              <a:off x="8256503" y="505103"/>
              <a:ext cx="76584" cy="41533"/>
            </a:xfrm>
            <a:custGeom>
              <a:avLst/>
              <a:gdLst/>
              <a:ahLst/>
              <a:cxnLst/>
              <a:rect l="l" t="t" r="r" b="b"/>
              <a:pathLst>
                <a:path w="1595" h="865" extrusionOk="0">
                  <a:moveTo>
                    <a:pt x="37" y="0"/>
                  </a:moveTo>
                  <a:lnTo>
                    <a:pt x="0" y="67"/>
                  </a:lnTo>
                  <a:lnTo>
                    <a:pt x="1557" y="864"/>
                  </a:lnTo>
                  <a:lnTo>
                    <a:pt x="1594" y="79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6"/>
            <p:cNvSpPr/>
            <p:nvPr/>
          </p:nvSpPr>
          <p:spPr>
            <a:xfrm>
              <a:off x="8245748" y="526517"/>
              <a:ext cx="82298" cy="44798"/>
            </a:xfrm>
            <a:custGeom>
              <a:avLst/>
              <a:gdLst/>
              <a:ahLst/>
              <a:cxnLst/>
              <a:rect l="l" t="t" r="r" b="b"/>
              <a:pathLst>
                <a:path w="1714" h="933" extrusionOk="0">
                  <a:moveTo>
                    <a:pt x="38" y="1"/>
                  </a:moveTo>
                  <a:lnTo>
                    <a:pt x="1" y="68"/>
                  </a:lnTo>
                  <a:lnTo>
                    <a:pt x="1677" y="932"/>
                  </a:lnTo>
                  <a:lnTo>
                    <a:pt x="1714" y="85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6"/>
            <p:cNvSpPr/>
            <p:nvPr/>
          </p:nvSpPr>
          <p:spPr>
            <a:xfrm>
              <a:off x="8234657" y="547643"/>
              <a:ext cx="86619" cy="47247"/>
            </a:xfrm>
            <a:custGeom>
              <a:avLst/>
              <a:gdLst/>
              <a:ahLst/>
              <a:cxnLst/>
              <a:rect l="l" t="t" r="r" b="b"/>
              <a:pathLst>
                <a:path w="1804" h="984" extrusionOk="0">
                  <a:moveTo>
                    <a:pt x="38" y="0"/>
                  </a:moveTo>
                  <a:lnTo>
                    <a:pt x="1" y="75"/>
                  </a:lnTo>
                  <a:lnTo>
                    <a:pt x="1766" y="984"/>
                  </a:lnTo>
                  <a:lnTo>
                    <a:pt x="1803" y="90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6"/>
            <p:cNvSpPr/>
            <p:nvPr/>
          </p:nvSpPr>
          <p:spPr>
            <a:xfrm>
              <a:off x="8223565" y="569106"/>
              <a:ext cx="89500" cy="48303"/>
            </a:xfrm>
            <a:custGeom>
              <a:avLst/>
              <a:gdLst/>
              <a:ahLst/>
              <a:cxnLst/>
              <a:rect l="l" t="t" r="r" b="b"/>
              <a:pathLst>
                <a:path w="1864" h="1006" extrusionOk="0">
                  <a:moveTo>
                    <a:pt x="38" y="0"/>
                  </a:moveTo>
                  <a:lnTo>
                    <a:pt x="1" y="75"/>
                  </a:lnTo>
                  <a:lnTo>
                    <a:pt x="1826" y="1006"/>
                  </a:lnTo>
                  <a:lnTo>
                    <a:pt x="1863" y="93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6"/>
            <p:cNvSpPr/>
            <p:nvPr/>
          </p:nvSpPr>
          <p:spPr>
            <a:xfrm>
              <a:off x="8212858" y="590568"/>
              <a:ext cx="91229" cy="49407"/>
            </a:xfrm>
            <a:custGeom>
              <a:avLst/>
              <a:gdLst/>
              <a:ahLst/>
              <a:cxnLst/>
              <a:rect l="l" t="t" r="r" b="b"/>
              <a:pathLst>
                <a:path w="1900" h="1029" extrusionOk="0">
                  <a:moveTo>
                    <a:pt x="38" y="0"/>
                  </a:moveTo>
                  <a:lnTo>
                    <a:pt x="0" y="75"/>
                  </a:lnTo>
                  <a:lnTo>
                    <a:pt x="1863" y="1028"/>
                  </a:lnTo>
                  <a:lnTo>
                    <a:pt x="1900" y="95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6"/>
            <p:cNvSpPr/>
            <p:nvPr/>
          </p:nvSpPr>
          <p:spPr>
            <a:xfrm>
              <a:off x="8201767" y="612030"/>
              <a:ext cx="92333" cy="49744"/>
            </a:xfrm>
            <a:custGeom>
              <a:avLst/>
              <a:gdLst/>
              <a:ahLst/>
              <a:cxnLst/>
              <a:rect l="l" t="t" r="r" b="b"/>
              <a:pathLst>
                <a:path w="1923" h="1036" extrusionOk="0">
                  <a:moveTo>
                    <a:pt x="38" y="0"/>
                  </a:moveTo>
                  <a:lnTo>
                    <a:pt x="0" y="67"/>
                  </a:lnTo>
                  <a:lnTo>
                    <a:pt x="1885" y="1036"/>
                  </a:lnTo>
                  <a:lnTo>
                    <a:pt x="1922" y="96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6"/>
            <p:cNvSpPr/>
            <p:nvPr/>
          </p:nvSpPr>
          <p:spPr>
            <a:xfrm>
              <a:off x="8190676" y="633492"/>
              <a:ext cx="93053" cy="50080"/>
            </a:xfrm>
            <a:custGeom>
              <a:avLst/>
              <a:gdLst/>
              <a:ahLst/>
              <a:cxnLst/>
              <a:rect l="l" t="t" r="r" b="b"/>
              <a:pathLst>
                <a:path w="1938" h="1043" extrusionOk="0">
                  <a:moveTo>
                    <a:pt x="38" y="0"/>
                  </a:moveTo>
                  <a:lnTo>
                    <a:pt x="1" y="67"/>
                  </a:lnTo>
                  <a:lnTo>
                    <a:pt x="1900" y="1043"/>
                  </a:lnTo>
                  <a:lnTo>
                    <a:pt x="1937" y="96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6"/>
            <p:cNvSpPr/>
            <p:nvPr/>
          </p:nvSpPr>
          <p:spPr>
            <a:xfrm>
              <a:off x="8179969" y="654954"/>
              <a:ext cx="92669" cy="50080"/>
            </a:xfrm>
            <a:custGeom>
              <a:avLst/>
              <a:gdLst/>
              <a:ahLst/>
              <a:cxnLst/>
              <a:rect l="l" t="t" r="r" b="b"/>
              <a:pathLst>
                <a:path w="1930" h="1043" extrusionOk="0">
                  <a:moveTo>
                    <a:pt x="37" y="0"/>
                  </a:moveTo>
                  <a:lnTo>
                    <a:pt x="0" y="67"/>
                  </a:lnTo>
                  <a:lnTo>
                    <a:pt x="1892" y="1043"/>
                  </a:lnTo>
                  <a:lnTo>
                    <a:pt x="1929" y="96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6"/>
            <p:cNvSpPr/>
            <p:nvPr/>
          </p:nvSpPr>
          <p:spPr>
            <a:xfrm>
              <a:off x="8168878" y="676032"/>
              <a:ext cx="91229" cy="49407"/>
            </a:xfrm>
            <a:custGeom>
              <a:avLst/>
              <a:gdLst/>
              <a:ahLst/>
              <a:cxnLst/>
              <a:rect l="l" t="t" r="r" b="b"/>
              <a:pathLst>
                <a:path w="1900" h="1029" extrusionOk="0">
                  <a:moveTo>
                    <a:pt x="37" y="1"/>
                  </a:moveTo>
                  <a:lnTo>
                    <a:pt x="0" y="75"/>
                  </a:lnTo>
                  <a:lnTo>
                    <a:pt x="1862" y="1028"/>
                  </a:lnTo>
                  <a:lnTo>
                    <a:pt x="1900" y="96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6"/>
            <p:cNvSpPr/>
            <p:nvPr/>
          </p:nvSpPr>
          <p:spPr>
            <a:xfrm>
              <a:off x="8157787" y="697494"/>
              <a:ext cx="88732" cy="48351"/>
            </a:xfrm>
            <a:custGeom>
              <a:avLst/>
              <a:gdLst/>
              <a:ahLst/>
              <a:cxnLst/>
              <a:rect l="l" t="t" r="r" b="b"/>
              <a:pathLst>
                <a:path w="1848" h="1007" extrusionOk="0">
                  <a:moveTo>
                    <a:pt x="38" y="0"/>
                  </a:moveTo>
                  <a:lnTo>
                    <a:pt x="0" y="75"/>
                  </a:lnTo>
                  <a:lnTo>
                    <a:pt x="1818" y="1006"/>
                  </a:lnTo>
                  <a:lnTo>
                    <a:pt x="1848" y="93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6"/>
            <p:cNvSpPr/>
            <p:nvPr/>
          </p:nvSpPr>
          <p:spPr>
            <a:xfrm>
              <a:off x="8146695" y="718957"/>
              <a:ext cx="85515" cy="46190"/>
            </a:xfrm>
            <a:custGeom>
              <a:avLst/>
              <a:gdLst/>
              <a:ahLst/>
              <a:cxnLst/>
              <a:rect l="l" t="t" r="r" b="b"/>
              <a:pathLst>
                <a:path w="1781" h="962" extrusionOk="0">
                  <a:moveTo>
                    <a:pt x="38" y="0"/>
                  </a:moveTo>
                  <a:lnTo>
                    <a:pt x="0" y="67"/>
                  </a:lnTo>
                  <a:lnTo>
                    <a:pt x="1743" y="961"/>
                  </a:lnTo>
                  <a:lnTo>
                    <a:pt x="1781" y="89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6"/>
            <p:cNvSpPr/>
            <p:nvPr/>
          </p:nvSpPr>
          <p:spPr>
            <a:xfrm>
              <a:off x="8135940" y="740419"/>
              <a:ext cx="81241" cy="44030"/>
            </a:xfrm>
            <a:custGeom>
              <a:avLst/>
              <a:gdLst/>
              <a:ahLst/>
              <a:cxnLst/>
              <a:rect l="l" t="t" r="r" b="b"/>
              <a:pathLst>
                <a:path w="1692" h="917" extrusionOk="0">
                  <a:moveTo>
                    <a:pt x="38" y="0"/>
                  </a:moveTo>
                  <a:lnTo>
                    <a:pt x="1" y="67"/>
                  </a:lnTo>
                  <a:lnTo>
                    <a:pt x="1655" y="916"/>
                  </a:lnTo>
                  <a:lnTo>
                    <a:pt x="1692" y="84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6"/>
            <p:cNvSpPr/>
            <p:nvPr/>
          </p:nvSpPr>
          <p:spPr>
            <a:xfrm>
              <a:off x="8124849" y="761497"/>
              <a:ext cx="76632" cy="41917"/>
            </a:xfrm>
            <a:custGeom>
              <a:avLst/>
              <a:gdLst/>
              <a:ahLst/>
              <a:cxnLst/>
              <a:rect l="l" t="t" r="r" b="b"/>
              <a:pathLst>
                <a:path w="1596" h="873" extrusionOk="0">
                  <a:moveTo>
                    <a:pt x="38" y="1"/>
                  </a:moveTo>
                  <a:lnTo>
                    <a:pt x="1" y="75"/>
                  </a:lnTo>
                  <a:lnTo>
                    <a:pt x="1558" y="872"/>
                  </a:lnTo>
                  <a:lnTo>
                    <a:pt x="1595" y="80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8" name="Google Shape;3168;p26"/>
          <p:cNvGrpSpPr/>
          <p:nvPr/>
        </p:nvGrpSpPr>
        <p:grpSpPr>
          <a:xfrm rot="-10094461" flipH="1">
            <a:off x="8304877" y="-410194"/>
            <a:ext cx="1075548" cy="1220717"/>
            <a:chOff x="1658700" y="296075"/>
            <a:chExt cx="702312" cy="797094"/>
          </a:xfrm>
        </p:grpSpPr>
        <p:sp>
          <p:nvSpPr>
            <p:cNvPr id="3169" name="Google Shape;3169;p26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6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1" name="Google Shape;3171;p26"/>
          <p:cNvSpPr/>
          <p:nvPr/>
        </p:nvSpPr>
        <p:spPr>
          <a:xfrm rot="6948239" flipH="1">
            <a:off x="7508714" y="204300"/>
            <a:ext cx="146108" cy="157504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2" name="Google Shape;3172;p26"/>
          <p:cNvSpPr/>
          <p:nvPr/>
        </p:nvSpPr>
        <p:spPr>
          <a:xfrm rot="7569485" flipH="1">
            <a:off x="8716266" y="1524788"/>
            <a:ext cx="105073" cy="128667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3" name="Google Shape;3173;p26"/>
          <p:cNvSpPr/>
          <p:nvPr/>
        </p:nvSpPr>
        <p:spPr>
          <a:xfrm rot="3261688" flipH="1">
            <a:off x="7367314" y="4656663"/>
            <a:ext cx="146108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4" name="Google Shape;3174;p26"/>
          <p:cNvSpPr/>
          <p:nvPr/>
        </p:nvSpPr>
        <p:spPr>
          <a:xfrm rot="-3209966" flipH="1">
            <a:off x="1725279" y="291387"/>
            <a:ext cx="105075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5" name="Google Shape;3175;p26"/>
          <p:cNvGrpSpPr/>
          <p:nvPr/>
        </p:nvGrpSpPr>
        <p:grpSpPr>
          <a:xfrm rot="4401054">
            <a:off x="-724959" y="4333604"/>
            <a:ext cx="1849125" cy="1199466"/>
            <a:chOff x="2667698" y="302121"/>
            <a:chExt cx="1173404" cy="761148"/>
          </a:xfrm>
        </p:grpSpPr>
        <p:sp>
          <p:nvSpPr>
            <p:cNvPr id="3176" name="Google Shape;3176;p26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6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6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6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6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6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6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6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6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6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6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6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6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6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6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6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6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6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6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6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6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6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6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6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6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6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6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6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6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6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6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6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6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6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6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6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6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6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6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6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6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6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6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6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6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6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BLANK_14">
    <p:bg>
      <p:bgPr>
        <a:solidFill>
          <a:schemeClr val="dk1"/>
        </a:solidFill>
        <a:effectLst/>
      </p:bgPr>
    </p:bg>
    <p:spTree>
      <p:nvGrpSpPr>
        <p:cNvPr id="1" name="Shape 3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3" name="Google Shape;3223;p27"/>
          <p:cNvSpPr txBox="1">
            <a:spLocks noGrp="1"/>
          </p:cNvSpPr>
          <p:nvPr>
            <p:ph type="title"/>
          </p:nvPr>
        </p:nvSpPr>
        <p:spPr>
          <a:xfrm>
            <a:off x="4844508" y="1837375"/>
            <a:ext cx="35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224" name="Google Shape;3224;p27"/>
          <p:cNvSpPr txBox="1">
            <a:spLocks noGrp="1"/>
          </p:cNvSpPr>
          <p:nvPr>
            <p:ph type="subTitle" idx="1"/>
          </p:nvPr>
        </p:nvSpPr>
        <p:spPr>
          <a:xfrm>
            <a:off x="4844425" y="2472450"/>
            <a:ext cx="35865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5" name="Google Shape;3225;p27"/>
          <p:cNvSpPr/>
          <p:nvPr/>
        </p:nvSpPr>
        <p:spPr>
          <a:xfrm>
            <a:off x="5246550" y="-123974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6" name="Google Shape;3226;p27"/>
          <p:cNvSpPr/>
          <p:nvPr/>
        </p:nvSpPr>
        <p:spPr>
          <a:xfrm rot="10800000">
            <a:off x="-56385" y="3193576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7" name="Google Shape;3227;p27"/>
          <p:cNvGrpSpPr/>
          <p:nvPr/>
        </p:nvGrpSpPr>
        <p:grpSpPr>
          <a:xfrm rot="2252772">
            <a:off x="3063440" y="4527881"/>
            <a:ext cx="1849061" cy="1199425"/>
            <a:chOff x="2667698" y="302121"/>
            <a:chExt cx="1173404" cy="761148"/>
          </a:xfrm>
        </p:grpSpPr>
        <p:sp>
          <p:nvSpPr>
            <p:cNvPr id="3228" name="Google Shape;3228;p27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7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7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7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7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7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7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7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7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7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7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7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7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7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7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7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7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7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7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7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7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7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7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7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7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7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7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7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7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7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7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7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27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27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27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27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27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27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27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27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7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7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7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7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7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7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4" name="Google Shape;3274;p27"/>
          <p:cNvGrpSpPr/>
          <p:nvPr/>
        </p:nvGrpSpPr>
        <p:grpSpPr>
          <a:xfrm rot="-2405009" flipH="1">
            <a:off x="4053959" y="4572656"/>
            <a:ext cx="1849118" cy="1199462"/>
            <a:chOff x="2667698" y="302121"/>
            <a:chExt cx="1173404" cy="761148"/>
          </a:xfrm>
        </p:grpSpPr>
        <p:sp>
          <p:nvSpPr>
            <p:cNvPr id="3275" name="Google Shape;3275;p27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7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7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7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7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7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7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7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7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7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7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7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7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7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7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7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7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7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7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7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7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7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7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7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7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7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7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7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7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7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7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7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7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27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7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7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7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7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7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7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7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7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7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7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7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7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1" name="Google Shape;3321;p27"/>
          <p:cNvGrpSpPr/>
          <p:nvPr/>
        </p:nvGrpSpPr>
        <p:grpSpPr>
          <a:xfrm rot="795240">
            <a:off x="7833818" y="245771"/>
            <a:ext cx="800499" cy="1085000"/>
            <a:chOff x="175200" y="539400"/>
            <a:chExt cx="1430469" cy="1939201"/>
          </a:xfrm>
        </p:grpSpPr>
        <p:sp>
          <p:nvSpPr>
            <p:cNvPr id="3322" name="Google Shape;3322;p27"/>
            <p:cNvSpPr/>
            <p:nvPr/>
          </p:nvSpPr>
          <p:spPr>
            <a:xfrm>
              <a:off x="211471" y="1035605"/>
              <a:ext cx="1380176" cy="1442996"/>
            </a:xfrm>
            <a:custGeom>
              <a:avLst/>
              <a:gdLst/>
              <a:ahLst/>
              <a:cxnLst/>
              <a:rect l="l" t="t" r="r" b="b"/>
              <a:pathLst>
                <a:path w="7382" h="7718" extrusionOk="0">
                  <a:moveTo>
                    <a:pt x="7367" y="7189"/>
                  </a:moveTo>
                  <a:cubicBezTo>
                    <a:pt x="7382" y="7293"/>
                    <a:pt x="7359" y="7375"/>
                    <a:pt x="7322" y="7435"/>
                  </a:cubicBezTo>
                  <a:cubicBezTo>
                    <a:pt x="7277" y="7517"/>
                    <a:pt x="7203" y="7569"/>
                    <a:pt x="7158" y="7614"/>
                  </a:cubicBezTo>
                  <a:cubicBezTo>
                    <a:pt x="7106" y="7658"/>
                    <a:pt x="7017" y="7703"/>
                    <a:pt x="6927" y="7718"/>
                  </a:cubicBezTo>
                  <a:cubicBezTo>
                    <a:pt x="6875" y="7718"/>
                    <a:pt x="6816" y="7710"/>
                    <a:pt x="6764" y="7688"/>
                  </a:cubicBezTo>
                  <a:cubicBezTo>
                    <a:pt x="6719" y="7658"/>
                    <a:pt x="6674" y="7628"/>
                    <a:pt x="6622" y="7584"/>
                  </a:cubicBezTo>
                  <a:cubicBezTo>
                    <a:pt x="6570" y="7539"/>
                    <a:pt x="6503" y="7479"/>
                    <a:pt x="6436" y="7412"/>
                  </a:cubicBezTo>
                  <a:cubicBezTo>
                    <a:pt x="6279" y="7256"/>
                    <a:pt x="6101" y="7055"/>
                    <a:pt x="5914" y="6824"/>
                  </a:cubicBezTo>
                  <a:cubicBezTo>
                    <a:pt x="5438" y="6273"/>
                    <a:pt x="4879" y="5573"/>
                    <a:pt x="4372" y="5096"/>
                  </a:cubicBezTo>
                  <a:cubicBezTo>
                    <a:pt x="4075" y="4820"/>
                    <a:pt x="3791" y="4485"/>
                    <a:pt x="3434" y="4299"/>
                  </a:cubicBezTo>
                  <a:cubicBezTo>
                    <a:pt x="2972" y="4068"/>
                    <a:pt x="2644" y="4023"/>
                    <a:pt x="2324" y="3949"/>
                  </a:cubicBezTo>
                  <a:cubicBezTo>
                    <a:pt x="1952" y="3852"/>
                    <a:pt x="1594" y="3718"/>
                    <a:pt x="1050" y="3211"/>
                  </a:cubicBezTo>
                  <a:cubicBezTo>
                    <a:pt x="842" y="3018"/>
                    <a:pt x="611" y="2779"/>
                    <a:pt x="425" y="2504"/>
                  </a:cubicBezTo>
                  <a:cubicBezTo>
                    <a:pt x="268" y="2280"/>
                    <a:pt x="142" y="2027"/>
                    <a:pt x="67" y="1759"/>
                  </a:cubicBezTo>
                  <a:cubicBezTo>
                    <a:pt x="22" y="1573"/>
                    <a:pt x="0" y="1371"/>
                    <a:pt x="15" y="1163"/>
                  </a:cubicBezTo>
                  <a:cubicBezTo>
                    <a:pt x="37" y="1007"/>
                    <a:pt x="75" y="850"/>
                    <a:pt x="142" y="686"/>
                  </a:cubicBezTo>
                  <a:cubicBezTo>
                    <a:pt x="171" y="634"/>
                    <a:pt x="201" y="589"/>
                    <a:pt x="231" y="545"/>
                  </a:cubicBezTo>
                  <a:cubicBezTo>
                    <a:pt x="283" y="470"/>
                    <a:pt x="335" y="411"/>
                    <a:pt x="387" y="358"/>
                  </a:cubicBezTo>
                  <a:cubicBezTo>
                    <a:pt x="432" y="314"/>
                    <a:pt x="469" y="284"/>
                    <a:pt x="507" y="254"/>
                  </a:cubicBezTo>
                  <a:cubicBezTo>
                    <a:pt x="536" y="232"/>
                    <a:pt x="574" y="209"/>
                    <a:pt x="626" y="180"/>
                  </a:cubicBezTo>
                  <a:cubicBezTo>
                    <a:pt x="804" y="98"/>
                    <a:pt x="976" y="46"/>
                    <a:pt x="1140" y="31"/>
                  </a:cubicBezTo>
                  <a:cubicBezTo>
                    <a:pt x="1356" y="1"/>
                    <a:pt x="1564" y="23"/>
                    <a:pt x="1758" y="83"/>
                  </a:cubicBezTo>
                  <a:cubicBezTo>
                    <a:pt x="2034" y="157"/>
                    <a:pt x="2279" y="306"/>
                    <a:pt x="2510" y="485"/>
                  </a:cubicBezTo>
                  <a:cubicBezTo>
                    <a:pt x="2786" y="694"/>
                    <a:pt x="3024" y="947"/>
                    <a:pt x="3218" y="1170"/>
                  </a:cubicBezTo>
                  <a:cubicBezTo>
                    <a:pt x="3710" y="1744"/>
                    <a:pt x="3821" y="2206"/>
                    <a:pt x="3881" y="2615"/>
                  </a:cubicBezTo>
                  <a:cubicBezTo>
                    <a:pt x="3933" y="2980"/>
                    <a:pt x="3948" y="3301"/>
                    <a:pt x="4164" y="3621"/>
                  </a:cubicBezTo>
                  <a:cubicBezTo>
                    <a:pt x="4395" y="3956"/>
                    <a:pt x="4618" y="4306"/>
                    <a:pt x="4894" y="4604"/>
                  </a:cubicBezTo>
                  <a:cubicBezTo>
                    <a:pt x="5385" y="5126"/>
                    <a:pt x="6093" y="5744"/>
                    <a:pt x="6622" y="6273"/>
                  </a:cubicBezTo>
                  <a:cubicBezTo>
                    <a:pt x="6838" y="6481"/>
                    <a:pt x="7024" y="6675"/>
                    <a:pt x="7158" y="6846"/>
                  </a:cubicBezTo>
                  <a:cubicBezTo>
                    <a:pt x="7218" y="6921"/>
                    <a:pt x="7263" y="6980"/>
                    <a:pt x="7300" y="7047"/>
                  </a:cubicBezTo>
                  <a:cubicBezTo>
                    <a:pt x="7330" y="7100"/>
                    <a:pt x="7352" y="7144"/>
                    <a:pt x="7367" y="7189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7"/>
            <p:cNvSpPr/>
            <p:nvPr/>
          </p:nvSpPr>
          <p:spPr>
            <a:xfrm>
              <a:off x="400867" y="1229487"/>
              <a:ext cx="82265" cy="74973"/>
            </a:xfrm>
            <a:custGeom>
              <a:avLst/>
              <a:gdLst/>
              <a:ahLst/>
              <a:cxnLst/>
              <a:rect l="l" t="t" r="r" b="b"/>
              <a:pathLst>
                <a:path w="440" h="401" extrusionOk="0">
                  <a:moveTo>
                    <a:pt x="207" y="1"/>
                  </a:moveTo>
                  <a:cubicBezTo>
                    <a:pt x="160" y="1"/>
                    <a:pt x="116" y="18"/>
                    <a:pt x="82" y="51"/>
                  </a:cubicBezTo>
                  <a:cubicBezTo>
                    <a:pt x="0" y="118"/>
                    <a:pt x="0" y="245"/>
                    <a:pt x="82" y="334"/>
                  </a:cubicBezTo>
                  <a:cubicBezTo>
                    <a:pt x="126" y="378"/>
                    <a:pt x="180" y="401"/>
                    <a:pt x="234" y="401"/>
                  </a:cubicBezTo>
                  <a:cubicBezTo>
                    <a:pt x="281" y="401"/>
                    <a:pt x="327" y="384"/>
                    <a:pt x="365" y="349"/>
                  </a:cubicBezTo>
                  <a:cubicBezTo>
                    <a:pt x="440" y="282"/>
                    <a:pt x="440" y="156"/>
                    <a:pt x="365" y="74"/>
                  </a:cubicBezTo>
                  <a:cubicBezTo>
                    <a:pt x="320" y="25"/>
                    <a:pt x="262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7"/>
            <p:cNvSpPr/>
            <p:nvPr/>
          </p:nvSpPr>
          <p:spPr>
            <a:xfrm>
              <a:off x="482944" y="1166480"/>
              <a:ext cx="80956" cy="69551"/>
            </a:xfrm>
            <a:custGeom>
              <a:avLst/>
              <a:gdLst/>
              <a:ahLst/>
              <a:cxnLst/>
              <a:rect l="l" t="t" r="r" b="b"/>
              <a:pathLst>
                <a:path w="433" h="372" extrusionOk="0">
                  <a:moveTo>
                    <a:pt x="174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1" y="113"/>
                    <a:pt x="23" y="232"/>
                    <a:pt x="105" y="307"/>
                  </a:cubicBezTo>
                  <a:cubicBezTo>
                    <a:pt x="151" y="349"/>
                    <a:pt x="209" y="372"/>
                    <a:pt x="263" y="372"/>
                  </a:cubicBezTo>
                  <a:cubicBezTo>
                    <a:pt x="305" y="372"/>
                    <a:pt x="344" y="358"/>
                    <a:pt x="373" y="329"/>
                  </a:cubicBezTo>
                  <a:cubicBezTo>
                    <a:pt x="433" y="262"/>
                    <a:pt x="410" y="143"/>
                    <a:pt x="328" y="68"/>
                  </a:cubicBezTo>
                  <a:cubicBezTo>
                    <a:pt x="283" y="23"/>
                    <a:pt x="227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7"/>
            <p:cNvSpPr/>
            <p:nvPr/>
          </p:nvSpPr>
          <p:spPr>
            <a:xfrm>
              <a:off x="560909" y="1126844"/>
              <a:ext cx="75347" cy="62259"/>
            </a:xfrm>
            <a:custGeom>
              <a:avLst/>
              <a:gdLst/>
              <a:ahLst/>
              <a:cxnLst/>
              <a:rect l="l" t="t" r="r" b="b"/>
              <a:pathLst>
                <a:path w="403" h="333" extrusionOk="0">
                  <a:moveTo>
                    <a:pt x="110" y="1"/>
                  </a:moveTo>
                  <a:cubicBezTo>
                    <a:pt x="83" y="1"/>
                    <a:pt x="61" y="9"/>
                    <a:pt x="45" y="27"/>
                  </a:cubicBezTo>
                  <a:cubicBezTo>
                    <a:pt x="1" y="72"/>
                    <a:pt x="38" y="176"/>
                    <a:pt x="120" y="258"/>
                  </a:cubicBezTo>
                  <a:cubicBezTo>
                    <a:pt x="178" y="306"/>
                    <a:pt x="243" y="333"/>
                    <a:pt x="293" y="333"/>
                  </a:cubicBezTo>
                  <a:cubicBezTo>
                    <a:pt x="320" y="333"/>
                    <a:pt x="343" y="325"/>
                    <a:pt x="358" y="310"/>
                  </a:cubicBezTo>
                  <a:cubicBezTo>
                    <a:pt x="403" y="258"/>
                    <a:pt x="366" y="154"/>
                    <a:pt x="284" y="79"/>
                  </a:cubicBezTo>
                  <a:cubicBezTo>
                    <a:pt x="225" y="30"/>
                    <a:pt x="160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7"/>
            <p:cNvSpPr/>
            <p:nvPr/>
          </p:nvSpPr>
          <p:spPr>
            <a:xfrm>
              <a:off x="631955" y="1110204"/>
              <a:ext cx="65625" cy="50668"/>
            </a:xfrm>
            <a:custGeom>
              <a:avLst/>
              <a:gdLst/>
              <a:ahLst/>
              <a:cxnLst/>
              <a:rect l="l" t="t" r="r" b="b"/>
              <a:pathLst>
                <a:path w="351" h="271" extrusionOk="0">
                  <a:moveTo>
                    <a:pt x="26" y="1"/>
                  </a:moveTo>
                  <a:cubicBezTo>
                    <a:pt x="21" y="1"/>
                    <a:pt x="18" y="2"/>
                    <a:pt x="15" y="4"/>
                  </a:cubicBezTo>
                  <a:cubicBezTo>
                    <a:pt x="1" y="27"/>
                    <a:pt x="60" y="101"/>
                    <a:pt x="150" y="168"/>
                  </a:cubicBezTo>
                  <a:cubicBezTo>
                    <a:pt x="223" y="229"/>
                    <a:pt x="292" y="271"/>
                    <a:pt x="322" y="271"/>
                  </a:cubicBezTo>
                  <a:cubicBezTo>
                    <a:pt x="328" y="271"/>
                    <a:pt x="333" y="269"/>
                    <a:pt x="336" y="265"/>
                  </a:cubicBezTo>
                  <a:cubicBezTo>
                    <a:pt x="351" y="250"/>
                    <a:pt x="291" y="175"/>
                    <a:pt x="202" y="101"/>
                  </a:cubicBezTo>
                  <a:cubicBezTo>
                    <a:pt x="125" y="37"/>
                    <a:pt x="54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7"/>
            <p:cNvSpPr/>
            <p:nvPr/>
          </p:nvSpPr>
          <p:spPr>
            <a:xfrm>
              <a:off x="333933" y="1307078"/>
              <a:ext cx="75347" cy="72355"/>
            </a:xfrm>
            <a:custGeom>
              <a:avLst/>
              <a:gdLst/>
              <a:ahLst/>
              <a:cxnLst/>
              <a:rect l="l" t="t" r="r" b="b"/>
              <a:pathLst>
                <a:path w="403" h="387" extrusionOk="0">
                  <a:moveTo>
                    <a:pt x="157" y="0"/>
                  </a:moveTo>
                  <a:cubicBezTo>
                    <a:pt x="125" y="0"/>
                    <a:pt x="94" y="10"/>
                    <a:pt x="68" y="31"/>
                  </a:cubicBezTo>
                  <a:cubicBezTo>
                    <a:pt x="1" y="91"/>
                    <a:pt x="1" y="210"/>
                    <a:pt x="68" y="299"/>
                  </a:cubicBezTo>
                  <a:cubicBezTo>
                    <a:pt x="116" y="357"/>
                    <a:pt x="182" y="387"/>
                    <a:pt x="241" y="387"/>
                  </a:cubicBezTo>
                  <a:cubicBezTo>
                    <a:pt x="274" y="387"/>
                    <a:pt x="304" y="378"/>
                    <a:pt x="328" y="359"/>
                  </a:cubicBezTo>
                  <a:cubicBezTo>
                    <a:pt x="403" y="299"/>
                    <a:pt x="403" y="180"/>
                    <a:pt x="328" y="91"/>
                  </a:cubicBezTo>
                  <a:cubicBezTo>
                    <a:pt x="280" y="33"/>
                    <a:pt x="217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7"/>
            <p:cNvSpPr/>
            <p:nvPr/>
          </p:nvSpPr>
          <p:spPr>
            <a:xfrm>
              <a:off x="289436" y="1382051"/>
              <a:ext cx="66933" cy="66747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99" y="0"/>
                  </a:moveTo>
                  <a:cubicBezTo>
                    <a:pt x="81" y="0"/>
                    <a:pt x="64" y="6"/>
                    <a:pt x="52" y="18"/>
                  </a:cubicBezTo>
                  <a:cubicBezTo>
                    <a:pt x="0" y="55"/>
                    <a:pt x="15" y="159"/>
                    <a:pt x="90" y="256"/>
                  </a:cubicBezTo>
                  <a:cubicBezTo>
                    <a:pt x="137" y="320"/>
                    <a:pt x="204" y="357"/>
                    <a:pt x="254" y="357"/>
                  </a:cubicBezTo>
                  <a:cubicBezTo>
                    <a:pt x="275" y="357"/>
                    <a:pt x="293" y="351"/>
                    <a:pt x="306" y="338"/>
                  </a:cubicBezTo>
                  <a:cubicBezTo>
                    <a:pt x="358" y="301"/>
                    <a:pt x="343" y="196"/>
                    <a:pt x="268" y="107"/>
                  </a:cubicBezTo>
                  <a:cubicBezTo>
                    <a:pt x="219" y="42"/>
                    <a:pt x="150" y="0"/>
                    <a:pt x="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7"/>
            <p:cNvSpPr/>
            <p:nvPr/>
          </p:nvSpPr>
          <p:spPr>
            <a:xfrm>
              <a:off x="269804" y="1447489"/>
              <a:ext cx="51789" cy="65064"/>
            </a:xfrm>
            <a:custGeom>
              <a:avLst/>
              <a:gdLst/>
              <a:ahLst/>
              <a:cxnLst/>
              <a:rect l="l" t="t" r="r" b="b"/>
              <a:pathLst>
                <a:path w="277" h="348" extrusionOk="0">
                  <a:moveTo>
                    <a:pt x="29" y="1"/>
                  </a:moveTo>
                  <a:cubicBezTo>
                    <a:pt x="27" y="1"/>
                    <a:pt x="25" y="1"/>
                    <a:pt x="23" y="3"/>
                  </a:cubicBezTo>
                  <a:cubicBezTo>
                    <a:pt x="1" y="18"/>
                    <a:pt x="38" y="100"/>
                    <a:pt x="105" y="196"/>
                  </a:cubicBezTo>
                  <a:cubicBezTo>
                    <a:pt x="166" y="284"/>
                    <a:pt x="227" y="347"/>
                    <a:pt x="254" y="347"/>
                  </a:cubicBezTo>
                  <a:cubicBezTo>
                    <a:pt x="257" y="347"/>
                    <a:pt x="259" y="347"/>
                    <a:pt x="262" y="345"/>
                  </a:cubicBezTo>
                  <a:cubicBezTo>
                    <a:pt x="276" y="331"/>
                    <a:pt x="239" y="241"/>
                    <a:pt x="172" y="144"/>
                  </a:cubicBezTo>
                  <a:cubicBezTo>
                    <a:pt x="118" y="63"/>
                    <a:pt x="52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7"/>
            <p:cNvSpPr/>
            <p:nvPr/>
          </p:nvSpPr>
          <p:spPr>
            <a:xfrm>
              <a:off x="569322" y="1408974"/>
              <a:ext cx="82265" cy="75160"/>
            </a:xfrm>
            <a:custGeom>
              <a:avLst/>
              <a:gdLst/>
              <a:ahLst/>
              <a:cxnLst/>
              <a:rect l="l" t="t" r="r" b="b"/>
              <a:pathLst>
                <a:path w="440" h="402" extrusionOk="0">
                  <a:moveTo>
                    <a:pt x="203" y="1"/>
                  </a:moveTo>
                  <a:cubicBezTo>
                    <a:pt x="155" y="1"/>
                    <a:pt x="109" y="18"/>
                    <a:pt x="75" y="52"/>
                  </a:cubicBezTo>
                  <a:cubicBezTo>
                    <a:pt x="0" y="119"/>
                    <a:pt x="0" y="246"/>
                    <a:pt x="75" y="335"/>
                  </a:cubicBezTo>
                  <a:cubicBezTo>
                    <a:pt x="119" y="379"/>
                    <a:pt x="175" y="402"/>
                    <a:pt x="230" y="402"/>
                  </a:cubicBezTo>
                  <a:cubicBezTo>
                    <a:pt x="277" y="402"/>
                    <a:pt x="323" y="385"/>
                    <a:pt x="358" y="350"/>
                  </a:cubicBezTo>
                  <a:cubicBezTo>
                    <a:pt x="440" y="283"/>
                    <a:pt x="432" y="157"/>
                    <a:pt x="358" y="67"/>
                  </a:cubicBezTo>
                  <a:cubicBezTo>
                    <a:pt x="314" y="23"/>
                    <a:pt x="257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7"/>
            <p:cNvSpPr/>
            <p:nvPr/>
          </p:nvSpPr>
          <p:spPr>
            <a:xfrm>
              <a:off x="651400" y="1345219"/>
              <a:ext cx="78151" cy="71234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168" y="0"/>
                  </a:moveTo>
                  <a:cubicBezTo>
                    <a:pt x="130" y="0"/>
                    <a:pt x="95" y="12"/>
                    <a:pt x="68" y="36"/>
                  </a:cubicBezTo>
                  <a:cubicBezTo>
                    <a:pt x="1" y="103"/>
                    <a:pt x="16" y="222"/>
                    <a:pt x="90" y="304"/>
                  </a:cubicBezTo>
                  <a:cubicBezTo>
                    <a:pt x="139" y="353"/>
                    <a:pt x="202" y="381"/>
                    <a:pt x="256" y="381"/>
                  </a:cubicBezTo>
                  <a:cubicBezTo>
                    <a:pt x="293" y="381"/>
                    <a:pt x="327" y="368"/>
                    <a:pt x="351" y="341"/>
                  </a:cubicBezTo>
                  <a:cubicBezTo>
                    <a:pt x="418" y="282"/>
                    <a:pt x="411" y="162"/>
                    <a:pt x="336" y="80"/>
                  </a:cubicBezTo>
                  <a:cubicBezTo>
                    <a:pt x="287" y="27"/>
                    <a:pt x="224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7"/>
            <p:cNvSpPr/>
            <p:nvPr/>
          </p:nvSpPr>
          <p:spPr>
            <a:xfrm>
              <a:off x="729364" y="1299786"/>
              <a:ext cx="68429" cy="66933"/>
            </a:xfrm>
            <a:custGeom>
              <a:avLst/>
              <a:gdLst/>
              <a:ahLst/>
              <a:cxnLst/>
              <a:rect l="l" t="t" r="r" b="b"/>
              <a:pathLst>
                <a:path w="366" h="358" extrusionOk="0">
                  <a:moveTo>
                    <a:pt x="98" y="0"/>
                  </a:moveTo>
                  <a:cubicBezTo>
                    <a:pt x="78" y="0"/>
                    <a:pt x="60" y="6"/>
                    <a:pt x="46" y="18"/>
                  </a:cubicBezTo>
                  <a:cubicBezTo>
                    <a:pt x="1" y="63"/>
                    <a:pt x="16" y="167"/>
                    <a:pt x="90" y="256"/>
                  </a:cubicBezTo>
                  <a:cubicBezTo>
                    <a:pt x="143" y="320"/>
                    <a:pt x="208" y="357"/>
                    <a:pt x="259" y="357"/>
                  </a:cubicBezTo>
                  <a:cubicBezTo>
                    <a:pt x="280" y="357"/>
                    <a:pt x="299" y="351"/>
                    <a:pt x="314" y="338"/>
                  </a:cubicBezTo>
                  <a:cubicBezTo>
                    <a:pt x="366" y="301"/>
                    <a:pt x="344" y="189"/>
                    <a:pt x="269" y="100"/>
                  </a:cubicBezTo>
                  <a:cubicBezTo>
                    <a:pt x="220" y="40"/>
                    <a:pt x="152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7"/>
            <p:cNvSpPr/>
            <p:nvPr/>
          </p:nvSpPr>
          <p:spPr>
            <a:xfrm>
              <a:off x="804711" y="1274920"/>
              <a:ext cx="51602" cy="64877"/>
            </a:xfrm>
            <a:custGeom>
              <a:avLst/>
              <a:gdLst/>
              <a:ahLst/>
              <a:cxnLst/>
              <a:rect l="l" t="t" r="r" b="b"/>
              <a:pathLst>
                <a:path w="276" h="347" extrusionOk="0">
                  <a:moveTo>
                    <a:pt x="28" y="0"/>
                  </a:moveTo>
                  <a:cubicBezTo>
                    <a:pt x="26" y="0"/>
                    <a:pt x="24" y="1"/>
                    <a:pt x="23" y="2"/>
                  </a:cubicBezTo>
                  <a:cubicBezTo>
                    <a:pt x="0" y="17"/>
                    <a:pt x="37" y="99"/>
                    <a:pt x="104" y="196"/>
                  </a:cubicBezTo>
                  <a:cubicBezTo>
                    <a:pt x="165" y="284"/>
                    <a:pt x="226" y="347"/>
                    <a:pt x="253" y="347"/>
                  </a:cubicBezTo>
                  <a:cubicBezTo>
                    <a:pt x="256" y="347"/>
                    <a:pt x="259" y="346"/>
                    <a:pt x="261" y="345"/>
                  </a:cubicBezTo>
                  <a:cubicBezTo>
                    <a:pt x="276" y="330"/>
                    <a:pt x="239" y="240"/>
                    <a:pt x="172" y="144"/>
                  </a:cubicBezTo>
                  <a:cubicBezTo>
                    <a:pt x="118" y="63"/>
                    <a:pt x="51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7"/>
            <p:cNvSpPr/>
            <p:nvPr/>
          </p:nvSpPr>
          <p:spPr>
            <a:xfrm>
              <a:off x="499584" y="1487499"/>
              <a:ext cx="78338" cy="71047"/>
            </a:xfrm>
            <a:custGeom>
              <a:avLst/>
              <a:gdLst/>
              <a:ahLst/>
              <a:cxnLst/>
              <a:rect l="l" t="t" r="r" b="b"/>
              <a:pathLst>
                <a:path w="419" h="380" extrusionOk="0">
                  <a:moveTo>
                    <a:pt x="163" y="1"/>
                  </a:moveTo>
                  <a:cubicBezTo>
                    <a:pt x="127" y="1"/>
                    <a:pt x="94" y="12"/>
                    <a:pt x="68" y="35"/>
                  </a:cubicBezTo>
                  <a:cubicBezTo>
                    <a:pt x="1" y="102"/>
                    <a:pt x="8" y="221"/>
                    <a:pt x="90" y="303"/>
                  </a:cubicBezTo>
                  <a:cubicBezTo>
                    <a:pt x="139" y="352"/>
                    <a:pt x="199" y="379"/>
                    <a:pt x="253" y="379"/>
                  </a:cubicBezTo>
                  <a:cubicBezTo>
                    <a:pt x="290" y="379"/>
                    <a:pt x="324" y="367"/>
                    <a:pt x="351" y="340"/>
                  </a:cubicBezTo>
                  <a:cubicBezTo>
                    <a:pt x="418" y="280"/>
                    <a:pt x="411" y="161"/>
                    <a:pt x="329" y="79"/>
                  </a:cubicBezTo>
                  <a:cubicBezTo>
                    <a:pt x="283" y="29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7"/>
            <p:cNvSpPr/>
            <p:nvPr/>
          </p:nvSpPr>
          <p:spPr>
            <a:xfrm>
              <a:off x="449478" y="1560602"/>
              <a:ext cx="74038" cy="62259"/>
            </a:xfrm>
            <a:custGeom>
              <a:avLst/>
              <a:gdLst/>
              <a:ahLst/>
              <a:cxnLst/>
              <a:rect l="l" t="t" r="r" b="b"/>
              <a:pathLst>
                <a:path w="396" h="333" extrusionOk="0">
                  <a:moveTo>
                    <a:pt x="110" y="1"/>
                  </a:moveTo>
                  <a:cubicBezTo>
                    <a:pt x="84" y="1"/>
                    <a:pt x="61" y="8"/>
                    <a:pt x="45" y="23"/>
                  </a:cubicBezTo>
                  <a:cubicBezTo>
                    <a:pt x="1" y="68"/>
                    <a:pt x="31" y="172"/>
                    <a:pt x="113" y="254"/>
                  </a:cubicBezTo>
                  <a:cubicBezTo>
                    <a:pt x="171" y="303"/>
                    <a:pt x="236" y="333"/>
                    <a:pt x="286" y="333"/>
                  </a:cubicBezTo>
                  <a:cubicBezTo>
                    <a:pt x="313" y="333"/>
                    <a:pt x="335" y="325"/>
                    <a:pt x="351" y="307"/>
                  </a:cubicBezTo>
                  <a:cubicBezTo>
                    <a:pt x="396" y="262"/>
                    <a:pt x="366" y="158"/>
                    <a:pt x="276" y="76"/>
                  </a:cubicBezTo>
                  <a:cubicBezTo>
                    <a:pt x="223" y="27"/>
                    <a:pt x="160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7"/>
            <p:cNvSpPr/>
            <p:nvPr/>
          </p:nvSpPr>
          <p:spPr>
            <a:xfrm>
              <a:off x="421620" y="1632023"/>
              <a:ext cx="67120" cy="50668"/>
            </a:xfrm>
            <a:custGeom>
              <a:avLst/>
              <a:gdLst/>
              <a:ahLst/>
              <a:cxnLst/>
              <a:rect l="l" t="t" r="r" b="b"/>
              <a:pathLst>
                <a:path w="359" h="271" extrusionOk="0">
                  <a:moveTo>
                    <a:pt x="33" y="1"/>
                  </a:moveTo>
                  <a:cubicBezTo>
                    <a:pt x="25" y="1"/>
                    <a:pt x="20" y="3"/>
                    <a:pt x="16" y="6"/>
                  </a:cubicBezTo>
                  <a:cubicBezTo>
                    <a:pt x="1" y="21"/>
                    <a:pt x="68" y="96"/>
                    <a:pt x="157" y="170"/>
                  </a:cubicBezTo>
                  <a:cubicBezTo>
                    <a:pt x="234" y="234"/>
                    <a:pt x="304" y="270"/>
                    <a:pt x="333" y="270"/>
                  </a:cubicBezTo>
                  <a:cubicBezTo>
                    <a:pt x="338" y="270"/>
                    <a:pt x="341" y="269"/>
                    <a:pt x="343" y="267"/>
                  </a:cubicBezTo>
                  <a:cubicBezTo>
                    <a:pt x="358" y="245"/>
                    <a:pt x="299" y="170"/>
                    <a:pt x="209" y="103"/>
                  </a:cubicBezTo>
                  <a:cubicBezTo>
                    <a:pt x="136" y="42"/>
                    <a:pt x="6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7"/>
            <p:cNvSpPr/>
            <p:nvPr/>
          </p:nvSpPr>
          <p:spPr>
            <a:xfrm>
              <a:off x="916142" y="1770003"/>
              <a:ext cx="40571" cy="36832"/>
            </a:xfrm>
            <a:custGeom>
              <a:avLst/>
              <a:gdLst/>
              <a:ahLst/>
              <a:cxnLst/>
              <a:rect l="l" t="t" r="r" b="b"/>
              <a:pathLst>
                <a:path w="217" h="197" extrusionOk="0">
                  <a:moveTo>
                    <a:pt x="100" y="0"/>
                  </a:moveTo>
                  <a:cubicBezTo>
                    <a:pt x="77" y="0"/>
                    <a:pt x="54" y="7"/>
                    <a:pt x="37" y="21"/>
                  </a:cubicBezTo>
                  <a:cubicBezTo>
                    <a:pt x="0" y="58"/>
                    <a:pt x="0" y="125"/>
                    <a:pt x="37" y="162"/>
                  </a:cubicBezTo>
                  <a:cubicBezTo>
                    <a:pt x="57" y="186"/>
                    <a:pt x="84" y="197"/>
                    <a:pt x="112" y="197"/>
                  </a:cubicBezTo>
                  <a:cubicBezTo>
                    <a:pt x="137" y="197"/>
                    <a:pt x="161" y="188"/>
                    <a:pt x="179" y="170"/>
                  </a:cubicBezTo>
                  <a:cubicBezTo>
                    <a:pt x="216" y="140"/>
                    <a:pt x="216" y="73"/>
                    <a:pt x="179" y="36"/>
                  </a:cubicBezTo>
                  <a:cubicBezTo>
                    <a:pt x="158" y="11"/>
                    <a:pt x="129" y="0"/>
                    <a:pt x="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7"/>
            <p:cNvSpPr/>
            <p:nvPr/>
          </p:nvSpPr>
          <p:spPr>
            <a:xfrm>
              <a:off x="950917" y="1740276"/>
              <a:ext cx="37767" cy="34215"/>
            </a:xfrm>
            <a:custGeom>
              <a:avLst/>
              <a:gdLst/>
              <a:ahLst/>
              <a:cxnLst/>
              <a:rect l="l" t="t" r="r" b="b"/>
              <a:pathLst>
                <a:path w="202" h="183" extrusionOk="0">
                  <a:moveTo>
                    <a:pt x="72" y="0"/>
                  </a:moveTo>
                  <a:cubicBezTo>
                    <a:pt x="56" y="0"/>
                    <a:pt x="41" y="5"/>
                    <a:pt x="30" y="16"/>
                  </a:cubicBezTo>
                  <a:cubicBezTo>
                    <a:pt x="0" y="46"/>
                    <a:pt x="8" y="105"/>
                    <a:pt x="45" y="143"/>
                  </a:cubicBezTo>
                  <a:cubicBezTo>
                    <a:pt x="67" y="169"/>
                    <a:pt x="95" y="183"/>
                    <a:pt x="122" y="183"/>
                  </a:cubicBezTo>
                  <a:cubicBezTo>
                    <a:pt x="139" y="183"/>
                    <a:pt x="157" y="177"/>
                    <a:pt x="172" y="165"/>
                  </a:cubicBezTo>
                  <a:cubicBezTo>
                    <a:pt x="201" y="135"/>
                    <a:pt x="194" y="83"/>
                    <a:pt x="157" y="38"/>
                  </a:cubicBezTo>
                  <a:cubicBezTo>
                    <a:pt x="133" y="15"/>
                    <a:pt x="101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7"/>
            <p:cNvSpPr/>
            <p:nvPr/>
          </p:nvSpPr>
          <p:spPr>
            <a:xfrm>
              <a:off x="978775" y="1719336"/>
              <a:ext cx="28045" cy="33093"/>
            </a:xfrm>
            <a:custGeom>
              <a:avLst/>
              <a:gdLst/>
              <a:ahLst/>
              <a:cxnLst/>
              <a:rect l="l" t="t" r="r" b="b"/>
              <a:pathLst>
                <a:path w="150" h="177" extrusionOk="0">
                  <a:moveTo>
                    <a:pt x="28" y="0"/>
                  </a:moveTo>
                  <a:cubicBezTo>
                    <a:pt x="26" y="0"/>
                    <a:pt x="24" y="0"/>
                    <a:pt x="23" y="1"/>
                  </a:cubicBezTo>
                  <a:cubicBezTo>
                    <a:pt x="0" y="16"/>
                    <a:pt x="15" y="61"/>
                    <a:pt x="45" y="113"/>
                  </a:cubicBezTo>
                  <a:cubicBezTo>
                    <a:pt x="70" y="150"/>
                    <a:pt x="99" y="176"/>
                    <a:pt x="121" y="176"/>
                  </a:cubicBezTo>
                  <a:cubicBezTo>
                    <a:pt x="126" y="176"/>
                    <a:pt x="130" y="175"/>
                    <a:pt x="134" y="173"/>
                  </a:cubicBezTo>
                  <a:cubicBezTo>
                    <a:pt x="149" y="165"/>
                    <a:pt x="142" y="113"/>
                    <a:pt x="112" y="68"/>
                  </a:cubicBezTo>
                  <a:cubicBezTo>
                    <a:pt x="79" y="28"/>
                    <a:pt x="45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7"/>
            <p:cNvSpPr/>
            <p:nvPr/>
          </p:nvSpPr>
          <p:spPr>
            <a:xfrm>
              <a:off x="883984" y="1802535"/>
              <a:ext cx="37767" cy="34215"/>
            </a:xfrm>
            <a:custGeom>
              <a:avLst/>
              <a:gdLst/>
              <a:ahLst/>
              <a:cxnLst/>
              <a:rect l="l" t="t" r="r" b="b"/>
              <a:pathLst>
                <a:path w="202" h="183" extrusionOk="0">
                  <a:moveTo>
                    <a:pt x="81" y="0"/>
                  </a:moveTo>
                  <a:cubicBezTo>
                    <a:pt x="63" y="0"/>
                    <a:pt x="45" y="6"/>
                    <a:pt x="31" y="18"/>
                  </a:cubicBezTo>
                  <a:cubicBezTo>
                    <a:pt x="1" y="48"/>
                    <a:pt x="8" y="100"/>
                    <a:pt x="45" y="145"/>
                  </a:cubicBezTo>
                  <a:cubicBezTo>
                    <a:pt x="69" y="168"/>
                    <a:pt x="102" y="183"/>
                    <a:pt x="130" y="183"/>
                  </a:cubicBezTo>
                  <a:cubicBezTo>
                    <a:pt x="146" y="183"/>
                    <a:pt x="161" y="178"/>
                    <a:pt x="172" y="167"/>
                  </a:cubicBezTo>
                  <a:cubicBezTo>
                    <a:pt x="202" y="137"/>
                    <a:pt x="194" y="78"/>
                    <a:pt x="157" y="40"/>
                  </a:cubicBezTo>
                  <a:cubicBezTo>
                    <a:pt x="135" y="14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7"/>
            <p:cNvSpPr/>
            <p:nvPr/>
          </p:nvSpPr>
          <p:spPr>
            <a:xfrm>
              <a:off x="861735" y="1828336"/>
              <a:ext cx="36458" cy="26175"/>
            </a:xfrm>
            <a:custGeom>
              <a:avLst/>
              <a:gdLst/>
              <a:ahLst/>
              <a:cxnLst/>
              <a:rect l="l" t="t" r="r" b="b"/>
              <a:pathLst>
                <a:path w="195" h="140" extrusionOk="0">
                  <a:moveTo>
                    <a:pt x="33" y="1"/>
                  </a:moveTo>
                  <a:cubicBezTo>
                    <a:pt x="26" y="1"/>
                    <a:pt x="20" y="3"/>
                    <a:pt x="16" y="7"/>
                  </a:cubicBezTo>
                  <a:cubicBezTo>
                    <a:pt x="1" y="29"/>
                    <a:pt x="30" y="66"/>
                    <a:pt x="75" y="104"/>
                  </a:cubicBezTo>
                  <a:cubicBezTo>
                    <a:pt x="108" y="125"/>
                    <a:pt x="141" y="139"/>
                    <a:pt x="162" y="139"/>
                  </a:cubicBezTo>
                  <a:cubicBezTo>
                    <a:pt x="169" y="139"/>
                    <a:pt x="175" y="137"/>
                    <a:pt x="179" y="133"/>
                  </a:cubicBezTo>
                  <a:cubicBezTo>
                    <a:pt x="194" y="111"/>
                    <a:pt x="164" y="74"/>
                    <a:pt x="120" y="37"/>
                  </a:cubicBezTo>
                  <a:cubicBezTo>
                    <a:pt x="87" y="15"/>
                    <a:pt x="54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7"/>
            <p:cNvSpPr/>
            <p:nvPr/>
          </p:nvSpPr>
          <p:spPr>
            <a:xfrm>
              <a:off x="1399259" y="2280230"/>
              <a:ext cx="40571" cy="36645"/>
            </a:xfrm>
            <a:custGeom>
              <a:avLst/>
              <a:gdLst/>
              <a:ahLst/>
              <a:cxnLst/>
              <a:rect l="l" t="t" r="r" b="b"/>
              <a:pathLst>
                <a:path w="217" h="196" extrusionOk="0">
                  <a:moveTo>
                    <a:pt x="99" y="1"/>
                  </a:moveTo>
                  <a:cubicBezTo>
                    <a:pt x="76" y="1"/>
                    <a:pt x="55" y="9"/>
                    <a:pt x="38" y="25"/>
                  </a:cubicBezTo>
                  <a:cubicBezTo>
                    <a:pt x="1" y="63"/>
                    <a:pt x="1" y="122"/>
                    <a:pt x="38" y="160"/>
                  </a:cubicBezTo>
                  <a:cubicBezTo>
                    <a:pt x="59" y="184"/>
                    <a:pt x="88" y="195"/>
                    <a:pt x="117" y="195"/>
                  </a:cubicBezTo>
                  <a:cubicBezTo>
                    <a:pt x="140" y="195"/>
                    <a:pt x="163" y="188"/>
                    <a:pt x="180" y="174"/>
                  </a:cubicBezTo>
                  <a:cubicBezTo>
                    <a:pt x="217" y="137"/>
                    <a:pt x="217" y="78"/>
                    <a:pt x="180" y="33"/>
                  </a:cubicBezTo>
                  <a:cubicBezTo>
                    <a:pt x="155" y="12"/>
                    <a:pt x="126" y="1"/>
                    <a:pt x="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7"/>
            <p:cNvSpPr/>
            <p:nvPr/>
          </p:nvSpPr>
          <p:spPr>
            <a:xfrm>
              <a:off x="1434222" y="2250877"/>
              <a:ext cx="37767" cy="33467"/>
            </a:xfrm>
            <a:custGeom>
              <a:avLst/>
              <a:gdLst/>
              <a:ahLst/>
              <a:cxnLst/>
              <a:rect l="l" t="t" r="r" b="b"/>
              <a:pathLst>
                <a:path w="202" h="179" extrusionOk="0">
                  <a:moveTo>
                    <a:pt x="79" y="0"/>
                  </a:moveTo>
                  <a:cubicBezTo>
                    <a:pt x="60" y="0"/>
                    <a:pt x="42" y="6"/>
                    <a:pt x="30" y="19"/>
                  </a:cubicBezTo>
                  <a:cubicBezTo>
                    <a:pt x="0" y="41"/>
                    <a:pt x="0" y="101"/>
                    <a:pt x="45" y="145"/>
                  </a:cubicBezTo>
                  <a:cubicBezTo>
                    <a:pt x="66" y="167"/>
                    <a:pt x="93" y="179"/>
                    <a:pt x="118" y="179"/>
                  </a:cubicBezTo>
                  <a:cubicBezTo>
                    <a:pt x="135" y="179"/>
                    <a:pt x="151" y="173"/>
                    <a:pt x="164" y="160"/>
                  </a:cubicBezTo>
                  <a:cubicBezTo>
                    <a:pt x="201" y="138"/>
                    <a:pt x="194" y="78"/>
                    <a:pt x="156" y="33"/>
                  </a:cubicBezTo>
                  <a:cubicBezTo>
                    <a:pt x="135" y="12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7"/>
            <p:cNvSpPr/>
            <p:nvPr/>
          </p:nvSpPr>
          <p:spPr>
            <a:xfrm>
              <a:off x="1460584" y="2231058"/>
              <a:ext cx="30849" cy="29914"/>
            </a:xfrm>
            <a:custGeom>
              <a:avLst/>
              <a:gdLst/>
              <a:ahLst/>
              <a:cxnLst/>
              <a:rect l="l" t="t" r="r" b="b"/>
              <a:pathLst>
                <a:path w="165" h="160" extrusionOk="0">
                  <a:moveTo>
                    <a:pt x="29" y="1"/>
                  </a:moveTo>
                  <a:cubicBezTo>
                    <a:pt x="23" y="1"/>
                    <a:pt x="19" y="2"/>
                    <a:pt x="15" y="5"/>
                  </a:cubicBezTo>
                  <a:cubicBezTo>
                    <a:pt x="1" y="20"/>
                    <a:pt x="15" y="65"/>
                    <a:pt x="53" y="110"/>
                  </a:cubicBezTo>
                  <a:cubicBezTo>
                    <a:pt x="82" y="139"/>
                    <a:pt x="116" y="159"/>
                    <a:pt x="136" y="159"/>
                  </a:cubicBezTo>
                  <a:cubicBezTo>
                    <a:pt x="142" y="159"/>
                    <a:pt x="146" y="158"/>
                    <a:pt x="150" y="154"/>
                  </a:cubicBezTo>
                  <a:cubicBezTo>
                    <a:pt x="164" y="139"/>
                    <a:pt x="150" y="95"/>
                    <a:pt x="112" y="50"/>
                  </a:cubicBezTo>
                  <a:cubicBezTo>
                    <a:pt x="83" y="21"/>
                    <a:pt x="49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7"/>
            <p:cNvSpPr/>
            <p:nvPr/>
          </p:nvSpPr>
          <p:spPr>
            <a:xfrm>
              <a:off x="1367288" y="2312201"/>
              <a:ext cx="37767" cy="34775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77" y="0"/>
                  </a:moveTo>
                  <a:cubicBezTo>
                    <a:pt x="59" y="0"/>
                    <a:pt x="42" y="6"/>
                    <a:pt x="30" y="18"/>
                  </a:cubicBezTo>
                  <a:cubicBezTo>
                    <a:pt x="1" y="48"/>
                    <a:pt x="8" y="108"/>
                    <a:pt x="45" y="145"/>
                  </a:cubicBezTo>
                  <a:cubicBezTo>
                    <a:pt x="68" y="172"/>
                    <a:pt x="98" y="185"/>
                    <a:pt x="125" y="185"/>
                  </a:cubicBezTo>
                  <a:cubicBezTo>
                    <a:pt x="143" y="185"/>
                    <a:pt x="160" y="179"/>
                    <a:pt x="172" y="167"/>
                  </a:cubicBezTo>
                  <a:cubicBezTo>
                    <a:pt x="202" y="138"/>
                    <a:pt x="194" y="78"/>
                    <a:pt x="157" y="41"/>
                  </a:cubicBezTo>
                  <a:cubicBezTo>
                    <a:pt x="135" y="14"/>
                    <a:pt x="104" y="0"/>
                    <a:pt x="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7"/>
            <p:cNvSpPr/>
            <p:nvPr/>
          </p:nvSpPr>
          <p:spPr>
            <a:xfrm>
              <a:off x="1347844" y="2336881"/>
              <a:ext cx="30849" cy="29914"/>
            </a:xfrm>
            <a:custGeom>
              <a:avLst/>
              <a:gdLst/>
              <a:ahLst/>
              <a:cxnLst/>
              <a:rect l="l" t="t" r="r" b="b"/>
              <a:pathLst>
                <a:path w="165" h="160" extrusionOk="0">
                  <a:moveTo>
                    <a:pt x="28" y="1"/>
                  </a:moveTo>
                  <a:cubicBezTo>
                    <a:pt x="23" y="1"/>
                    <a:pt x="18" y="2"/>
                    <a:pt x="15" y="6"/>
                  </a:cubicBezTo>
                  <a:cubicBezTo>
                    <a:pt x="0" y="20"/>
                    <a:pt x="15" y="65"/>
                    <a:pt x="52" y="102"/>
                  </a:cubicBezTo>
                  <a:cubicBezTo>
                    <a:pt x="82" y="138"/>
                    <a:pt x="116" y="159"/>
                    <a:pt x="136" y="159"/>
                  </a:cubicBezTo>
                  <a:cubicBezTo>
                    <a:pt x="142" y="159"/>
                    <a:pt x="146" y="158"/>
                    <a:pt x="149" y="154"/>
                  </a:cubicBezTo>
                  <a:cubicBezTo>
                    <a:pt x="164" y="140"/>
                    <a:pt x="149" y="95"/>
                    <a:pt x="112" y="50"/>
                  </a:cubicBezTo>
                  <a:cubicBezTo>
                    <a:pt x="83" y="21"/>
                    <a:pt x="49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7"/>
            <p:cNvSpPr/>
            <p:nvPr/>
          </p:nvSpPr>
          <p:spPr>
            <a:xfrm>
              <a:off x="744695" y="562210"/>
              <a:ext cx="791236" cy="1436078"/>
            </a:xfrm>
            <a:custGeom>
              <a:avLst/>
              <a:gdLst/>
              <a:ahLst/>
              <a:cxnLst/>
              <a:rect l="l" t="t" r="r" b="b"/>
              <a:pathLst>
                <a:path w="4232" h="7681" extrusionOk="0">
                  <a:moveTo>
                    <a:pt x="4232" y="7375"/>
                  </a:moveTo>
                  <a:cubicBezTo>
                    <a:pt x="4217" y="7457"/>
                    <a:pt x="4180" y="7516"/>
                    <a:pt x="4128" y="7553"/>
                  </a:cubicBezTo>
                  <a:cubicBezTo>
                    <a:pt x="4068" y="7598"/>
                    <a:pt x="4001" y="7620"/>
                    <a:pt x="3949" y="7643"/>
                  </a:cubicBezTo>
                  <a:cubicBezTo>
                    <a:pt x="3897" y="7665"/>
                    <a:pt x="3815" y="7680"/>
                    <a:pt x="3740" y="7658"/>
                  </a:cubicBezTo>
                  <a:cubicBezTo>
                    <a:pt x="3696" y="7650"/>
                    <a:pt x="3658" y="7628"/>
                    <a:pt x="3621" y="7591"/>
                  </a:cubicBezTo>
                  <a:cubicBezTo>
                    <a:pt x="3599" y="7561"/>
                    <a:pt x="3569" y="7524"/>
                    <a:pt x="3539" y="7479"/>
                  </a:cubicBezTo>
                  <a:cubicBezTo>
                    <a:pt x="3509" y="7419"/>
                    <a:pt x="3479" y="7360"/>
                    <a:pt x="3442" y="7293"/>
                  </a:cubicBezTo>
                  <a:cubicBezTo>
                    <a:pt x="3368" y="7121"/>
                    <a:pt x="3278" y="6913"/>
                    <a:pt x="3196" y="6682"/>
                  </a:cubicBezTo>
                  <a:cubicBezTo>
                    <a:pt x="2980" y="6116"/>
                    <a:pt x="2735" y="5416"/>
                    <a:pt x="2466" y="4902"/>
                  </a:cubicBezTo>
                  <a:cubicBezTo>
                    <a:pt x="2310" y="4604"/>
                    <a:pt x="2183" y="4268"/>
                    <a:pt x="1952" y="4023"/>
                  </a:cubicBezTo>
                  <a:cubicBezTo>
                    <a:pt x="1655" y="3710"/>
                    <a:pt x="1409" y="3591"/>
                    <a:pt x="1178" y="3434"/>
                  </a:cubicBezTo>
                  <a:cubicBezTo>
                    <a:pt x="917" y="3263"/>
                    <a:pt x="671" y="3054"/>
                    <a:pt x="381" y="2511"/>
                  </a:cubicBezTo>
                  <a:cubicBezTo>
                    <a:pt x="277" y="2302"/>
                    <a:pt x="165" y="2049"/>
                    <a:pt x="90" y="1781"/>
                  </a:cubicBezTo>
                  <a:cubicBezTo>
                    <a:pt x="31" y="1565"/>
                    <a:pt x="1" y="1334"/>
                    <a:pt x="23" y="1103"/>
                  </a:cubicBezTo>
                  <a:cubicBezTo>
                    <a:pt x="31" y="939"/>
                    <a:pt x="68" y="775"/>
                    <a:pt x="142" y="619"/>
                  </a:cubicBezTo>
                  <a:cubicBezTo>
                    <a:pt x="202" y="499"/>
                    <a:pt x="277" y="388"/>
                    <a:pt x="373" y="276"/>
                  </a:cubicBezTo>
                  <a:cubicBezTo>
                    <a:pt x="411" y="246"/>
                    <a:pt x="448" y="216"/>
                    <a:pt x="478" y="194"/>
                  </a:cubicBezTo>
                  <a:cubicBezTo>
                    <a:pt x="545" y="149"/>
                    <a:pt x="604" y="112"/>
                    <a:pt x="656" y="90"/>
                  </a:cubicBezTo>
                  <a:cubicBezTo>
                    <a:pt x="709" y="67"/>
                    <a:pt x="738" y="52"/>
                    <a:pt x="776" y="45"/>
                  </a:cubicBezTo>
                  <a:cubicBezTo>
                    <a:pt x="813" y="30"/>
                    <a:pt x="843" y="23"/>
                    <a:pt x="895" y="15"/>
                  </a:cubicBezTo>
                  <a:cubicBezTo>
                    <a:pt x="1059" y="0"/>
                    <a:pt x="1200" y="8"/>
                    <a:pt x="1342" y="38"/>
                  </a:cubicBezTo>
                  <a:cubicBezTo>
                    <a:pt x="1513" y="82"/>
                    <a:pt x="1669" y="157"/>
                    <a:pt x="1804" y="254"/>
                  </a:cubicBezTo>
                  <a:cubicBezTo>
                    <a:pt x="1997" y="388"/>
                    <a:pt x="2154" y="574"/>
                    <a:pt x="2280" y="775"/>
                  </a:cubicBezTo>
                  <a:cubicBezTo>
                    <a:pt x="2437" y="1021"/>
                    <a:pt x="2556" y="1282"/>
                    <a:pt x="2645" y="1512"/>
                  </a:cubicBezTo>
                  <a:cubicBezTo>
                    <a:pt x="2876" y="2093"/>
                    <a:pt x="2831" y="2488"/>
                    <a:pt x="2764" y="2831"/>
                  </a:cubicBezTo>
                  <a:cubicBezTo>
                    <a:pt x="2705" y="3129"/>
                    <a:pt x="2630" y="3382"/>
                    <a:pt x="2712" y="3687"/>
                  </a:cubicBezTo>
                  <a:cubicBezTo>
                    <a:pt x="2802" y="4015"/>
                    <a:pt x="2876" y="4350"/>
                    <a:pt x="3018" y="4663"/>
                  </a:cubicBezTo>
                  <a:cubicBezTo>
                    <a:pt x="3256" y="5214"/>
                    <a:pt x="3636" y="5892"/>
                    <a:pt x="3904" y="6444"/>
                  </a:cubicBezTo>
                  <a:cubicBezTo>
                    <a:pt x="4016" y="6674"/>
                    <a:pt x="4105" y="6876"/>
                    <a:pt x="4165" y="7047"/>
                  </a:cubicBezTo>
                  <a:cubicBezTo>
                    <a:pt x="4187" y="7114"/>
                    <a:pt x="4209" y="7181"/>
                    <a:pt x="4217" y="7241"/>
                  </a:cubicBezTo>
                  <a:cubicBezTo>
                    <a:pt x="4232" y="7293"/>
                    <a:pt x="4232" y="7337"/>
                    <a:pt x="4232" y="73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7"/>
            <p:cNvSpPr/>
            <p:nvPr/>
          </p:nvSpPr>
          <p:spPr>
            <a:xfrm>
              <a:off x="911842" y="719821"/>
              <a:ext cx="68429" cy="63755"/>
            </a:xfrm>
            <a:custGeom>
              <a:avLst/>
              <a:gdLst/>
              <a:ahLst/>
              <a:cxnLst/>
              <a:rect l="l" t="t" r="r" b="b"/>
              <a:pathLst>
                <a:path w="366" h="341" extrusionOk="0">
                  <a:moveTo>
                    <a:pt x="173" y="1"/>
                  </a:moveTo>
                  <a:cubicBezTo>
                    <a:pt x="153" y="1"/>
                    <a:pt x="132" y="5"/>
                    <a:pt x="112" y="14"/>
                  </a:cubicBezTo>
                  <a:cubicBezTo>
                    <a:pt x="31" y="51"/>
                    <a:pt x="1" y="148"/>
                    <a:pt x="38" y="237"/>
                  </a:cubicBezTo>
                  <a:cubicBezTo>
                    <a:pt x="66" y="299"/>
                    <a:pt x="128" y="340"/>
                    <a:pt x="193" y="340"/>
                  </a:cubicBezTo>
                  <a:cubicBezTo>
                    <a:pt x="213" y="340"/>
                    <a:pt x="234" y="336"/>
                    <a:pt x="254" y="327"/>
                  </a:cubicBezTo>
                  <a:cubicBezTo>
                    <a:pt x="336" y="297"/>
                    <a:pt x="366" y="193"/>
                    <a:pt x="329" y="111"/>
                  </a:cubicBezTo>
                  <a:cubicBezTo>
                    <a:pt x="300" y="43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7"/>
            <p:cNvSpPr/>
            <p:nvPr/>
          </p:nvSpPr>
          <p:spPr>
            <a:xfrm>
              <a:off x="996911" y="691776"/>
              <a:ext cx="61325" cy="62446"/>
            </a:xfrm>
            <a:custGeom>
              <a:avLst/>
              <a:gdLst/>
              <a:ahLst/>
              <a:cxnLst/>
              <a:rect l="l" t="t" r="r" b="b"/>
              <a:pathLst>
                <a:path w="328" h="334" extrusionOk="0">
                  <a:moveTo>
                    <a:pt x="138" y="1"/>
                  </a:moveTo>
                  <a:cubicBezTo>
                    <a:pt x="118" y="1"/>
                    <a:pt x="100" y="5"/>
                    <a:pt x="82" y="15"/>
                  </a:cubicBezTo>
                  <a:cubicBezTo>
                    <a:pt x="15" y="52"/>
                    <a:pt x="0" y="149"/>
                    <a:pt x="45" y="231"/>
                  </a:cubicBezTo>
                  <a:cubicBezTo>
                    <a:pt x="79" y="293"/>
                    <a:pt x="138" y="334"/>
                    <a:pt x="194" y="334"/>
                  </a:cubicBezTo>
                  <a:cubicBezTo>
                    <a:pt x="212" y="334"/>
                    <a:pt x="230" y="329"/>
                    <a:pt x="246" y="320"/>
                  </a:cubicBezTo>
                  <a:cubicBezTo>
                    <a:pt x="313" y="283"/>
                    <a:pt x="328" y="186"/>
                    <a:pt x="283" y="104"/>
                  </a:cubicBezTo>
                  <a:cubicBezTo>
                    <a:pt x="250" y="38"/>
                    <a:pt x="193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7"/>
            <p:cNvSpPr/>
            <p:nvPr/>
          </p:nvSpPr>
          <p:spPr>
            <a:xfrm>
              <a:off x="1073379" y="679437"/>
              <a:ext cx="50294" cy="60016"/>
            </a:xfrm>
            <a:custGeom>
              <a:avLst/>
              <a:gdLst/>
              <a:ahLst/>
              <a:cxnLst/>
              <a:rect l="l" t="t" r="r" b="b"/>
              <a:pathLst>
                <a:path w="269" h="321" extrusionOk="0">
                  <a:moveTo>
                    <a:pt x="82" y="1"/>
                  </a:moveTo>
                  <a:cubicBezTo>
                    <a:pt x="72" y="1"/>
                    <a:pt x="62" y="3"/>
                    <a:pt x="53" y="6"/>
                  </a:cubicBezTo>
                  <a:cubicBezTo>
                    <a:pt x="8" y="36"/>
                    <a:pt x="1" y="126"/>
                    <a:pt x="46" y="208"/>
                  </a:cubicBezTo>
                  <a:cubicBezTo>
                    <a:pt x="82" y="274"/>
                    <a:pt x="137" y="320"/>
                    <a:pt x="184" y="320"/>
                  </a:cubicBezTo>
                  <a:cubicBezTo>
                    <a:pt x="196" y="320"/>
                    <a:pt x="207" y="318"/>
                    <a:pt x="217" y="312"/>
                  </a:cubicBezTo>
                  <a:cubicBezTo>
                    <a:pt x="262" y="290"/>
                    <a:pt x="269" y="200"/>
                    <a:pt x="224" y="118"/>
                  </a:cubicBezTo>
                  <a:cubicBezTo>
                    <a:pt x="187" y="44"/>
                    <a:pt x="130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7"/>
            <p:cNvSpPr/>
            <p:nvPr/>
          </p:nvSpPr>
          <p:spPr>
            <a:xfrm>
              <a:off x="1136200" y="682989"/>
              <a:ext cx="40571" cy="55342"/>
            </a:xfrm>
            <a:custGeom>
              <a:avLst/>
              <a:gdLst/>
              <a:ahLst/>
              <a:cxnLst/>
              <a:rect l="l" t="t" r="r" b="b"/>
              <a:pathLst>
                <a:path w="217" h="296" extrusionOk="0"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0" y="10"/>
                    <a:pt x="30" y="84"/>
                    <a:pt x="82" y="166"/>
                  </a:cubicBezTo>
                  <a:cubicBezTo>
                    <a:pt x="122" y="240"/>
                    <a:pt x="174" y="295"/>
                    <a:pt x="195" y="295"/>
                  </a:cubicBezTo>
                  <a:cubicBezTo>
                    <a:pt x="198" y="295"/>
                    <a:pt x="200" y="294"/>
                    <a:pt x="201" y="293"/>
                  </a:cubicBezTo>
                  <a:cubicBezTo>
                    <a:pt x="216" y="285"/>
                    <a:pt x="194" y="211"/>
                    <a:pt x="142" y="129"/>
                  </a:cubicBezTo>
                  <a:cubicBezTo>
                    <a:pt x="95" y="56"/>
                    <a:pt x="48" y="0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7"/>
            <p:cNvSpPr/>
            <p:nvPr/>
          </p:nvSpPr>
          <p:spPr>
            <a:xfrm>
              <a:off x="839486" y="760393"/>
              <a:ext cx="60016" cy="63381"/>
            </a:xfrm>
            <a:custGeom>
              <a:avLst/>
              <a:gdLst/>
              <a:ahLst/>
              <a:cxnLst/>
              <a:rect l="l" t="t" r="r" b="b"/>
              <a:pathLst>
                <a:path w="321" h="339" extrusionOk="0">
                  <a:moveTo>
                    <a:pt x="137" y="0"/>
                  </a:moveTo>
                  <a:cubicBezTo>
                    <a:pt x="126" y="0"/>
                    <a:pt x="115" y="2"/>
                    <a:pt x="105" y="6"/>
                  </a:cubicBezTo>
                  <a:cubicBezTo>
                    <a:pt x="30" y="28"/>
                    <a:pt x="0" y="125"/>
                    <a:pt x="30" y="214"/>
                  </a:cubicBezTo>
                  <a:cubicBezTo>
                    <a:pt x="55" y="290"/>
                    <a:pt x="118" y="338"/>
                    <a:pt x="181" y="338"/>
                  </a:cubicBezTo>
                  <a:cubicBezTo>
                    <a:pt x="193" y="338"/>
                    <a:pt x="205" y="337"/>
                    <a:pt x="216" y="333"/>
                  </a:cubicBezTo>
                  <a:cubicBezTo>
                    <a:pt x="283" y="311"/>
                    <a:pt x="321" y="214"/>
                    <a:pt x="291" y="125"/>
                  </a:cubicBezTo>
                  <a:cubicBezTo>
                    <a:pt x="260" y="49"/>
                    <a:pt x="196" y="0"/>
                    <a:pt x="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7"/>
            <p:cNvSpPr/>
            <p:nvPr/>
          </p:nvSpPr>
          <p:spPr>
            <a:xfrm>
              <a:off x="787884" y="803955"/>
              <a:ext cx="47676" cy="62446"/>
            </a:xfrm>
            <a:custGeom>
              <a:avLst/>
              <a:gdLst/>
              <a:ahLst/>
              <a:cxnLst/>
              <a:rect l="l" t="t" r="r" b="b"/>
              <a:pathLst>
                <a:path w="255" h="334" extrusionOk="0">
                  <a:moveTo>
                    <a:pt x="86" y="1"/>
                  </a:moveTo>
                  <a:cubicBezTo>
                    <a:pt x="80" y="1"/>
                    <a:pt x="74" y="2"/>
                    <a:pt x="68" y="3"/>
                  </a:cubicBezTo>
                  <a:cubicBezTo>
                    <a:pt x="16" y="18"/>
                    <a:pt x="1" y="108"/>
                    <a:pt x="31" y="197"/>
                  </a:cubicBezTo>
                  <a:cubicBezTo>
                    <a:pt x="64" y="277"/>
                    <a:pt x="121" y="333"/>
                    <a:pt x="165" y="333"/>
                  </a:cubicBezTo>
                  <a:cubicBezTo>
                    <a:pt x="170" y="333"/>
                    <a:pt x="175" y="333"/>
                    <a:pt x="180" y="331"/>
                  </a:cubicBezTo>
                  <a:cubicBezTo>
                    <a:pt x="232" y="309"/>
                    <a:pt x="254" y="227"/>
                    <a:pt x="217" y="138"/>
                  </a:cubicBezTo>
                  <a:cubicBezTo>
                    <a:pt x="190" y="52"/>
                    <a:pt x="135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7"/>
            <p:cNvSpPr/>
            <p:nvPr/>
          </p:nvSpPr>
          <p:spPr>
            <a:xfrm>
              <a:off x="760026" y="846209"/>
              <a:ext cx="25240" cy="63007"/>
            </a:xfrm>
            <a:custGeom>
              <a:avLst/>
              <a:gdLst/>
              <a:ahLst/>
              <a:cxnLst/>
              <a:rect l="l" t="t" r="r" b="b"/>
              <a:pathLst>
                <a:path w="135" h="337" extrusionOk="0">
                  <a:moveTo>
                    <a:pt x="23" y="1"/>
                  </a:moveTo>
                  <a:lnTo>
                    <a:pt x="23" y="1"/>
                  </a:lnTo>
                  <a:cubicBezTo>
                    <a:pt x="1" y="8"/>
                    <a:pt x="8" y="90"/>
                    <a:pt x="31" y="180"/>
                  </a:cubicBezTo>
                  <a:cubicBezTo>
                    <a:pt x="59" y="265"/>
                    <a:pt x="94" y="337"/>
                    <a:pt x="110" y="337"/>
                  </a:cubicBezTo>
                  <a:cubicBezTo>
                    <a:pt x="111" y="337"/>
                    <a:pt x="112" y="336"/>
                    <a:pt x="113" y="336"/>
                  </a:cubicBezTo>
                  <a:cubicBezTo>
                    <a:pt x="135" y="329"/>
                    <a:pt x="127" y="254"/>
                    <a:pt x="105" y="157"/>
                  </a:cubicBezTo>
                  <a:cubicBezTo>
                    <a:pt x="75" y="68"/>
                    <a:pt x="38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7"/>
            <p:cNvSpPr/>
            <p:nvPr/>
          </p:nvSpPr>
          <p:spPr>
            <a:xfrm>
              <a:off x="992611" y="906412"/>
              <a:ext cx="69925" cy="64503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81" y="1"/>
                  </a:moveTo>
                  <a:cubicBezTo>
                    <a:pt x="160" y="1"/>
                    <a:pt x="140" y="5"/>
                    <a:pt x="120" y="14"/>
                  </a:cubicBezTo>
                  <a:cubicBezTo>
                    <a:pt x="38" y="51"/>
                    <a:pt x="1" y="148"/>
                    <a:pt x="45" y="238"/>
                  </a:cubicBezTo>
                  <a:cubicBezTo>
                    <a:pt x="74" y="307"/>
                    <a:pt x="139" y="344"/>
                    <a:pt x="201" y="344"/>
                  </a:cubicBezTo>
                  <a:cubicBezTo>
                    <a:pt x="219" y="344"/>
                    <a:pt x="237" y="341"/>
                    <a:pt x="254" y="334"/>
                  </a:cubicBezTo>
                  <a:cubicBezTo>
                    <a:pt x="336" y="297"/>
                    <a:pt x="373" y="200"/>
                    <a:pt x="336" y="111"/>
                  </a:cubicBezTo>
                  <a:cubicBezTo>
                    <a:pt x="308" y="43"/>
                    <a:pt x="245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27"/>
            <p:cNvSpPr/>
            <p:nvPr/>
          </p:nvSpPr>
          <p:spPr>
            <a:xfrm>
              <a:off x="1078988" y="878180"/>
              <a:ext cx="61511" cy="63381"/>
            </a:xfrm>
            <a:custGeom>
              <a:avLst/>
              <a:gdLst/>
              <a:ahLst/>
              <a:cxnLst/>
              <a:rect l="l" t="t" r="r" b="b"/>
              <a:pathLst>
                <a:path w="329" h="339" extrusionOk="0">
                  <a:moveTo>
                    <a:pt x="138" y="0"/>
                  </a:moveTo>
                  <a:cubicBezTo>
                    <a:pt x="124" y="0"/>
                    <a:pt x="110" y="3"/>
                    <a:pt x="97" y="9"/>
                  </a:cubicBezTo>
                  <a:cubicBezTo>
                    <a:pt x="23" y="38"/>
                    <a:pt x="1" y="135"/>
                    <a:pt x="38" y="225"/>
                  </a:cubicBezTo>
                  <a:cubicBezTo>
                    <a:pt x="67" y="295"/>
                    <a:pt x="129" y="338"/>
                    <a:pt x="187" y="338"/>
                  </a:cubicBezTo>
                  <a:cubicBezTo>
                    <a:pt x="203" y="338"/>
                    <a:pt x="218" y="335"/>
                    <a:pt x="232" y="329"/>
                  </a:cubicBezTo>
                  <a:cubicBezTo>
                    <a:pt x="299" y="299"/>
                    <a:pt x="328" y="202"/>
                    <a:pt x="291" y="113"/>
                  </a:cubicBezTo>
                  <a:cubicBezTo>
                    <a:pt x="255" y="47"/>
                    <a:pt x="195" y="0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7"/>
            <p:cNvSpPr/>
            <p:nvPr/>
          </p:nvSpPr>
          <p:spPr>
            <a:xfrm>
              <a:off x="1155644" y="861167"/>
              <a:ext cx="47489" cy="62446"/>
            </a:xfrm>
            <a:custGeom>
              <a:avLst/>
              <a:gdLst/>
              <a:ahLst/>
              <a:cxnLst/>
              <a:rect l="l" t="t" r="r" b="b"/>
              <a:pathLst>
                <a:path w="254" h="334" extrusionOk="0">
                  <a:moveTo>
                    <a:pt x="84" y="1"/>
                  </a:moveTo>
                  <a:cubicBezTo>
                    <a:pt x="78" y="1"/>
                    <a:pt x="73" y="1"/>
                    <a:pt x="67" y="3"/>
                  </a:cubicBezTo>
                  <a:cubicBezTo>
                    <a:pt x="15" y="25"/>
                    <a:pt x="0" y="115"/>
                    <a:pt x="30" y="204"/>
                  </a:cubicBezTo>
                  <a:cubicBezTo>
                    <a:pt x="63" y="283"/>
                    <a:pt x="119" y="333"/>
                    <a:pt x="168" y="333"/>
                  </a:cubicBezTo>
                  <a:cubicBezTo>
                    <a:pt x="174" y="333"/>
                    <a:pt x="181" y="332"/>
                    <a:pt x="187" y="331"/>
                  </a:cubicBezTo>
                  <a:cubicBezTo>
                    <a:pt x="239" y="308"/>
                    <a:pt x="254" y="226"/>
                    <a:pt x="216" y="137"/>
                  </a:cubicBezTo>
                  <a:cubicBezTo>
                    <a:pt x="190" y="57"/>
                    <a:pt x="133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7"/>
            <p:cNvSpPr/>
            <p:nvPr/>
          </p:nvSpPr>
          <p:spPr>
            <a:xfrm>
              <a:off x="1226691" y="858736"/>
              <a:ext cx="25240" cy="63007"/>
            </a:xfrm>
            <a:custGeom>
              <a:avLst/>
              <a:gdLst/>
              <a:ahLst/>
              <a:cxnLst/>
              <a:rect l="l" t="t" r="r" b="b"/>
              <a:pathLst>
                <a:path w="135" h="337" extrusionOk="0">
                  <a:moveTo>
                    <a:pt x="23" y="1"/>
                  </a:moveTo>
                  <a:cubicBezTo>
                    <a:pt x="0" y="8"/>
                    <a:pt x="8" y="90"/>
                    <a:pt x="30" y="180"/>
                  </a:cubicBezTo>
                  <a:cubicBezTo>
                    <a:pt x="58" y="272"/>
                    <a:pt x="93" y="337"/>
                    <a:pt x="109" y="337"/>
                  </a:cubicBezTo>
                  <a:cubicBezTo>
                    <a:pt x="110" y="337"/>
                    <a:pt x="111" y="337"/>
                    <a:pt x="112" y="336"/>
                  </a:cubicBezTo>
                  <a:cubicBezTo>
                    <a:pt x="134" y="336"/>
                    <a:pt x="127" y="254"/>
                    <a:pt x="104" y="165"/>
                  </a:cubicBezTo>
                  <a:cubicBezTo>
                    <a:pt x="75" y="68"/>
                    <a:pt x="3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7"/>
            <p:cNvSpPr/>
            <p:nvPr/>
          </p:nvSpPr>
          <p:spPr>
            <a:xfrm>
              <a:off x="920255" y="947544"/>
              <a:ext cx="61511" cy="63381"/>
            </a:xfrm>
            <a:custGeom>
              <a:avLst/>
              <a:gdLst/>
              <a:ahLst/>
              <a:cxnLst/>
              <a:rect l="l" t="t" r="r" b="b"/>
              <a:pathLst>
                <a:path w="329" h="339" extrusionOk="0">
                  <a:moveTo>
                    <a:pt x="142" y="1"/>
                  </a:moveTo>
                  <a:cubicBezTo>
                    <a:pt x="126" y="1"/>
                    <a:pt x="111" y="4"/>
                    <a:pt x="97" y="10"/>
                  </a:cubicBezTo>
                  <a:cubicBezTo>
                    <a:pt x="23" y="40"/>
                    <a:pt x="0" y="137"/>
                    <a:pt x="38" y="226"/>
                  </a:cubicBezTo>
                  <a:cubicBezTo>
                    <a:pt x="68" y="292"/>
                    <a:pt x="132" y="339"/>
                    <a:pt x="190" y="339"/>
                  </a:cubicBezTo>
                  <a:cubicBezTo>
                    <a:pt x="205" y="339"/>
                    <a:pt x="218" y="336"/>
                    <a:pt x="231" y="330"/>
                  </a:cubicBezTo>
                  <a:cubicBezTo>
                    <a:pt x="298" y="301"/>
                    <a:pt x="328" y="204"/>
                    <a:pt x="291" y="114"/>
                  </a:cubicBezTo>
                  <a:cubicBezTo>
                    <a:pt x="261" y="44"/>
                    <a:pt x="199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7"/>
            <p:cNvSpPr/>
            <p:nvPr/>
          </p:nvSpPr>
          <p:spPr>
            <a:xfrm>
              <a:off x="865848" y="988116"/>
              <a:ext cx="48985" cy="60016"/>
            </a:xfrm>
            <a:custGeom>
              <a:avLst/>
              <a:gdLst/>
              <a:ahLst/>
              <a:cxnLst/>
              <a:rect l="l" t="t" r="r" b="b"/>
              <a:pathLst>
                <a:path w="262" h="321" extrusionOk="0">
                  <a:moveTo>
                    <a:pt x="86" y="1"/>
                  </a:moveTo>
                  <a:cubicBezTo>
                    <a:pt x="74" y="1"/>
                    <a:pt x="63" y="3"/>
                    <a:pt x="53" y="9"/>
                  </a:cubicBezTo>
                  <a:cubicBezTo>
                    <a:pt x="8" y="31"/>
                    <a:pt x="1" y="121"/>
                    <a:pt x="46" y="203"/>
                  </a:cubicBezTo>
                  <a:cubicBezTo>
                    <a:pt x="83" y="277"/>
                    <a:pt x="140" y="320"/>
                    <a:pt x="184" y="320"/>
                  </a:cubicBezTo>
                  <a:cubicBezTo>
                    <a:pt x="193" y="320"/>
                    <a:pt x="202" y="318"/>
                    <a:pt x="210" y="315"/>
                  </a:cubicBezTo>
                  <a:cubicBezTo>
                    <a:pt x="262" y="292"/>
                    <a:pt x="262" y="203"/>
                    <a:pt x="224" y="113"/>
                  </a:cubicBezTo>
                  <a:cubicBezTo>
                    <a:pt x="188" y="47"/>
                    <a:pt x="133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7"/>
            <p:cNvSpPr/>
            <p:nvPr/>
          </p:nvSpPr>
          <p:spPr>
            <a:xfrm>
              <a:off x="828268" y="1033922"/>
              <a:ext cx="40571" cy="54968"/>
            </a:xfrm>
            <a:custGeom>
              <a:avLst/>
              <a:gdLst/>
              <a:ahLst/>
              <a:cxnLst/>
              <a:rect l="l" t="t" r="r" b="b"/>
              <a:pathLst>
                <a:path w="217" h="294" extrusionOk="0">
                  <a:moveTo>
                    <a:pt x="22" y="0"/>
                  </a:moveTo>
                  <a:cubicBezTo>
                    <a:pt x="19" y="0"/>
                    <a:pt x="17" y="1"/>
                    <a:pt x="16" y="2"/>
                  </a:cubicBezTo>
                  <a:cubicBezTo>
                    <a:pt x="1" y="10"/>
                    <a:pt x="31" y="84"/>
                    <a:pt x="75" y="166"/>
                  </a:cubicBezTo>
                  <a:cubicBezTo>
                    <a:pt x="124" y="243"/>
                    <a:pt x="173" y="294"/>
                    <a:pt x="197" y="294"/>
                  </a:cubicBezTo>
                  <a:cubicBezTo>
                    <a:pt x="199" y="294"/>
                    <a:pt x="201" y="293"/>
                    <a:pt x="202" y="293"/>
                  </a:cubicBezTo>
                  <a:cubicBezTo>
                    <a:pt x="217" y="286"/>
                    <a:pt x="187" y="211"/>
                    <a:pt x="142" y="129"/>
                  </a:cubicBezTo>
                  <a:cubicBezTo>
                    <a:pt x="96" y="56"/>
                    <a:pt x="43" y="0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7"/>
            <p:cNvSpPr/>
            <p:nvPr/>
          </p:nvSpPr>
          <p:spPr>
            <a:xfrm>
              <a:off x="1172284" y="1281277"/>
              <a:ext cx="33654" cy="31223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78" y="1"/>
                  </a:moveTo>
                  <a:cubicBezTo>
                    <a:pt x="69" y="1"/>
                    <a:pt x="61" y="2"/>
                    <a:pt x="53" y="5"/>
                  </a:cubicBezTo>
                  <a:cubicBezTo>
                    <a:pt x="16" y="20"/>
                    <a:pt x="1" y="72"/>
                    <a:pt x="16" y="117"/>
                  </a:cubicBezTo>
                  <a:cubicBezTo>
                    <a:pt x="33" y="146"/>
                    <a:pt x="65" y="166"/>
                    <a:pt x="95" y="166"/>
                  </a:cubicBezTo>
                  <a:cubicBezTo>
                    <a:pt x="104" y="166"/>
                    <a:pt x="112" y="165"/>
                    <a:pt x="120" y="162"/>
                  </a:cubicBezTo>
                  <a:cubicBezTo>
                    <a:pt x="165" y="147"/>
                    <a:pt x="179" y="95"/>
                    <a:pt x="157" y="50"/>
                  </a:cubicBezTo>
                  <a:cubicBezTo>
                    <a:pt x="145" y="21"/>
                    <a:pt x="111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7"/>
            <p:cNvSpPr/>
            <p:nvPr/>
          </p:nvSpPr>
          <p:spPr>
            <a:xfrm>
              <a:off x="1208555" y="1266133"/>
              <a:ext cx="29354" cy="31036"/>
            </a:xfrm>
            <a:custGeom>
              <a:avLst/>
              <a:gdLst/>
              <a:ahLst/>
              <a:cxnLst/>
              <a:rect l="l" t="t" r="r" b="b"/>
              <a:pathLst>
                <a:path w="157" h="166" extrusionOk="0">
                  <a:moveTo>
                    <a:pt x="62" y="1"/>
                  </a:moveTo>
                  <a:cubicBezTo>
                    <a:pt x="56" y="1"/>
                    <a:pt x="50" y="2"/>
                    <a:pt x="45" y="4"/>
                  </a:cubicBezTo>
                  <a:cubicBezTo>
                    <a:pt x="15" y="19"/>
                    <a:pt x="0" y="64"/>
                    <a:pt x="23" y="109"/>
                  </a:cubicBezTo>
                  <a:cubicBezTo>
                    <a:pt x="34" y="144"/>
                    <a:pt x="65" y="165"/>
                    <a:pt x="92" y="165"/>
                  </a:cubicBezTo>
                  <a:cubicBezTo>
                    <a:pt x="99" y="165"/>
                    <a:pt x="106" y="164"/>
                    <a:pt x="112" y="161"/>
                  </a:cubicBezTo>
                  <a:cubicBezTo>
                    <a:pt x="142" y="146"/>
                    <a:pt x="157" y="101"/>
                    <a:pt x="134" y="57"/>
                  </a:cubicBezTo>
                  <a:cubicBezTo>
                    <a:pt x="122" y="26"/>
                    <a:pt x="90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7"/>
            <p:cNvSpPr/>
            <p:nvPr/>
          </p:nvSpPr>
          <p:spPr>
            <a:xfrm>
              <a:off x="1239217" y="1255663"/>
              <a:ext cx="16827" cy="31036"/>
            </a:xfrm>
            <a:custGeom>
              <a:avLst/>
              <a:gdLst/>
              <a:ahLst/>
              <a:cxnLst/>
              <a:rect l="l" t="t" r="r" b="b"/>
              <a:pathLst>
                <a:path w="90" h="166" extrusionOk="0">
                  <a:moveTo>
                    <a:pt x="23" y="1"/>
                  </a:moveTo>
                  <a:cubicBezTo>
                    <a:pt x="8" y="8"/>
                    <a:pt x="0" y="46"/>
                    <a:pt x="15" y="90"/>
                  </a:cubicBezTo>
                  <a:cubicBezTo>
                    <a:pt x="22" y="131"/>
                    <a:pt x="41" y="166"/>
                    <a:pt x="61" y="166"/>
                  </a:cubicBezTo>
                  <a:cubicBezTo>
                    <a:pt x="63" y="166"/>
                    <a:pt x="65" y="165"/>
                    <a:pt x="67" y="165"/>
                  </a:cubicBezTo>
                  <a:cubicBezTo>
                    <a:pt x="82" y="165"/>
                    <a:pt x="90" y="120"/>
                    <a:pt x="75" y="75"/>
                  </a:cubicBezTo>
                  <a:cubicBezTo>
                    <a:pt x="67" y="31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7"/>
            <p:cNvSpPr/>
            <p:nvPr/>
          </p:nvSpPr>
          <p:spPr>
            <a:xfrm>
              <a:off x="1140313" y="1296608"/>
              <a:ext cx="28045" cy="31036"/>
            </a:xfrm>
            <a:custGeom>
              <a:avLst/>
              <a:gdLst/>
              <a:ahLst/>
              <a:cxnLst/>
              <a:rect l="l" t="t" r="r" b="b"/>
              <a:pathLst>
                <a:path w="150" h="166" extrusionOk="0">
                  <a:moveTo>
                    <a:pt x="61" y="1"/>
                  </a:moveTo>
                  <a:cubicBezTo>
                    <a:pt x="53" y="1"/>
                    <a:pt x="45" y="2"/>
                    <a:pt x="38" y="5"/>
                  </a:cubicBezTo>
                  <a:cubicBezTo>
                    <a:pt x="8" y="20"/>
                    <a:pt x="0" y="65"/>
                    <a:pt x="15" y="110"/>
                  </a:cubicBezTo>
                  <a:cubicBezTo>
                    <a:pt x="34" y="140"/>
                    <a:pt x="62" y="166"/>
                    <a:pt x="88" y="166"/>
                  </a:cubicBezTo>
                  <a:cubicBezTo>
                    <a:pt x="94" y="166"/>
                    <a:pt x="99" y="164"/>
                    <a:pt x="105" y="162"/>
                  </a:cubicBezTo>
                  <a:cubicBezTo>
                    <a:pt x="142" y="147"/>
                    <a:pt x="149" y="102"/>
                    <a:pt x="134" y="57"/>
                  </a:cubicBezTo>
                  <a:cubicBezTo>
                    <a:pt x="117" y="22"/>
                    <a:pt x="90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7"/>
            <p:cNvSpPr/>
            <p:nvPr/>
          </p:nvSpPr>
          <p:spPr>
            <a:xfrm>
              <a:off x="1118064" y="1309135"/>
              <a:ext cx="23745" cy="26923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27" y="1"/>
                  </a:moveTo>
                  <a:cubicBezTo>
                    <a:pt x="22" y="1"/>
                    <a:pt x="18" y="2"/>
                    <a:pt x="15" y="5"/>
                  </a:cubicBezTo>
                  <a:cubicBezTo>
                    <a:pt x="0" y="13"/>
                    <a:pt x="8" y="50"/>
                    <a:pt x="37" y="87"/>
                  </a:cubicBezTo>
                  <a:cubicBezTo>
                    <a:pt x="55" y="123"/>
                    <a:pt x="82" y="144"/>
                    <a:pt x="100" y="144"/>
                  </a:cubicBezTo>
                  <a:cubicBezTo>
                    <a:pt x="105" y="144"/>
                    <a:pt x="109" y="143"/>
                    <a:pt x="112" y="139"/>
                  </a:cubicBezTo>
                  <a:cubicBezTo>
                    <a:pt x="127" y="132"/>
                    <a:pt x="119" y="95"/>
                    <a:pt x="90" y="57"/>
                  </a:cubicBezTo>
                  <a:cubicBezTo>
                    <a:pt x="72" y="22"/>
                    <a:pt x="4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7"/>
            <p:cNvSpPr/>
            <p:nvPr/>
          </p:nvSpPr>
          <p:spPr>
            <a:xfrm>
              <a:off x="1408981" y="1814501"/>
              <a:ext cx="33654" cy="31410"/>
            </a:xfrm>
            <a:custGeom>
              <a:avLst/>
              <a:gdLst/>
              <a:ahLst/>
              <a:cxnLst/>
              <a:rect l="l" t="t" r="r" b="b"/>
              <a:pathLst>
                <a:path w="180" h="168" extrusionOk="0">
                  <a:moveTo>
                    <a:pt x="89" y="1"/>
                  </a:moveTo>
                  <a:cubicBezTo>
                    <a:pt x="80" y="1"/>
                    <a:pt x="70" y="3"/>
                    <a:pt x="61" y="6"/>
                  </a:cubicBezTo>
                  <a:cubicBezTo>
                    <a:pt x="16" y="21"/>
                    <a:pt x="1" y="73"/>
                    <a:pt x="16" y="118"/>
                  </a:cubicBezTo>
                  <a:cubicBezTo>
                    <a:pt x="33" y="147"/>
                    <a:pt x="65" y="167"/>
                    <a:pt x="99" y="167"/>
                  </a:cubicBezTo>
                  <a:cubicBezTo>
                    <a:pt x="109" y="167"/>
                    <a:pt x="118" y="166"/>
                    <a:pt x="128" y="163"/>
                  </a:cubicBezTo>
                  <a:cubicBezTo>
                    <a:pt x="165" y="140"/>
                    <a:pt x="180" y="96"/>
                    <a:pt x="165" y="51"/>
                  </a:cubicBezTo>
                  <a:cubicBezTo>
                    <a:pt x="148" y="17"/>
                    <a:pt x="119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7"/>
            <p:cNvSpPr/>
            <p:nvPr/>
          </p:nvSpPr>
          <p:spPr>
            <a:xfrm>
              <a:off x="1445253" y="1799356"/>
              <a:ext cx="29540" cy="31223"/>
            </a:xfrm>
            <a:custGeom>
              <a:avLst/>
              <a:gdLst/>
              <a:ahLst/>
              <a:cxnLst/>
              <a:rect l="l" t="t" r="r" b="b"/>
              <a:pathLst>
                <a:path w="158" h="167" extrusionOk="0">
                  <a:moveTo>
                    <a:pt x="69" y="1"/>
                  </a:moveTo>
                  <a:cubicBezTo>
                    <a:pt x="61" y="1"/>
                    <a:pt x="53" y="2"/>
                    <a:pt x="45" y="5"/>
                  </a:cubicBezTo>
                  <a:cubicBezTo>
                    <a:pt x="16" y="20"/>
                    <a:pt x="1" y="65"/>
                    <a:pt x="23" y="110"/>
                  </a:cubicBezTo>
                  <a:cubicBezTo>
                    <a:pt x="35" y="145"/>
                    <a:pt x="65" y="166"/>
                    <a:pt x="92" y="166"/>
                  </a:cubicBezTo>
                  <a:cubicBezTo>
                    <a:pt x="99" y="166"/>
                    <a:pt x="106" y="165"/>
                    <a:pt x="112" y="162"/>
                  </a:cubicBezTo>
                  <a:cubicBezTo>
                    <a:pt x="150" y="147"/>
                    <a:pt x="157" y="102"/>
                    <a:pt x="142" y="57"/>
                  </a:cubicBezTo>
                  <a:cubicBezTo>
                    <a:pt x="124" y="22"/>
                    <a:pt x="97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7"/>
            <p:cNvSpPr/>
            <p:nvPr/>
          </p:nvSpPr>
          <p:spPr>
            <a:xfrm>
              <a:off x="1475915" y="1790382"/>
              <a:ext cx="18323" cy="28419"/>
            </a:xfrm>
            <a:custGeom>
              <a:avLst/>
              <a:gdLst/>
              <a:ahLst/>
              <a:cxnLst/>
              <a:rect l="l" t="t" r="r" b="b"/>
              <a:pathLst>
                <a:path w="98" h="152" extrusionOk="0">
                  <a:moveTo>
                    <a:pt x="21" y="0"/>
                  </a:moveTo>
                  <a:cubicBezTo>
                    <a:pt x="19" y="0"/>
                    <a:pt x="17" y="0"/>
                    <a:pt x="15" y="1"/>
                  </a:cubicBezTo>
                  <a:cubicBezTo>
                    <a:pt x="1" y="9"/>
                    <a:pt x="1" y="46"/>
                    <a:pt x="15" y="91"/>
                  </a:cubicBezTo>
                  <a:cubicBezTo>
                    <a:pt x="35" y="130"/>
                    <a:pt x="60" y="152"/>
                    <a:pt x="76" y="152"/>
                  </a:cubicBezTo>
                  <a:cubicBezTo>
                    <a:pt x="78" y="152"/>
                    <a:pt x="81" y="151"/>
                    <a:pt x="82" y="150"/>
                  </a:cubicBezTo>
                  <a:cubicBezTo>
                    <a:pt x="97" y="143"/>
                    <a:pt x="97" y="105"/>
                    <a:pt x="75" y="61"/>
                  </a:cubicBezTo>
                  <a:cubicBezTo>
                    <a:pt x="62" y="27"/>
                    <a:pt x="36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7"/>
            <p:cNvSpPr/>
            <p:nvPr/>
          </p:nvSpPr>
          <p:spPr>
            <a:xfrm>
              <a:off x="1377010" y="1830019"/>
              <a:ext cx="29540" cy="30662"/>
            </a:xfrm>
            <a:custGeom>
              <a:avLst/>
              <a:gdLst/>
              <a:ahLst/>
              <a:cxnLst/>
              <a:rect l="l" t="t" r="r" b="b"/>
              <a:pathLst>
                <a:path w="158" h="164" extrusionOk="0">
                  <a:moveTo>
                    <a:pt x="66" y="1"/>
                  </a:moveTo>
                  <a:cubicBezTo>
                    <a:pt x="58" y="1"/>
                    <a:pt x="52" y="2"/>
                    <a:pt x="45" y="5"/>
                  </a:cubicBezTo>
                  <a:cubicBezTo>
                    <a:pt x="8" y="20"/>
                    <a:pt x="1" y="65"/>
                    <a:pt x="16" y="109"/>
                  </a:cubicBezTo>
                  <a:cubicBezTo>
                    <a:pt x="35" y="142"/>
                    <a:pt x="66" y="163"/>
                    <a:pt x="98" y="163"/>
                  </a:cubicBezTo>
                  <a:cubicBezTo>
                    <a:pt x="103" y="163"/>
                    <a:pt x="108" y="163"/>
                    <a:pt x="112" y="162"/>
                  </a:cubicBezTo>
                  <a:cubicBezTo>
                    <a:pt x="142" y="147"/>
                    <a:pt x="157" y="95"/>
                    <a:pt x="135" y="57"/>
                  </a:cubicBezTo>
                  <a:cubicBezTo>
                    <a:pt x="123" y="22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7"/>
            <p:cNvSpPr/>
            <p:nvPr/>
          </p:nvSpPr>
          <p:spPr>
            <a:xfrm>
              <a:off x="1357566" y="1841798"/>
              <a:ext cx="19631" cy="28419"/>
            </a:xfrm>
            <a:custGeom>
              <a:avLst/>
              <a:gdLst/>
              <a:ahLst/>
              <a:cxnLst/>
              <a:rect l="l" t="t" r="r" b="b"/>
              <a:pathLst>
                <a:path w="105" h="152" extrusionOk="0">
                  <a:moveTo>
                    <a:pt x="24" y="0"/>
                  </a:moveTo>
                  <a:cubicBezTo>
                    <a:pt x="21" y="0"/>
                    <a:pt x="18" y="1"/>
                    <a:pt x="15" y="2"/>
                  </a:cubicBezTo>
                  <a:cubicBezTo>
                    <a:pt x="0" y="2"/>
                    <a:pt x="0" y="46"/>
                    <a:pt x="23" y="91"/>
                  </a:cubicBezTo>
                  <a:cubicBezTo>
                    <a:pt x="36" y="124"/>
                    <a:pt x="61" y="152"/>
                    <a:pt x="77" y="152"/>
                  </a:cubicBezTo>
                  <a:cubicBezTo>
                    <a:pt x="79" y="152"/>
                    <a:pt x="81" y="152"/>
                    <a:pt x="82" y="151"/>
                  </a:cubicBezTo>
                  <a:cubicBezTo>
                    <a:pt x="105" y="143"/>
                    <a:pt x="97" y="106"/>
                    <a:pt x="82" y="61"/>
                  </a:cubicBezTo>
                  <a:cubicBezTo>
                    <a:pt x="63" y="22"/>
                    <a:pt x="43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7"/>
            <p:cNvSpPr/>
            <p:nvPr/>
          </p:nvSpPr>
          <p:spPr>
            <a:xfrm>
              <a:off x="175200" y="1433653"/>
              <a:ext cx="559960" cy="419736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53" y="0"/>
                  </a:moveTo>
                  <a:cubicBezTo>
                    <a:pt x="48" y="0"/>
                    <a:pt x="43" y="1"/>
                    <a:pt x="38" y="2"/>
                  </a:cubicBezTo>
                  <a:cubicBezTo>
                    <a:pt x="15" y="10"/>
                    <a:pt x="0" y="32"/>
                    <a:pt x="8" y="62"/>
                  </a:cubicBezTo>
                  <a:cubicBezTo>
                    <a:pt x="455" y="1604"/>
                    <a:pt x="2466" y="2185"/>
                    <a:pt x="2943" y="2244"/>
                  </a:cubicBezTo>
                  <a:lnTo>
                    <a:pt x="2950" y="2244"/>
                  </a:lnTo>
                  <a:cubicBezTo>
                    <a:pt x="2972" y="2244"/>
                    <a:pt x="2995" y="2229"/>
                    <a:pt x="2995" y="2207"/>
                  </a:cubicBezTo>
                  <a:cubicBezTo>
                    <a:pt x="2995" y="2177"/>
                    <a:pt x="2980" y="2155"/>
                    <a:pt x="2950" y="2155"/>
                  </a:cubicBezTo>
                  <a:cubicBezTo>
                    <a:pt x="2488" y="2095"/>
                    <a:pt x="529" y="1529"/>
                    <a:pt x="97" y="32"/>
                  </a:cubicBezTo>
                  <a:cubicBezTo>
                    <a:pt x="91" y="14"/>
                    <a:pt x="75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7"/>
            <p:cNvSpPr/>
            <p:nvPr/>
          </p:nvSpPr>
          <p:spPr>
            <a:xfrm>
              <a:off x="935586" y="1368402"/>
              <a:ext cx="670083" cy="941743"/>
            </a:xfrm>
            <a:custGeom>
              <a:avLst/>
              <a:gdLst/>
              <a:ahLst/>
              <a:cxnLst/>
              <a:rect l="l" t="t" r="r" b="b"/>
              <a:pathLst>
                <a:path w="3584" h="5037" extrusionOk="0">
                  <a:moveTo>
                    <a:pt x="48" y="1"/>
                  </a:moveTo>
                  <a:cubicBezTo>
                    <a:pt x="40" y="1"/>
                    <a:pt x="31" y="3"/>
                    <a:pt x="23" y="9"/>
                  </a:cubicBezTo>
                  <a:cubicBezTo>
                    <a:pt x="8" y="24"/>
                    <a:pt x="0" y="53"/>
                    <a:pt x="15" y="76"/>
                  </a:cubicBezTo>
                  <a:cubicBezTo>
                    <a:pt x="75" y="165"/>
                    <a:pt x="105" y="329"/>
                    <a:pt x="142" y="545"/>
                  </a:cubicBezTo>
                  <a:cubicBezTo>
                    <a:pt x="224" y="1022"/>
                    <a:pt x="343" y="1737"/>
                    <a:pt x="969" y="2564"/>
                  </a:cubicBezTo>
                  <a:cubicBezTo>
                    <a:pt x="1393" y="3122"/>
                    <a:pt x="3412" y="4947"/>
                    <a:pt x="3494" y="5022"/>
                  </a:cubicBezTo>
                  <a:cubicBezTo>
                    <a:pt x="3501" y="5029"/>
                    <a:pt x="3516" y="5037"/>
                    <a:pt x="3531" y="5037"/>
                  </a:cubicBezTo>
                  <a:cubicBezTo>
                    <a:pt x="3539" y="5037"/>
                    <a:pt x="3553" y="5029"/>
                    <a:pt x="3561" y="5022"/>
                  </a:cubicBezTo>
                  <a:cubicBezTo>
                    <a:pt x="3583" y="4999"/>
                    <a:pt x="3576" y="4970"/>
                    <a:pt x="3561" y="4955"/>
                  </a:cubicBezTo>
                  <a:cubicBezTo>
                    <a:pt x="3539" y="4932"/>
                    <a:pt x="1460" y="3063"/>
                    <a:pt x="1043" y="2504"/>
                  </a:cubicBezTo>
                  <a:cubicBezTo>
                    <a:pt x="432" y="1699"/>
                    <a:pt x="313" y="992"/>
                    <a:pt x="239" y="530"/>
                  </a:cubicBezTo>
                  <a:cubicBezTo>
                    <a:pt x="194" y="292"/>
                    <a:pt x="172" y="128"/>
                    <a:pt x="90" y="24"/>
                  </a:cubicBezTo>
                  <a:cubicBezTo>
                    <a:pt x="80" y="9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7"/>
            <p:cNvSpPr/>
            <p:nvPr/>
          </p:nvSpPr>
          <p:spPr>
            <a:xfrm>
              <a:off x="1063657" y="539400"/>
              <a:ext cx="273156" cy="465917"/>
            </a:xfrm>
            <a:custGeom>
              <a:avLst/>
              <a:gdLst/>
              <a:ahLst/>
              <a:cxnLst/>
              <a:rect l="l" t="t" r="r" b="b"/>
              <a:pathLst>
                <a:path w="1461" h="2492" extrusionOk="0">
                  <a:moveTo>
                    <a:pt x="57" y="0"/>
                  </a:moveTo>
                  <a:cubicBezTo>
                    <a:pt x="39" y="0"/>
                    <a:pt x="19" y="9"/>
                    <a:pt x="8" y="26"/>
                  </a:cubicBezTo>
                  <a:cubicBezTo>
                    <a:pt x="1" y="55"/>
                    <a:pt x="16" y="78"/>
                    <a:pt x="38" y="93"/>
                  </a:cubicBezTo>
                  <a:cubicBezTo>
                    <a:pt x="38" y="93"/>
                    <a:pt x="321" y="212"/>
                    <a:pt x="619" y="562"/>
                  </a:cubicBezTo>
                  <a:cubicBezTo>
                    <a:pt x="902" y="882"/>
                    <a:pt x="1252" y="1471"/>
                    <a:pt x="1364" y="2446"/>
                  </a:cubicBezTo>
                  <a:cubicBezTo>
                    <a:pt x="1364" y="2476"/>
                    <a:pt x="1386" y="2491"/>
                    <a:pt x="1409" y="2491"/>
                  </a:cubicBezTo>
                  <a:lnTo>
                    <a:pt x="1416" y="2491"/>
                  </a:lnTo>
                  <a:cubicBezTo>
                    <a:pt x="1446" y="2491"/>
                    <a:pt x="1461" y="2461"/>
                    <a:pt x="1461" y="2439"/>
                  </a:cubicBezTo>
                  <a:cubicBezTo>
                    <a:pt x="1245" y="502"/>
                    <a:pt x="120" y="26"/>
                    <a:pt x="75" y="3"/>
                  </a:cubicBezTo>
                  <a:cubicBezTo>
                    <a:pt x="70" y="1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5" name="Google Shape;3375;p27"/>
          <p:cNvGrpSpPr/>
          <p:nvPr/>
        </p:nvGrpSpPr>
        <p:grpSpPr>
          <a:xfrm>
            <a:off x="-112291" y="2769033"/>
            <a:ext cx="1071489" cy="2653303"/>
            <a:chOff x="545600" y="838175"/>
            <a:chExt cx="822388" cy="2036772"/>
          </a:xfrm>
        </p:grpSpPr>
        <p:sp>
          <p:nvSpPr>
            <p:cNvPr id="3376" name="Google Shape;3376;p27"/>
            <p:cNvSpPr/>
            <p:nvPr/>
          </p:nvSpPr>
          <p:spPr>
            <a:xfrm>
              <a:off x="545600" y="1572641"/>
              <a:ext cx="801188" cy="1217581"/>
            </a:xfrm>
            <a:custGeom>
              <a:avLst/>
              <a:gdLst/>
              <a:ahLst/>
              <a:cxnLst/>
              <a:rect l="l" t="t" r="r" b="b"/>
              <a:pathLst>
                <a:path w="14935" h="22697" extrusionOk="0">
                  <a:moveTo>
                    <a:pt x="5341" y="0"/>
                  </a:moveTo>
                  <a:cubicBezTo>
                    <a:pt x="6019" y="380"/>
                    <a:pt x="10428" y="1051"/>
                    <a:pt x="10987" y="4499"/>
                  </a:cubicBezTo>
                  <a:cubicBezTo>
                    <a:pt x="11263" y="6220"/>
                    <a:pt x="10265" y="7397"/>
                    <a:pt x="10265" y="7397"/>
                  </a:cubicBezTo>
                  <a:cubicBezTo>
                    <a:pt x="10265" y="7397"/>
                    <a:pt x="9788" y="10175"/>
                    <a:pt x="12857" y="10354"/>
                  </a:cubicBezTo>
                  <a:cubicBezTo>
                    <a:pt x="12857" y="10354"/>
                    <a:pt x="14935" y="13125"/>
                    <a:pt x="14816" y="16134"/>
                  </a:cubicBezTo>
                  <a:cubicBezTo>
                    <a:pt x="14704" y="18995"/>
                    <a:pt x="13043" y="21289"/>
                    <a:pt x="8708" y="21996"/>
                  </a:cubicBezTo>
                  <a:cubicBezTo>
                    <a:pt x="4373" y="22697"/>
                    <a:pt x="2071" y="21043"/>
                    <a:pt x="1058" y="18361"/>
                  </a:cubicBezTo>
                  <a:cubicBezTo>
                    <a:pt x="0" y="15546"/>
                    <a:pt x="1095" y="12261"/>
                    <a:pt x="1095" y="12261"/>
                  </a:cubicBezTo>
                  <a:cubicBezTo>
                    <a:pt x="3948" y="11121"/>
                    <a:pt x="2622" y="8633"/>
                    <a:pt x="2622" y="8633"/>
                  </a:cubicBezTo>
                  <a:cubicBezTo>
                    <a:pt x="2622" y="8633"/>
                    <a:pt x="1304" y="7836"/>
                    <a:pt x="1021" y="6116"/>
                  </a:cubicBezTo>
                  <a:cubicBezTo>
                    <a:pt x="462" y="2667"/>
                    <a:pt x="4425" y="633"/>
                    <a:pt x="4954" y="67"/>
                  </a:cubicBezTo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7"/>
            <p:cNvSpPr/>
            <p:nvPr/>
          </p:nvSpPr>
          <p:spPr>
            <a:xfrm>
              <a:off x="997138" y="2721469"/>
              <a:ext cx="40395" cy="153478"/>
            </a:xfrm>
            <a:custGeom>
              <a:avLst/>
              <a:gdLst/>
              <a:ahLst/>
              <a:cxnLst/>
              <a:rect l="l" t="t" r="r" b="b"/>
              <a:pathLst>
                <a:path w="753" h="2861" extrusionOk="0">
                  <a:moveTo>
                    <a:pt x="753" y="2831"/>
                  </a:moveTo>
                  <a:lnTo>
                    <a:pt x="566" y="2861"/>
                  </a:lnTo>
                  <a:lnTo>
                    <a:pt x="0" y="60"/>
                  </a:lnTo>
                  <a:lnTo>
                    <a:pt x="402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7"/>
            <p:cNvSpPr/>
            <p:nvPr/>
          </p:nvSpPr>
          <p:spPr>
            <a:xfrm>
              <a:off x="683846" y="855342"/>
              <a:ext cx="253794" cy="1152080"/>
            </a:xfrm>
            <a:custGeom>
              <a:avLst/>
              <a:gdLst/>
              <a:ahLst/>
              <a:cxnLst/>
              <a:rect l="l" t="t" r="r" b="b"/>
              <a:pathLst>
                <a:path w="4731" h="21476" extrusionOk="0">
                  <a:moveTo>
                    <a:pt x="0" y="135"/>
                  </a:moveTo>
                  <a:lnTo>
                    <a:pt x="2980" y="21476"/>
                  </a:lnTo>
                  <a:lnTo>
                    <a:pt x="3859" y="21334"/>
                  </a:lnTo>
                  <a:lnTo>
                    <a:pt x="4730" y="21192"/>
                  </a:lnTo>
                  <a:lnTo>
                    <a:pt x="820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7"/>
            <p:cNvSpPr/>
            <p:nvPr/>
          </p:nvSpPr>
          <p:spPr>
            <a:xfrm>
              <a:off x="913611" y="2346269"/>
              <a:ext cx="112708" cy="395632"/>
            </a:xfrm>
            <a:custGeom>
              <a:avLst/>
              <a:gdLst/>
              <a:ahLst/>
              <a:cxnLst/>
              <a:rect l="l" t="t" r="r" b="b"/>
              <a:pathLst>
                <a:path w="2101" h="7375" extrusionOk="0">
                  <a:moveTo>
                    <a:pt x="2101" y="7285"/>
                  </a:moveTo>
                  <a:lnTo>
                    <a:pt x="1520" y="7374"/>
                  </a:lnTo>
                  <a:lnTo>
                    <a:pt x="0" y="209"/>
                  </a:lnTo>
                  <a:lnTo>
                    <a:pt x="1274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7"/>
            <p:cNvSpPr/>
            <p:nvPr/>
          </p:nvSpPr>
          <p:spPr>
            <a:xfrm>
              <a:off x="849290" y="2318695"/>
              <a:ext cx="194624" cy="51982"/>
            </a:xfrm>
            <a:custGeom>
              <a:avLst/>
              <a:gdLst/>
              <a:ahLst/>
              <a:cxnLst/>
              <a:rect l="l" t="t" r="r" b="b"/>
              <a:pathLst>
                <a:path w="3628" h="969" extrusionOk="0">
                  <a:moveTo>
                    <a:pt x="3628" y="387"/>
                  </a:moveTo>
                  <a:lnTo>
                    <a:pt x="67" y="968"/>
                  </a:lnTo>
                  <a:lnTo>
                    <a:pt x="0" y="574"/>
                  </a:lnTo>
                  <a:lnTo>
                    <a:pt x="356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7"/>
            <p:cNvSpPr/>
            <p:nvPr/>
          </p:nvSpPr>
          <p:spPr>
            <a:xfrm>
              <a:off x="660671" y="967247"/>
              <a:ext cx="32831" cy="33206"/>
            </a:xfrm>
            <a:custGeom>
              <a:avLst/>
              <a:gdLst/>
              <a:ahLst/>
              <a:cxnLst/>
              <a:rect l="l" t="t" r="r" b="b"/>
              <a:pathLst>
                <a:path w="612" h="619" extrusionOk="0">
                  <a:moveTo>
                    <a:pt x="589" y="269"/>
                  </a:moveTo>
                  <a:cubicBezTo>
                    <a:pt x="611" y="418"/>
                    <a:pt x="507" y="567"/>
                    <a:pt x="350" y="596"/>
                  </a:cubicBezTo>
                  <a:cubicBezTo>
                    <a:pt x="194" y="619"/>
                    <a:pt x="45" y="514"/>
                    <a:pt x="23" y="358"/>
                  </a:cubicBezTo>
                  <a:cubicBezTo>
                    <a:pt x="0" y="202"/>
                    <a:pt x="105" y="53"/>
                    <a:pt x="261" y="30"/>
                  </a:cubicBezTo>
                  <a:cubicBezTo>
                    <a:pt x="417" y="0"/>
                    <a:pt x="559" y="112"/>
                    <a:pt x="589" y="26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7"/>
            <p:cNvSpPr/>
            <p:nvPr/>
          </p:nvSpPr>
          <p:spPr>
            <a:xfrm>
              <a:off x="653053" y="894503"/>
              <a:ext cx="32831" cy="32831"/>
            </a:xfrm>
            <a:custGeom>
              <a:avLst/>
              <a:gdLst/>
              <a:ahLst/>
              <a:cxnLst/>
              <a:rect l="l" t="t" r="r" b="b"/>
              <a:pathLst>
                <a:path w="612" h="612" extrusionOk="0">
                  <a:moveTo>
                    <a:pt x="589" y="261"/>
                  </a:moveTo>
                  <a:cubicBezTo>
                    <a:pt x="612" y="418"/>
                    <a:pt x="507" y="559"/>
                    <a:pt x="351" y="589"/>
                  </a:cubicBezTo>
                  <a:cubicBezTo>
                    <a:pt x="194" y="612"/>
                    <a:pt x="53" y="507"/>
                    <a:pt x="23" y="351"/>
                  </a:cubicBezTo>
                  <a:cubicBezTo>
                    <a:pt x="1" y="194"/>
                    <a:pt x="105" y="53"/>
                    <a:pt x="262" y="23"/>
                  </a:cubicBezTo>
                  <a:cubicBezTo>
                    <a:pt x="418" y="1"/>
                    <a:pt x="567" y="105"/>
                    <a:pt x="589" y="26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7"/>
            <p:cNvSpPr/>
            <p:nvPr/>
          </p:nvSpPr>
          <p:spPr>
            <a:xfrm>
              <a:off x="755785" y="952065"/>
              <a:ext cx="33206" cy="32831"/>
            </a:xfrm>
            <a:custGeom>
              <a:avLst/>
              <a:gdLst/>
              <a:ahLst/>
              <a:cxnLst/>
              <a:rect l="l" t="t" r="r" b="b"/>
              <a:pathLst>
                <a:path w="619" h="612" extrusionOk="0">
                  <a:moveTo>
                    <a:pt x="30" y="350"/>
                  </a:moveTo>
                  <a:cubicBezTo>
                    <a:pt x="52" y="507"/>
                    <a:pt x="201" y="611"/>
                    <a:pt x="358" y="589"/>
                  </a:cubicBezTo>
                  <a:cubicBezTo>
                    <a:pt x="514" y="559"/>
                    <a:pt x="618" y="418"/>
                    <a:pt x="596" y="261"/>
                  </a:cubicBezTo>
                  <a:cubicBezTo>
                    <a:pt x="566" y="105"/>
                    <a:pt x="417" y="0"/>
                    <a:pt x="268" y="23"/>
                  </a:cubicBezTo>
                  <a:cubicBezTo>
                    <a:pt x="112" y="45"/>
                    <a:pt x="0" y="194"/>
                    <a:pt x="30" y="35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7"/>
            <p:cNvSpPr/>
            <p:nvPr/>
          </p:nvSpPr>
          <p:spPr>
            <a:xfrm>
              <a:off x="739798" y="880555"/>
              <a:ext cx="33206" cy="32777"/>
            </a:xfrm>
            <a:custGeom>
              <a:avLst/>
              <a:gdLst/>
              <a:ahLst/>
              <a:cxnLst/>
              <a:rect l="l" t="t" r="r" b="b"/>
              <a:pathLst>
                <a:path w="619" h="611" extrusionOk="0">
                  <a:moveTo>
                    <a:pt x="30" y="350"/>
                  </a:moveTo>
                  <a:cubicBezTo>
                    <a:pt x="52" y="507"/>
                    <a:pt x="201" y="611"/>
                    <a:pt x="358" y="589"/>
                  </a:cubicBezTo>
                  <a:cubicBezTo>
                    <a:pt x="514" y="559"/>
                    <a:pt x="618" y="417"/>
                    <a:pt x="596" y="261"/>
                  </a:cubicBezTo>
                  <a:cubicBezTo>
                    <a:pt x="566" y="104"/>
                    <a:pt x="417" y="0"/>
                    <a:pt x="268" y="22"/>
                  </a:cubicBezTo>
                  <a:cubicBezTo>
                    <a:pt x="112" y="45"/>
                    <a:pt x="0" y="194"/>
                    <a:pt x="30" y="35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7"/>
            <p:cNvSpPr/>
            <p:nvPr/>
          </p:nvSpPr>
          <p:spPr>
            <a:xfrm>
              <a:off x="664640" y="838175"/>
              <a:ext cx="115927" cy="199452"/>
            </a:xfrm>
            <a:custGeom>
              <a:avLst/>
              <a:gdLst/>
              <a:ahLst/>
              <a:cxnLst/>
              <a:rect l="l" t="t" r="r" b="b"/>
              <a:pathLst>
                <a:path w="2161" h="3718" extrusionOk="0">
                  <a:moveTo>
                    <a:pt x="2161" y="3434"/>
                  </a:moveTo>
                  <a:lnTo>
                    <a:pt x="411" y="3717"/>
                  </a:lnTo>
                  <a:lnTo>
                    <a:pt x="1" y="239"/>
                  </a:lnTo>
                  <a:lnTo>
                    <a:pt x="1446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7"/>
            <p:cNvSpPr/>
            <p:nvPr/>
          </p:nvSpPr>
          <p:spPr>
            <a:xfrm>
              <a:off x="691034" y="2044940"/>
              <a:ext cx="133522" cy="291346"/>
            </a:xfrm>
            <a:custGeom>
              <a:avLst/>
              <a:gdLst/>
              <a:ahLst/>
              <a:cxnLst/>
              <a:rect l="l" t="t" r="r" b="b"/>
              <a:pathLst>
                <a:path w="2489" h="5431" extrusionOk="0">
                  <a:moveTo>
                    <a:pt x="2399" y="247"/>
                  </a:moveTo>
                  <a:cubicBezTo>
                    <a:pt x="2354" y="165"/>
                    <a:pt x="2272" y="90"/>
                    <a:pt x="2183" y="53"/>
                  </a:cubicBezTo>
                  <a:cubicBezTo>
                    <a:pt x="2086" y="8"/>
                    <a:pt x="1982" y="1"/>
                    <a:pt x="1885" y="8"/>
                  </a:cubicBezTo>
                  <a:cubicBezTo>
                    <a:pt x="1788" y="23"/>
                    <a:pt x="1691" y="60"/>
                    <a:pt x="1609" y="120"/>
                  </a:cubicBezTo>
                  <a:cubicBezTo>
                    <a:pt x="1520" y="172"/>
                    <a:pt x="1460" y="254"/>
                    <a:pt x="1408" y="328"/>
                  </a:cubicBezTo>
                  <a:cubicBezTo>
                    <a:pt x="1304" y="492"/>
                    <a:pt x="1252" y="664"/>
                    <a:pt x="1215" y="835"/>
                  </a:cubicBezTo>
                  <a:cubicBezTo>
                    <a:pt x="1081" y="1520"/>
                    <a:pt x="1177" y="2198"/>
                    <a:pt x="1274" y="2839"/>
                  </a:cubicBezTo>
                  <a:cubicBezTo>
                    <a:pt x="1326" y="3159"/>
                    <a:pt x="1356" y="3479"/>
                    <a:pt x="1364" y="3800"/>
                  </a:cubicBezTo>
                  <a:cubicBezTo>
                    <a:pt x="1364" y="3874"/>
                    <a:pt x="1371" y="3956"/>
                    <a:pt x="1364" y="4030"/>
                  </a:cubicBezTo>
                  <a:lnTo>
                    <a:pt x="1356" y="4150"/>
                  </a:lnTo>
                  <a:lnTo>
                    <a:pt x="1349" y="4269"/>
                  </a:lnTo>
                  <a:cubicBezTo>
                    <a:pt x="1341" y="4343"/>
                    <a:pt x="1319" y="4418"/>
                    <a:pt x="1311" y="4492"/>
                  </a:cubicBezTo>
                  <a:cubicBezTo>
                    <a:pt x="1304" y="4530"/>
                    <a:pt x="1289" y="4567"/>
                    <a:pt x="1282" y="4597"/>
                  </a:cubicBezTo>
                  <a:lnTo>
                    <a:pt x="1267" y="4656"/>
                  </a:lnTo>
                  <a:lnTo>
                    <a:pt x="1244" y="4701"/>
                  </a:lnTo>
                  <a:cubicBezTo>
                    <a:pt x="1192" y="4842"/>
                    <a:pt x="1110" y="4962"/>
                    <a:pt x="999" y="5051"/>
                  </a:cubicBezTo>
                  <a:cubicBezTo>
                    <a:pt x="954" y="5096"/>
                    <a:pt x="887" y="5125"/>
                    <a:pt x="820" y="5163"/>
                  </a:cubicBezTo>
                  <a:cubicBezTo>
                    <a:pt x="753" y="5185"/>
                    <a:pt x="686" y="5215"/>
                    <a:pt x="619" y="5222"/>
                  </a:cubicBezTo>
                  <a:cubicBezTo>
                    <a:pt x="477" y="5245"/>
                    <a:pt x="328" y="5222"/>
                    <a:pt x="231" y="5125"/>
                  </a:cubicBezTo>
                  <a:cubicBezTo>
                    <a:pt x="194" y="5088"/>
                    <a:pt x="172" y="5044"/>
                    <a:pt x="149" y="4991"/>
                  </a:cubicBezTo>
                  <a:cubicBezTo>
                    <a:pt x="209" y="5029"/>
                    <a:pt x="284" y="5051"/>
                    <a:pt x="358" y="5036"/>
                  </a:cubicBezTo>
                  <a:cubicBezTo>
                    <a:pt x="514" y="5014"/>
                    <a:pt x="619" y="4865"/>
                    <a:pt x="596" y="4708"/>
                  </a:cubicBezTo>
                  <a:cubicBezTo>
                    <a:pt x="567" y="4552"/>
                    <a:pt x="425" y="4448"/>
                    <a:pt x="269" y="4470"/>
                  </a:cubicBezTo>
                  <a:cubicBezTo>
                    <a:pt x="142" y="4492"/>
                    <a:pt x="53" y="4589"/>
                    <a:pt x="30" y="4701"/>
                  </a:cubicBezTo>
                  <a:cubicBezTo>
                    <a:pt x="30" y="4701"/>
                    <a:pt x="30" y="4708"/>
                    <a:pt x="30" y="4708"/>
                  </a:cubicBezTo>
                  <a:cubicBezTo>
                    <a:pt x="15" y="4790"/>
                    <a:pt x="0" y="4880"/>
                    <a:pt x="15" y="4969"/>
                  </a:cubicBezTo>
                  <a:cubicBezTo>
                    <a:pt x="23" y="5058"/>
                    <a:pt x="53" y="5155"/>
                    <a:pt x="120" y="5230"/>
                  </a:cubicBezTo>
                  <a:cubicBezTo>
                    <a:pt x="179" y="5312"/>
                    <a:pt x="269" y="5364"/>
                    <a:pt x="358" y="5394"/>
                  </a:cubicBezTo>
                  <a:cubicBezTo>
                    <a:pt x="447" y="5423"/>
                    <a:pt x="544" y="5431"/>
                    <a:pt x="634" y="5431"/>
                  </a:cubicBezTo>
                  <a:cubicBezTo>
                    <a:pt x="730" y="5431"/>
                    <a:pt x="812" y="5401"/>
                    <a:pt x="909" y="5379"/>
                  </a:cubicBezTo>
                  <a:cubicBezTo>
                    <a:pt x="991" y="5341"/>
                    <a:pt x="1081" y="5304"/>
                    <a:pt x="1155" y="5245"/>
                  </a:cubicBezTo>
                  <a:cubicBezTo>
                    <a:pt x="1192" y="5222"/>
                    <a:pt x="1230" y="5192"/>
                    <a:pt x="1259" y="5155"/>
                  </a:cubicBezTo>
                  <a:cubicBezTo>
                    <a:pt x="1289" y="5125"/>
                    <a:pt x="1326" y="5088"/>
                    <a:pt x="1356" y="5051"/>
                  </a:cubicBezTo>
                  <a:lnTo>
                    <a:pt x="1438" y="4939"/>
                  </a:lnTo>
                  <a:cubicBezTo>
                    <a:pt x="1460" y="4902"/>
                    <a:pt x="1475" y="4857"/>
                    <a:pt x="1498" y="4820"/>
                  </a:cubicBezTo>
                  <a:lnTo>
                    <a:pt x="1527" y="4753"/>
                  </a:lnTo>
                  <a:lnTo>
                    <a:pt x="1550" y="4693"/>
                  </a:lnTo>
                  <a:cubicBezTo>
                    <a:pt x="1565" y="4649"/>
                    <a:pt x="1580" y="4604"/>
                    <a:pt x="1594" y="4567"/>
                  </a:cubicBezTo>
                  <a:cubicBezTo>
                    <a:pt x="1609" y="4477"/>
                    <a:pt x="1639" y="4395"/>
                    <a:pt x="1647" y="4306"/>
                  </a:cubicBezTo>
                  <a:lnTo>
                    <a:pt x="1669" y="4179"/>
                  </a:lnTo>
                  <a:lnTo>
                    <a:pt x="1676" y="4053"/>
                  </a:lnTo>
                  <a:cubicBezTo>
                    <a:pt x="1684" y="3963"/>
                    <a:pt x="1684" y="3882"/>
                    <a:pt x="1684" y="3792"/>
                  </a:cubicBezTo>
                  <a:cubicBezTo>
                    <a:pt x="1691" y="3457"/>
                    <a:pt x="1654" y="3122"/>
                    <a:pt x="1609" y="2794"/>
                  </a:cubicBezTo>
                  <a:lnTo>
                    <a:pt x="1535" y="2310"/>
                  </a:lnTo>
                  <a:cubicBezTo>
                    <a:pt x="1520" y="2146"/>
                    <a:pt x="1498" y="1990"/>
                    <a:pt x="1490" y="1833"/>
                  </a:cubicBezTo>
                  <a:cubicBezTo>
                    <a:pt x="1460" y="1513"/>
                    <a:pt x="1453" y="1193"/>
                    <a:pt x="1498" y="887"/>
                  </a:cubicBezTo>
                  <a:cubicBezTo>
                    <a:pt x="1542" y="589"/>
                    <a:pt x="1662" y="284"/>
                    <a:pt x="1922" y="224"/>
                  </a:cubicBezTo>
                  <a:cubicBezTo>
                    <a:pt x="1989" y="217"/>
                    <a:pt x="2049" y="209"/>
                    <a:pt x="2108" y="232"/>
                  </a:cubicBezTo>
                  <a:cubicBezTo>
                    <a:pt x="2168" y="247"/>
                    <a:pt x="2220" y="284"/>
                    <a:pt x="2265" y="336"/>
                  </a:cubicBezTo>
                  <a:cubicBezTo>
                    <a:pt x="2287" y="366"/>
                    <a:pt x="2302" y="403"/>
                    <a:pt x="2317" y="440"/>
                  </a:cubicBezTo>
                  <a:cubicBezTo>
                    <a:pt x="2265" y="403"/>
                    <a:pt x="2190" y="381"/>
                    <a:pt x="2116" y="396"/>
                  </a:cubicBezTo>
                  <a:cubicBezTo>
                    <a:pt x="1959" y="418"/>
                    <a:pt x="1855" y="567"/>
                    <a:pt x="1878" y="723"/>
                  </a:cubicBezTo>
                  <a:cubicBezTo>
                    <a:pt x="1907" y="880"/>
                    <a:pt x="2056" y="984"/>
                    <a:pt x="2213" y="962"/>
                  </a:cubicBezTo>
                  <a:cubicBezTo>
                    <a:pt x="2310" y="947"/>
                    <a:pt x="2392" y="872"/>
                    <a:pt x="2429" y="783"/>
                  </a:cubicBezTo>
                  <a:cubicBezTo>
                    <a:pt x="2481" y="693"/>
                    <a:pt x="2488" y="604"/>
                    <a:pt x="2481" y="515"/>
                  </a:cubicBezTo>
                  <a:cubicBezTo>
                    <a:pt x="2473" y="425"/>
                    <a:pt x="2444" y="328"/>
                    <a:pt x="2399" y="2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7"/>
            <p:cNvSpPr/>
            <p:nvPr/>
          </p:nvSpPr>
          <p:spPr>
            <a:xfrm>
              <a:off x="975518" y="2010982"/>
              <a:ext cx="203851" cy="257389"/>
            </a:xfrm>
            <a:custGeom>
              <a:avLst/>
              <a:gdLst/>
              <a:ahLst/>
              <a:cxnLst/>
              <a:rect l="l" t="t" r="r" b="b"/>
              <a:pathLst>
                <a:path w="3800" h="4798" extrusionOk="0">
                  <a:moveTo>
                    <a:pt x="23" y="410"/>
                  </a:moveTo>
                  <a:cubicBezTo>
                    <a:pt x="38" y="313"/>
                    <a:pt x="90" y="217"/>
                    <a:pt x="165" y="150"/>
                  </a:cubicBezTo>
                  <a:cubicBezTo>
                    <a:pt x="239" y="75"/>
                    <a:pt x="336" y="38"/>
                    <a:pt x="433" y="15"/>
                  </a:cubicBezTo>
                  <a:cubicBezTo>
                    <a:pt x="530" y="1"/>
                    <a:pt x="634" y="8"/>
                    <a:pt x="731" y="30"/>
                  </a:cubicBezTo>
                  <a:cubicBezTo>
                    <a:pt x="828" y="60"/>
                    <a:pt x="917" y="112"/>
                    <a:pt x="992" y="172"/>
                  </a:cubicBezTo>
                  <a:cubicBezTo>
                    <a:pt x="1133" y="291"/>
                    <a:pt x="1245" y="440"/>
                    <a:pt x="1334" y="589"/>
                  </a:cubicBezTo>
                  <a:cubicBezTo>
                    <a:pt x="1670" y="1192"/>
                    <a:pt x="1796" y="1870"/>
                    <a:pt x="1908" y="2511"/>
                  </a:cubicBezTo>
                  <a:cubicBezTo>
                    <a:pt x="1960" y="2831"/>
                    <a:pt x="2034" y="3144"/>
                    <a:pt x="2124" y="3449"/>
                  </a:cubicBezTo>
                  <a:cubicBezTo>
                    <a:pt x="2146" y="3524"/>
                    <a:pt x="2169" y="3598"/>
                    <a:pt x="2198" y="3673"/>
                  </a:cubicBezTo>
                  <a:lnTo>
                    <a:pt x="2243" y="3785"/>
                  </a:lnTo>
                  <a:lnTo>
                    <a:pt x="2288" y="3889"/>
                  </a:lnTo>
                  <a:cubicBezTo>
                    <a:pt x="2318" y="3956"/>
                    <a:pt x="2362" y="4023"/>
                    <a:pt x="2392" y="4090"/>
                  </a:cubicBezTo>
                  <a:cubicBezTo>
                    <a:pt x="2414" y="4120"/>
                    <a:pt x="2437" y="4150"/>
                    <a:pt x="2459" y="4179"/>
                  </a:cubicBezTo>
                  <a:lnTo>
                    <a:pt x="2489" y="4231"/>
                  </a:lnTo>
                  <a:lnTo>
                    <a:pt x="2526" y="4269"/>
                  </a:lnTo>
                  <a:cubicBezTo>
                    <a:pt x="2616" y="4380"/>
                    <a:pt x="2735" y="4470"/>
                    <a:pt x="2861" y="4522"/>
                  </a:cubicBezTo>
                  <a:cubicBezTo>
                    <a:pt x="2928" y="4552"/>
                    <a:pt x="2995" y="4559"/>
                    <a:pt x="3070" y="4574"/>
                  </a:cubicBezTo>
                  <a:cubicBezTo>
                    <a:pt x="3137" y="4567"/>
                    <a:pt x="3211" y="4582"/>
                    <a:pt x="3286" y="4567"/>
                  </a:cubicBezTo>
                  <a:cubicBezTo>
                    <a:pt x="3427" y="4537"/>
                    <a:pt x="3554" y="4470"/>
                    <a:pt x="3614" y="4351"/>
                  </a:cubicBezTo>
                  <a:cubicBezTo>
                    <a:pt x="3643" y="4306"/>
                    <a:pt x="3651" y="4254"/>
                    <a:pt x="3651" y="4194"/>
                  </a:cubicBezTo>
                  <a:cubicBezTo>
                    <a:pt x="3606" y="4254"/>
                    <a:pt x="3547" y="4291"/>
                    <a:pt x="3472" y="4306"/>
                  </a:cubicBezTo>
                  <a:cubicBezTo>
                    <a:pt x="3316" y="4328"/>
                    <a:pt x="3167" y="4224"/>
                    <a:pt x="3137" y="4068"/>
                  </a:cubicBezTo>
                  <a:cubicBezTo>
                    <a:pt x="3115" y="3911"/>
                    <a:pt x="3219" y="3762"/>
                    <a:pt x="3375" y="3740"/>
                  </a:cubicBezTo>
                  <a:cubicBezTo>
                    <a:pt x="3502" y="3718"/>
                    <a:pt x="3621" y="3777"/>
                    <a:pt x="3673" y="3881"/>
                  </a:cubicBezTo>
                  <a:cubicBezTo>
                    <a:pt x="3673" y="3889"/>
                    <a:pt x="3681" y="3889"/>
                    <a:pt x="3681" y="3889"/>
                  </a:cubicBezTo>
                  <a:cubicBezTo>
                    <a:pt x="3718" y="3963"/>
                    <a:pt x="3755" y="4045"/>
                    <a:pt x="3778" y="4135"/>
                  </a:cubicBezTo>
                  <a:cubicBezTo>
                    <a:pt x="3800" y="4224"/>
                    <a:pt x="3792" y="4321"/>
                    <a:pt x="3763" y="4418"/>
                  </a:cubicBezTo>
                  <a:cubicBezTo>
                    <a:pt x="3725" y="4507"/>
                    <a:pt x="3658" y="4589"/>
                    <a:pt x="3584" y="4641"/>
                  </a:cubicBezTo>
                  <a:cubicBezTo>
                    <a:pt x="3509" y="4701"/>
                    <a:pt x="3420" y="4738"/>
                    <a:pt x="3331" y="4768"/>
                  </a:cubicBezTo>
                  <a:cubicBezTo>
                    <a:pt x="3241" y="4798"/>
                    <a:pt x="3152" y="4790"/>
                    <a:pt x="3055" y="4798"/>
                  </a:cubicBezTo>
                  <a:cubicBezTo>
                    <a:pt x="2966" y="4790"/>
                    <a:pt x="2869" y="4790"/>
                    <a:pt x="2779" y="4753"/>
                  </a:cubicBezTo>
                  <a:cubicBezTo>
                    <a:pt x="2735" y="4738"/>
                    <a:pt x="2690" y="4731"/>
                    <a:pt x="2653" y="4701"/>
                  </a:cubicBezTo>
                  <a:cubicBezTo>
                    <a:pt x="2608" y="4678"/>
                    <a:pt x="2563" y="4663"/>
                    <a:pt x="2526" y="4634"/>
                  </a:cubicBezTo>
                  <a:lnTo>
                    <a:pt x="2414" y="4552"/>
                  </a:lnTo>
                  <a:cubicBezTo>
                    <a:pt x="2377" y="4522"/>
                    <a:pt x="2355" y="4492"/>
                    <a:pt x="2318" y="4455"/>
                  </a:cubicBezTo>
                  <a:lnTo>
                    <a:pt x="2273" y="4410"/>
                  </a:lnTo>
                  <a:lnTo>
                    <a:pt x="2228" y="4358"/>
                  </a:lnTo>
                  <a:cubicBezTo>
                    <a:pt x="2206" y="4321"/>
                    <a:pt x="2176" y="4284"/>
                    <a:pt x="2146" y="4246"/>
                  </a:cubicBezTo>
                  <a:cubicBezTo>
                    <a:pt x="2102" y="4172"/>
                    <a:pt x="2049" y="4097"/>
                    <a:pt x="2020" y="4023"/>
                  </a:cubicBezTo>
                  <a:lnTo>
                    <a:pt x="1960" y="3904"/>
                  </a:lnTo>
                  <a:lnTo>
                    <a:pt x="1908" y="3785"/>
                  </a:lnTo>
                  <a:cubicBezTo>
                    <a:pt x="1871" y="3710"/>
                    <a:pt x="1848" y="3628"/>
                    <a:pt x="1818" y="3546"/>
                  </a:cubicBezTo>
                  <a:cubicBezTo>
                    <a:pt x="1707" y="3226"/>
                    <a:pt x="1640" y="2898"/>
                    <a:pt x="1573" y="2570"/>
                  </a:cubicBezTo>
                  <a:lnTo>
                    <a:pt x="1491" y="2086"/>
                  </a:lnTo>
                  <a:cubicBezTo>
                    <a:pt x="1461" y="1930"/>
                    <a:pt x="1424" y="1773"/>
                    <a:pt x="1386" y="1617"/>
                  </a:cubicBezTo>
                  <a:cubicBezTo>
                    <a:pt x="1305" y="1312"/>
                    <a:pt x="1215" y="999"/>
                    <a:pt x="1074" y="731"/>
                  </a:cubicBezTo>
                  <a:cubicBezTo>
                    <a:pt x="940" y="462"/>
                    <a:pt x="731" y="202"/>
                    <a:pt x="470" y="231"/>
                  </a:cubicBezTo>
                  <a:cubicBezTo>
                    <a:pt x="403" y="246"/>
                    <a:pt x="336" y="261"/>
                    <a:pt x="291" y="299"/>
                  </a:cubicBezTo>
                  <a:cubicBezTo>
                    <a:pt x="239" y="328"/>
                    <a:pt x="202" y="388"/>
                    <a:pt x="180" y="447"/>
                  </a:cubicBezTo>
                  <a:cubicBezTo>
                    <a:pt x="165" y="485"/>
                    <a:pt x="157" y="522"/>
                    <a:pt x="157" y="559"/>
                  </a:cubicBezTo>
                  <a:cubicBezTo>
                    <a:pt x="202" y="507"/>
                    <a:pt x="262" y="470"/>
                    <a:pt x="336" y="455"/>
                  </a:cubicBezTo>
                  <a:cubicBezTo>
                    <a:pt x="493" y="433"/>
                    <a:pt x="634" y="537"/>
                    <a:pt x="664" y="693"/>
                  </a:cubicBezTo>
                  <a:cubicBezTo>
                    <a:pt x="686" y="850"/>
                    <a:pt x="582" y="999"/>
                    <a:pt x="426" y="1021"/>
                  </a:cubicBezTo>
                  <a:cubicBezTo>
                    <a:pt x="321" y="1036"/>
                    <a:pt x="224" y="999"/>
                    <a:pt x="165" y="924"/>
                  </a:cubicBezTo>
                  <a:cubicBezTo>
                    <a:pt x="83" y="857"/>
                    <a:pt x="46" y="768"/>
                    <a:pt x="23" y="686"/>
                  </a:cubicBezTo>
                  <a:cubicBezTo>
                    <a:pt x="8" y="596"/>
                    <a:pt x="1" y="500"/>
                    <a:pt x="23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7"/>
            <p:cNvSpPr/>
            <p:nvPr/>
          </p:nvSpPr>
          <p:spPr>
            <a:xfrm>
              <a:off x="563571" y="1615558"/>
              <a:ext cx="149509" cy="437421"/>
            </a:xfrm>
            <a:custGeom>
              <a:avLst/>
              <a:gdLst/>
              <a:ahLst/>
              <a:cxnLst/>
              <a:rect l="l" t="t" r="r" b="b"/>
              <a:pathLst>
                <a:path w="2787" h="8154" extrusionOk="0">
                  <a:moveTo>
                    <a:pt x="2707" y="0"/>
                  </a:moveTo>
                  <a:cubicBezTo>
                    <a:pt x="2690" y="0"/>
                    <a:pt x="2673" y="6"/>
                    <a:pt x="2660" y="20"/>
                  </a:cubicBezTo>
                  <a:cubicBezTo>
                    <a:pt x="916" y="1673"/>
                    <a:pt x="30" y="3282"/>
                    <a:pt x="15" y="4809"/>
                  </a:cubicBezTo>
                  <a:cubicBezTo>
                    <a:pt x="0" y="5994"/>
                    <a:pt x="514" y="7111"/>
                    <a:pt x="1542" y="8131"/>
                  </a:cubicBezTo>
                  <a:cubicBezTo>
                    <a:pt x="1557" y="8146"/>
                    <a:pt x="1572" y="8154"/>
                    <a:pt x="1594" y="8154"/>
                  </a:cubicBezTo>
                  <a:cubicBezTo>
                    <a:pt x="1609" y="8154"/>
                    <a:pt x="1632" y="8146"/>
                    <a:pt x="1646" y="8131"/>
                  </a:cubicBezTo>
                  <a:cubicBezTo>
                    <a:pt x="1669" y="8102"/>
                    <a:pt x="1669" y="8057"/>
                    <a:pt x="1646" y="8027"/>
                  </a:cubicBezTo>
                  <a:cubicBezTo>
                    <a:pt x="641" y="7036"/>
                    <a:pt x="142" y="5956"/>
                    <a:pt x="157" y="4809"/>
                  </a:cubicBezTo>
                  <a:cubicBezTo>
                    <a:pt x="172" y="3327"/>
                    <a:pt x="1043" y="1748"/>
                    <a:pt x="2756" y="124"/>
                  </a:cubicBezTo>
                  <a:cubicBezTo>
                    <a:pt x="2786" y="94"/>
                    <a:pt x="2786" y="49"/>
                    <a:pt x="2756" y="20"/>
                  </a:cubicBezTo>
                  <a:cubicBezTo>
                    <a:pt x="2744" y="8"/>
                    <a:pt x="2726" y="0"/>
                    <a:pt x="2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7"/>
            <p:cNvSpPr/>
            <p:nvPr/>
          </p:nvSpPr>
          <p:spPr>
            <a:xfrm>
              <a:off x="1107005" y="2413005"/>
              <a:ext cx="260983" cy="345259"/>
            </a:xfrm>
            <a:custGeom>
              <a:avLst/>
              <a:gdLst/>
              <a:ahLst/>
              <a:cxnLst/>
              <a:rect l="l" t="t" r="r" b="b"/>
              <a:pathLst>
                <a:path w="4865" h="6436" extrusionOk="0">
                  <a:moveTo>
                    <a:pt x="4775" y="0"/>
                  </a:moveTo>
                  <a:cubicBezTo>
                    <a:pt x="4738" y="0"/>
                    <a:pt x="4708" y="30"/>
                    <a:pt x="4708" y="67"/>
                  </a:cubicBezTo>
                  <a:cubicBezTo>
                    <a:pt x="4723" y="2637"/>
                    <a:pt x="3457" y="4194"/>
                    <a:pt x="2399" y="5043"/>
                  </a:cubicBezTo>
                  <a:cubicBezTo>
                    <a:pt x="1245" y="5974"/>
                    <a:pt x="68" y="6294"/>
                    <a:pt x="60" y="6294"/>
                  </a:cubicBezTo>
                  <a:cubicBezTo>
                    <a:pt x="23" y="6302"/>
                    <a:pt x="1" y="6346"/>
                    <a:pt x="8" y="6384"/>
                  </a:cubicBezTo>
                  <a:cubicBezTo>
                    <a:pt x="16" y="6413"/>
                    <a:pt x="45" y="6436"/>
                    <a:pt x="75" y="6436"/>
                  </a:cubicBezTo>
                  <a:cubicBezTo>
                    <a:pt x="83" y="6436"/>
                    <a:pt x="90" y="6436"/>
                    <a:pt x="97" y="6428"/>
                  </a:cubicBezTo>
                  <a:cubicBezTo>
                    <a:pt x="105" y="6428"/>
                    <a:pt x="1304" y="6101"/>
                    <a:pt x="2481" y="5162"/>
                  </a:cubicBezTo>
                  <a:cubicBezTo>
                    <a:pt x="3569" y="4290"/>
                    <a:pt x="4865" y="2696"/>
                    <a:pt x="4850" y="67"/>
                  </a:cubicBezTo>
                  <a:cubicBezTo>
                    <a:pt x="4850" y="30"/>
                    <a:pt x="4813" y="0"/>
                    <a:pt x="4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7"/>
            <p:cNvSpPr/>
            <p:nvPr/>
          </p:nvSpPr>
          <p:spPr>
            <a:xfrm>
              <a:off x="785344" y="1074700"/>
              <a:ext cx="43184" cy="198701"/>
            </a:xfrm>
            <a:custGeom>
              <a:avLst/>
              <a:gdLst/>
              <a:ahLst/>
              <a:cxnLst/>
              <a:rect l="l" t="t" r="r" b="b"/>
              <a:pathLst>
                <a:path w="805" h="3704" extrusionOk="0">
                  <a:moveTo>
                    <a:pt x="79" y="0"/>
                  </a:moveTo>
                  <a:cubicBezTo>
                    <a:pt x="75" y="0"/>
                    <a:pt x="71" y="0"/>
                    <a:pt x="67" y="1"/>
                  </a:cubicBezTo>
                  <a:cubicBezTo>
                    <a:pt x="30" y="9"/>
                    <a:pt x="0" y="46"/>
                    <a:pt x="8" y="83"/>
                  </a:cubicBezTo>
                  <a:lnTo>
                    <a:pt x="656" y="3644"/>
                  </a:lnTo>
                  <a:cubicBezTo>
                    <a:pt x="663" y="3681"/>
                    <a:pt x="693" y="3703"/>
                    <a:pt x="730" y="3703"/>
                  </a:cubicBezTo>
                  <a:lnTo>
                    <a:pt x="745" y="3703"/>
                  </a:lnTo>
                  <a:cubicBezTo>
                    <a:pt x="782" y="3696"/>
                    <a:pt x="805" y="3658"/>
                    <a:pt x="797" y="3621"/>
                  </a:cubicBezTo>
                  <a:lnTo>
                    <a:pt x="149" y="61"/>
                  </a:lnTo>
                  <a:cubicBezTo>
                    <a:pt x="143" y="27"/>
                    <a:pt x="112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7"/>
            <p:cNvSpPr/>
            <p:nvPr/>
          </p:nvSpPr>
          <p:spPr>
            <a:xfrm>
              <a:off x="828904" y="1314014"/>
              <a:ext cx="53591" cy="255082"/>
            </a:xfrm>
            <a:custGeom>
              <a:avLst/>
              <a:gdLst/>
              <a:ahLst/>
              <a:cxnLst/>
              <a:rect l="l" t="t" r="r" b="b"/>
              <a:pathLst>
                <a:path w="999" h="4755" extrusionOk="0">
                  <a:moveTo>
                    <a:pt x="82" y="1"/>
                  </a:moveTo>
                  <a:cubicBezTo>
                    <a:pt x="77" y="1"/>
                    <a:pt x="72" y="1"/>
                    <a:pt x="67" y="2"/>
                  </a:cubicBezTo>
                  <a:cubicBezTo>
                    <a:pt x="30" y="9"/>
                    <a:pt x="0" y="39"/>
                    <a:pt x="8" y="84"/>
                  </a:cubicBezTo>
                  <a:lnTo>
                    <a:pt x="857" y="4695"/>
                  </a:lnTo>
                  <a:cubicBezTo>
                    <a:pt x="857" y="4732"/>
                    <a:pt x="887" y="4754"/>
                    <a:pt x="924" y="4754"/>
                  </a:cubicBezTo>
                  <a:lnTo>
                    <a:pt x="939" y="4754"/>
                  </a:lnTo>
                  <a:cubicBezTo>
                    <a:pt x="976" y="4747"/>
                    <a:pt x="998" y="4710"/>
                    <a:pt x="991" y="4672"/>
                  </a:cubicBezTo>
                  <a:lnTo>
                    <a:pt x="149" y="54"/>
                  </a:lnTo>
                  <a:cubicBezTo>
                    <a:pt x="143" y="22"/>
                    <a:pt x="114" y="1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2" name="Google Shape;3392;p27"/>
          <p:cNvSpPr/>
          <p:nvPr/>
        </p:nvSpPr>
        <p:spPr>
          <a:xfrm rot="10016371">
            <a:off x="8761302" y="2426445"/>
            <a:ext cx="160392" cy="135539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3" name="Google Shape;3393;p27"/>
          <p:cNvSpPr/>
          <p:nvPr/>
        </p:nvSpPr>
        <p:spPr>
          <a:xfrm rot="-4619951">
            <a:off x="813088" y="249801"/>
            <a:ext cx="146108" cy="157502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4" name="Google Shape;3394;p27"/>
          <p:cNvSpPr/>
          <p:nvPr/>
        </p:nvSpPr>
        <p:spPr>
          <a:xfrm rot="366439">
            <a:off x="7607361" y="4691113"/>
            <a:ext cx="146112" cy="157501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5" name="Google Shape;3395;p27"/>
          <p:cNvSpPr/>
          <p:nvPr/>
        </p:nvSpPr>
        <p:spPr>
          <a:xfrm rot="-7970380">
            <a:off x="370921" y="1261486"/>
            <a:ext cx="105073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6" name="Google Shape;3396;p27"/>
          <p:cNvGrpSpPr/>
          <p:nvPr/>
        </p:nvGrpSpPr>
        <p:grpSpPr>
          <a:xfrm rot="-7842774">
            <a:off x="2474205" y="-635470"/>
            <a:ext cx="1849148" cy="1199481"/>
            <a:chOff x="2667698" y="302121"/>
            <a:chExt cx="1173404" cy="761148"/>
          </a:xfrm>
        </p:grpSpPr>
        <p:sp>
          <p:nvSpPr>
            <p:cNvPr id="3397" name="Google Shape;3397;p27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7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7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7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7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7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7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7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7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7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7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7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7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7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7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7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7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7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7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7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7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7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7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7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7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27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27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7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7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7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7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7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7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7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7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7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7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7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7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7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7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7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7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7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7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7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3" name="Google Shape;3443;p27"/>
          <p:cNvSpPr/>
          <p:nvPr/>
        </p:nvSpPr>
        <p:spPr>
          <a:xfrm rot="-1970104">
            <a:off x="8671658" y="4305924"/>
            <a:ext cx="105072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4" name="Google Shape;3444;p27"/>
          <p:cNvSpPr/>
          <p:nvPr/>
        </p:nvSpPr>
        <p:spPr>
          <a:xfrm rot="-8826421">
            <a:off x="6741582" y="264213"/>
            <a:ext cx="105072" cy="128667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BLANK_13">
    <p:bg>
      <p:bgPr>
        <a:solidFill>
          <a:schemeClr val="dk1"/>
        </a:solidFill>
        <a:effectLst/>
      </p:bgPr>
    </p:bg>
    <p:spTree>
      <p:nvGrpSpPr>
        <p:cNvPr id="1" name="Shape 3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6" name="Google Shape;3446;p28"/>
          <p:cNvSpPr txBox="1">
            <a:spLocks noGrp="1"/>
          </p:cNvSpPr>
          <p:nvPr>
            <p:ph type="title"/>
          </p:nvPr>
        </p:nvSpPr>
        <p:spPr>
          <a:xfrm>
            <a:off x="1017751" y="1844700"/>
            <a:ext cx="385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47" name="Google Shape;3447;p28"/>
          <p:cNvSpPr txBox="1">
            <a:spLocks noGrp="1"/>
          </p:cNvSpPr>
          <p:nvPr>
            <p:ph type="subTitle" idx="1"/>
          </p:nvPr>
        </p:nvSpPr>
        <p:spPr>
          <a:xfrm>
            <a:off x="1017751" y="2493593"/>
            <a:ext cx="3858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8" name="Google Shape;3448;p28"/>
          <p:cNvSpPr/>
          <p:nvPr/>
        </p:nvSpPr>
        <p:spPr>
          <a:xfrm rot="10800000" flipH="1">
            <a:off x="5430547" y="3193576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28"/>
          <p:cNvSpPr/>
          <p:nvPr/>
        </p:nvSpPr>
        <p:spPr>
          <a:xfrm flipH="1">
            <a:off x="-30752" y="-123974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28"/>
          <p:cNvSpPr/>
          <p:nvPr/>
        </p:nvSpPr>
        <p:spPr>
          <a:xfrm flipH="1">
            <a:off x="7470529" y="226357"/>
            <a:ext cx="113449" cy="120167"/>
          </a:xfrm>
          <a:custGeom>
            <a:avLst/>
            <a:gdLst/>
            <a:ahLst/>
            <a:cxnLst/>
            <a:rect l="l" t="t" r="r" b="b"/>
            <a:pathLst>
              <a:path w="894" h="947" extrusionOk="0">
                <a:moveTo>
                  <a:pt x="894" y="857"/>
                </a:moveTo>
                <a:lnTo>
                  <a:pt x="0" y="947"/>
                </a:lnTo>
                <a:lnTo>
                  <a:pt x="358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28"/>
          <p:cNvSpPr/>
          <p:nvPr/>
        </p:nvSpPr>
        <p:spPr>
          <a:xfrm flipH="1">
            <a:off x="8676067" y="2916499"/>
            <a:ext cx="105073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52" name="Google Shape;3452;p28"/>
          <p:cNvGrpSpPr/>
          <p:nvPr/>
        </p:nvGrpSpPr>
        <p:grpSpPr>
          <a:xfrm rot="2533448">
            <a:off x="7335361" y="4506997"/>
            <a:ext cx="1953134" cy="1266933"/>
            <a:chOff x="2667698" y="302121"/>
            <a:chExt cx="1173404" cy="761148"/>
          </a:xfrm>
        </p:grpSpPr>
        <p:sp>
          <p:nvSpPr>
            <p:cNvPr id="3453" name="Google Shape;3453;p28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8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28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28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8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8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8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8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8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28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28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8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8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8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28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28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8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8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8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8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28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28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28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28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8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8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8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28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28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28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28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28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28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28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28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28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28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28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28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28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28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28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28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28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28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28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9" name="Google Shape;3499;p28"/>
          <p:cNvGrpSpPr/>
          <p:nvPr/>
        </p:nvGrpSpPr>
        <p:grpSpPr>
          <a:xfrm rot="786144">
            <a:off x="7910470" y="3706059"/>
            <a:ext cx="1494377" cy="1796762"/>
            <a:chOff x="7039500" y="1709150"/>
            <a:chExt cx="1494325" cy="1796700"/>
          </a:xfrm>
        </p:grpSpPr>
        <p:sp>
          <p:nvSpPr>
            <p:cNvPr id="3500" name="Google Shape;3500;p28"/>
            <p:cNvSpPr/>
            <p:nvPr/>
          </p:nvSpPr>
          <p:spPr>
            <a:xfrm>
              <a:off x="7076496" y="1718119"/>
              <a:ext cx="519623" cy="373481"/>
            </a:xfrm>
            <a:custGeom>
              <a:avLst/>
              <a:gdLst/>
              <a:ahLst/>
              <a:cxnLst/>
              <a:rect l="l" t="t" r="r" b="b"/>
              <a:pathLst>
                <a:path w="6489" h="4664" extrusionOk="0">
                  <a:moveTo>
                    <a:pt x="6489" y="283"/>
                  </a:moveTo>
                  <a:cubicBezTo>
                    <a:pt x="6228" y="97"/>
                    <a:pt x="5848" y="0"/>
                    <a:pt x="2951" y="1982"/>
                  </a:cubicBezTo>
                  <a:cubicBezTo>
                    <a:pt x="53" y="3963"/>
                    <a:pt x="1" y="4358"/>
                    <a:pt x="83" y="4663"/>
                  </a:cubicBezTo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28"/>
            <p:cNvSpPr/>
            <p:nvPr/>
          </p:nvSpPr>
          <p:spPr>
            <a:xfrm>
              <a:off x="8076182" y="3155030"/>
              <a:ext cx="457643" cy="345454"/>
            </a:xfrm>
            <a:custGeom>
              <a:avLst/>
              <a:gdLst/>
              <a:ahLst/>
              <a:cxnLst/>
              <a:rect l="l" t="t" r="r" b="b"/>
              <a:pathLst>
                <a:path w="5715" h="4314" extrusionOk="0">
                  <a:moveTo>
                    <a:pt x="5193" y="0"/>
                  </a:moveTo>
                  <a:cubicBezTo>
                    <a:pt x="5714" y="768"/>
                    <a:pt x="4724" y="1818"/>
                    <a:pt x="3293" y="2801"/>
                  </a:cubicBezTo>
                  <a:cubicBezTo>
                    <a:pt x="1856" y="3777"/>
                    <a:pt x="522" y="4313"/>
                    <a:pt x="1" y="3554"/>
                  </a:cubicBezTo>
                  <a:cubicBezTo>
                    <a:pt x="224" y="3889"/>
                    <a:pt x="1573" y="3360"/>
                    <a:pt x="3003" y="2377"/>
                  </a:cubicBezTo>
                  <a:cubicBezTo>
                    <a:pt x="4440" y="1401"/>
                    <a:pt x="5416" y="336"/>
                    <a:pt x="519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28"/>
            <p:cNvSpPr/>
            <p:nvPr/>
          </p:nvSpPr>
          <p:spPr>
            <a:xfrm>
              <a:off x="7039500" y="1709150"/>
              <a:ext cx="633013" cy="462367"/>
            </a:xfrm>
            <a:custGeom>
              <a:avLst/>
              <a:gdLst/>
              <a:ahLst/>
              <a:cxnLst/>
              <a:rect l="l" t="t" r="r" b="b"/>
              <a:pathLst>
                <a:path w="7905" h="5774" extrusionOk="0">
                  <a:moveTo>
                    <a:pt x="3576" y="2340"/>
                  </a:moveTo>
                  <a:cubicBezTo>
                    <a:pt x="1528" y="3740"/>
                    <a:pt x="1" y="5073"/>
                    <a:pt x="165" y="5312"/>
                  </a:cubicBezTo>
                  <a:lnTo>
                    <a:pt x="314" y="5535"/>
                  </a:lnTo>
                  <a:cubicBezTo>
                    <a:pt x="478" y="5773"/>
                    <a:pt x="2273" y="4827"/>
                    <a:pt x="4321" y="3427"/>
                  </a:cubicBezTo>
                  <a:cubicBezTo>
                    <a:pt x="6377" y="2027"/>
                    <a:pt x="7904" y="693"/>
                    <a:pt x="7740" y="455"/>
                  </a:cubicBezTo>
                  <a:lnTo>
                    <a:pt x="7591" y="239"/>
                  </a:lnTo>
                  <a:cubicBezTo>
                    <a:pt x="7427" y="1"/>
                    <a:pt x="5632" y="939"/>
                    <a:pt x="3576" y="234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28"/>
            <p:cNvSpPr/>
            <p:nvPr/>
          </p:nvSpPr>
          <p:spPr>
            <a:xfrm>
              <a:off x="7039500" y="1709150"/>
              <a:ext cx="619880" cy="443870"/>
            </a:xfrm>
            <a:custGeom>
              <a:avLst/>
              <a:gdLst/>
              <a:ahLst/>
              <a:cxnLst/>
              <a:rect l="l" t="t" r="r" b="b"/>
              <a:pathLst>
                <a:path w="7741" h="5543" extrusionOk="0">
                  <a:moveTo>
                    <a:pt x="3562" y="2310"/>
                  </a:moveTo>
                  <a:cubicBezTo>
                    <a:pt x="1506" y="3710"/>
                    <a:pt x="1" y="5073"/>
                    <a:pt x="165" y="5312"/>
                  </a:cubicBezTo>
                  <a:lnTo>
                    <a:pt x="314" y="5535"/>
                  </a:lnTo>
                  <a:cubicBezTo>
                    <a:pt x="314" y="5535"/>
                    <a:pt x="321" y="5535"/>
                    <a:pt x="321" y="5543"/>
                  </a:cubicBezTo>
                  <a:cubicBezTo>
                    <a:pt x="195" y="5282"/>
                    <a:pt x="1714" y="3963"/>
                    <a:pt x="3740" y="2578"/>
                  </a:cubicBezTo>
                  <a:cubicBezTo>
                    <a:pt x="5766" y="1185"/>
                    <a:pt x="7547" y="254"/>
                    <a:pt x="7740" y="463"/>
                  </a:cubicBezTo>
                  <a:cubicBezTo>
                    <a:pt x="7740" y="463"/>
                    <a:pt x="7740" y="463"/>
                    <a:pt x="7740" y="455"/>
                  </a:cubicBezTo>
                  <a:lnTo>
                    <a:pt x="7591" y="239"/>
                  </a:lnTo>
                  <a:cubicBezTo>
                    <a:pt x="7427" y="1"/>
                    <a:pt x="5610" y="909"/>
                    <a:pt x="3562" y="2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28"/>
            <p:cNvSpPr/>
            <p:nvPr/>
          </p:nvSpPr>
          <p:spPr>
            <a:xfrm>
              <a:off x="7095634" y="1770569"/>
              <a:ext cx="1414329" cy="1695881"/>
            </a:xfrm>
            <a:custGeom>
              <a:avLst/>
              <a:gdLst/>
              <a:ahLst/>
              <a:cxnLst/>
              <a:rect l="l" t="t" r="r" b="b"/>
              <a:pathLst>
                <a:path w="17662" h="21178" extrusionOk="0">
                  <a:moveTo>
                    <a:pt x="13348" y="6861"/>
                  </a:moveTo>
                  <a:cubicBezTo>
                    <a:pt x="10637" y="2891"/>
                    <a:pt x="6779" y="1"/>
                    <a:pt x="6779" y="1"/>
                  </a:cubicBezTo>
                  <a:lnTo>
                    <a:pt x="3389" y="2317"/>
                  </a:lnTo>
                  <a:lnTo>
                    <a:pt x="0" y="4641"/>
                  </a:lnTo>
                  <a:cubicBezTo>
                    <a:pt x="0" y="4641"/>
                    <a:pt x="1289" y="9275"/>
                    <a:pt x="4008" y="13252"/>
                  </a:cubicBezTo>
                  <a:cubicBezTo>
                    <a:pt x="6995" y="17625"/>
                    <a:pt x="12239" y="20843"/>
                    <a:pt x="12246" y="20843"/>
                  </a:cubicBezTo>
                  <a:lnTo>
                    <a:pt x="12246" y="20843"/>
                  </a:lnTo>
                  <a:cubicBezTo>
                    <a:pt x="12469" y="21178"/>
                    <a:pt x="13818" y="20649"/>
                    <a:pt x="15248" y="19666"/>
                  </a:cubicBezTo>
                  <a:cubicBezTo>
                    <a:pt x="16685" y="18690"/>
                    <a:pt x="17661" y="17625"/>
                    <a:pt x="17438" y="17289"/>
                  </a:cubicBezTo>
                  <a:lnTo>
                    <a:pt x="17438" y="17289"/>
                  </a:lnTo>
                  <a:cubicBezTo>
                    <a:pt x="17438" y="17289"/>
                    <a:pt x="16343" y="11234"/>
                    <a:pt x="13348" y="686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28"/>
            <p:cNvSpPr/>
            <p:nvPr/>
          </p:nvSpPr>
          <p:spPr>
            <a:xfrm>
              <a:off x="7722480" y="1779538"/>
              <a:ext cx="743920" cy="1108353"/>
            </a:xfrm>
            <a:custGeom>
              <a:avLst/>
              <a:gdLst/>
              <a:ahLst/>
              <a:cxnLst/>
              <a:rect l="l" t="t" r="r" b="b"/>
              <a:pathLst>
                <a:path w="9290" h="13841" fill="none" extrusionOk="0">
                  <a:moveTo>
                    <a:pt x="9289" y="13840"/>
                  </a:moveTo>
                  <a:cubicBezTo>
                    <a:pt x="8589" y="11606"/>
                    <a:pt x="7479" y="8775"/>
                    <a:pt x="5863" y="6407"/>
                  </a:cubicBezTo>
                  <a:cubicBezTo>
                    <a:pt x="3926" y="3576"/>
                    <a:pt x="1461" y="1259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28"/>
            <p:cNvSpPr/>
            <p:nvPr/>
          </p:nvSpPr>
          <p:spPr>
            <a:xfrm>
              <a:off x="7902014" y="3370359"/>
              <a:ext cx="193387" cy="135491"/>
            </a:xfrm>
            <a:custGeom>
              <a:avLst/>
              <a:gdLst/>
              <a:ahLst/>
              <a:cxnLst/>
              <a:rect l="l" t="t" r="r" b="b"/>
              <a:pathLst>
                <a:path w="2415" h="1692" fill="none" extrusionOk="0">
                  <a:moveTo>
                    <a:pt x="1" y="0"/>
                  </a:moveTo>
                  <a:cubicBezTo>
                    <a:pt x="1409" y="1066"/>
                    <a:pt x="2414" y="1684"/>
                    <a:pt x="2414" y="1691"/>
                  </a:cubicBezTo>
                  <a:lnTo>
                    <a:pt x="2414" y="169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28"/>
            <p:cNvSpPr/>
            <p:nvPr/>
          </p:nvSpPr>
          <p:spPr>
            <a:xfrm>
              <a:off x="7204780" y="2539474"/>
              <a:ext cx="520824" cy="686584"/>
            </a:xfrm>
            <a:custGeom>
              <a:avLst/>
              <a:gdLst/>
              <a:ahLst/>
              <a:cxnLst/>
              <a:rect l="l" t="t" r="r" b="b"/>
              <a:pathLst>
                <a:path w="6504" h="8574" fill="none" extrusionOk="0">
                  <a:moveTo>
                    <a:pt x="0" y="0"/>
                  </a:moveTo>
                  <a:cubicBezTo>
                    <a:pt x="604" y="1244"/>
                    <a:pt x="1334" y="2570"/>
                    <a:pt x="2198" y="3836"/>
                  </a:cubicBezTo>
                  <a:cubicBezTo>
                    <a:pt x="3427" y="5639"/>
                    <a:pt x="5013" y="7255"/>
                    <a:pt x="6503" y="8574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28"/>
            <p:cNvSpPr/>
            <p:nvPr/>
          </p:nvSpPr>
          <p:spPr>
            <a:xfrm>
              <a:off x="7084263" y="1753913"/>
              <a:ext cx="567349" cy="406874"/>
            </a:xfrm>
            <a:custGeom>
              <a:avLst/>
              <a:gdLst/>
              <a:ahLst/>
              <a:cxnLst/>
              <a:rect l="l" t="t" r="r" b="b"/>
              <a:pathLst>
                <a:path w="7085" h="5081" extrusionOk="0">
                  <a:moveTo>
                    <a:pt x="6935" y="224"/>
                  </a:moveTo>
                  <a:cubicBezTo>
                    <a:pt x="7084" y="440"/>
                    <a:pt x="5684" y="1661"/>
                    <a:pt x="3814" y="2935"/>
                  </a:cubicBezTo>
                  <a:cubicBezTo>
                    <a:pt x="1937" y="4216"/>
                    <a:pt x="299" y="5080"/>
                    <a:pt x="150" y="4857"/>
                  </a:cubicBezTo>
                  <a:cubicBezTo>
                    <a:pt x="1" y="4641"/>
                    <a:pt x="1394" y="3427"/>
                    <a:pt x="3271" y="2146"/>
                  </a:cubicBezTo>
                  <a:cubicBezTo>
                    <a:pt x="5140" y="864"/>
                    <a:pt x="6779" y="0"/>
                    <a:pt x="6935" y="22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28"/>
            <p:cNvSpPr/>
            <p:nvPr/>
          </p:nvSpPr>
          <p:spPr>
            <a:xfrm>
              <a:off x="7137995" y="2050921"/>
              <a:ext cx="118114" cy="255367"/>
            </a:xfrm>
            <a:custGeom>
              <a:avLst/>
              <a:gdLst/>
              <a:ahLst/>
              <a:cxnLst/>
              <a:rect l="l" t="t" r="r" b="b"/>
              <a:pathLst>
                <a:path w="1475" h="3189" fill="none" extrusionOk="0">
                  <a:moveTo>
                    <a:pt x="0" y="1"/>
                  </a:moveTo>
                  <a:lnTo>
                    <a:pt x="1475" y="3189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28"/>
            <p:cNvSpPr/>
            <p:nvPr/>
          </p:nvSpPr>
          <p:spPr>
            <a:xfrm>
              <a:off x="7222077" y="2283546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864" y="254"/>
                  </a:moveTo>
                  <a:cubicBezTo>
                    <a:pt x="998" y="455"/>
                    <a:pt x="946" y="731"/>
                    <a:pt x="753" y="865"/>
                  </a:cubicBezTo>
                  <a:cubicBezTo>
                    <a:pt x="552" y="999"/>
                    <a:pt x="276" y="947"/>
                    <a:pt x="142" y="753"/>
                  </a:cubicBezTo>
                  <a:cubicBezTo>
                    <a:pt x="0" y="552"/>
                    <a:pt x="52" y="276"/>
                    <a:pt x="254" y="142"/>
                  </a:cubicBezTo>
                  <a:cubicBezTo>
                    <a:pt x="455" y="1"/>
                    <a:pt x="730" y="53"/>
                    <a:pt x="864" y="25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28"/>
            <p:cNvSpPr/>
            <p:nvPr/>
          </p:nvSpPr>
          <p:spPr>
            <a:xfrm>
              <a:off x="7538222" y="1777136"/>
              <a:ext cx="195069" cy="202916"/>
            </a:xfrm>
            <a:custGeom>
              <a:avLst/>
              <a:gdLst/>
              <a:ahLst/>
              <a:cxnLst/>
              <a:rect l="l" t="t" r="r" b="b"/>
              <a:pathLst>
                <a:path w="2436" h="2534" fill="none" extrusionOk="0">
                  <a:moveTo>
                    <a:pt x="0" y="1"/>
                  </a:moveTo>
                  <a:lnTo>
                    <a:pt x="2436" y="2533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28"/>
            <p:cNvSpPr/>
            <p:nvPr/>
          </p:nvSpPr>
          <p:spPr>
            <a:xfrm>
              <a:off x="7707586" y="1951945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135" y="745"/>
                  </a:moveTo>
                  <a:cubicBezTo>
                    <a:pt x="269" y="946"/>
                    <a:pt x="544" y="998"/>
                    <a:pt x="746" y="864"/>
                  </a:cubicBezTo>
                  <a:cubicBezTo>
                    <a:pt x="947" y="723"/>
                    <a:pt x="999" y="455"/>
                    <a:pt x="857" y="254"/>
                  </a:cubicBezTo>
                  <a:cubicBezTo>
                    <a:pt x="723" y="52"/>
                    <a:pt x="448" y="0"/>
                    <a:pt x="246" y="142"/>
                  </a:cubicBezTo>
                  <a:cubicBezTo>
                    <a:pt x="53" y="276"/>
                    <a:pt x="1" y="552"/>
                    <a:pt x="135" y="7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28"/>
            <p:cNvSpPr/>
            <p:nvPr/>
          </p:nvSpPr>
          <p:spPr>
            <a:xfrm>
              <a:off x="7332423" y="1905420"/>
              <a:ext cx="199313" cy="291722"/>
            </a:xfrm>
            <a:custGeom>
              <a:avLst/>
              <a:gdLst/>
              <a:ahLst/>
              <a:cxnLst/>
              <a:rect l="l" t="t" r="r" b="b"/>
              <a:pathLst>
                <a:path w="2489" h="3643" fill="none" extrusionOk="0">
                  <a:moveTo>
                    <a:pt x="0" y="0"/>
                  </a:moveTo>
                  <a:lnTo>
                    <a:pt x="2488" y="3643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28"/>
            <p:cNvSpPr/>
            <p:nvPr/>
          </p:nvSpPr>
          <p:spPr>
            <a:xfrm>
              <a:off x="7491697" y="2157104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864" y="254"/>
                  </a:moveTo>
                  <a:cubicBezTo>
                    <a:pt x="998" y="455"/>
                    <a:pt x="946" y="723"/>
                    <a:pt x="745" y="865"/>
                  </a:cubicBezTo>
                  <a:cubicBezTo>
                    <a:pt x="544" y="999"/>
                    <a:pt x="276" y="947"/>
                    <a:pt x="134" y="746"/>
                  </a:cubicBezTo>
                  <a:cubicBezTo>
                    <a:pt x="0" y="544"/>
                    <a:pt x="52" y="276"/>
                    <a:pt x="253" y="135"/>
                  </a:cubicBezTo>
                  <a:cubicBezTo>
                    <a:pt x="455" y="1"/>
                    <a:pt x="723" y="53"/>
                    <a:pt x="864" y="25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5" name="Google Shape;3515;p28"/>
          <p:cNvSpPr/>
          <p:nvPr/>
        </p:nvSpPr>
        <p:spPr>
          <a:xfrm rot="-3210454" flipH="1">
            <a:off x="4893668" y="4782400"/>
            <a:ext cx="105074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6" name="Google Shape;3516;p28"/>
          <p:cNvGrpSpPr/>
          <p:nvPr/>
        </p:nvGrpSpPr>
        <p:grpSpPr>
          <a:xfrm rot="-2079309" flipH="1">
            <a:off x="-211476" y="4493254"/>
            <a:ext cx="1849140" cy="1199476"/>
            <a:chOff x="2667698" y="302121"/>
            <a:chExt cx="1173404" cy="761148"/>
          </a:xfrm>
        </p:grpSpPr>
        <p:sp>
          <p:nvSpPr>
            <p:cNvPr id="3517" name="Google Shape;3517;p28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28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28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8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8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8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8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8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8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8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8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28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28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28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28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8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8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8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8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28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28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8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8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8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8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8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8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8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8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8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8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8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8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8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8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8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8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8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8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8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8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8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8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8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8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8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3" name="Google Shape;3563;p28"/>
          <p:cNvGrpSpPr/>
          <p:nvPr/>
        </p:nvGrpSpPr>
        <p:grpSpPr>
          <a:xfrm rot="1272245">
            <a:off x="-227427" y="4153257"/>
            <a:ext cx="969513" cy="1100356"/>
            <a:chOff x="1658700" y="296075"/>
            <a:chExt cx="702312" cy="797094"/>
          </a:xfrm>
        </p:grpSpPr>
        <p:sp>
          <p:nvSpPr>
            <p:cNvPr id="3564" name="Google Shape;3564;p28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8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6" name="Google Shape;3566;p28"/>
          <p:cNvSpPr/>
          <p:nvPr/>
        </p:nvSpPr>
        <p:spPr>
          <a:xfrm rot="7331608" flipH="1">
            <a:off x="368843" y="3307975"/>
            <a:ext cx="105074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7" name="Google Shape;3567;p28"/>
          <p:cNvSpPr/>
          <p:nvPr/>
        </p:nvSpPr>
        <p:spPr>
          <a:xfrm rot="7127260" flipH="1">
            <a:off x="2306138" y="4778951"/>
            <a:ext cx="160398" cy="135535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8" name="Google Shape;3568;p28"/>
          <p:cNvGrpSpPr/>
          <p:nvPr/>
        </p:nvGrpSpPr>
        <p:grpSpPr>
          <a:xfrm>
            <a:off x="570734" y="276980"/>
            <a:ext cx="564061" cy="882274"/>
            <a:chOff x="8050860" y="434475"/>
            <a:chExt cx="294380" cy="460501"/>
          </a:xfrm>
        </p:grpSpPr>
        <p:sp>
          <p:nvSpPr>
            <p:cNvPr id="3569" name="Google Shape;3569;p28"/>
            <p:cNvSpPr/>
            <p:nvPr/>
          </p:nvSpPr>
          <p:spPr>
            <a:xfrm>
              <a:off x="8063344" y="453200"/>
              <a:ext cx="281896" cy="428870"/>
            </a:xfrm>
            <a:custGeom>
              <a:avLst/>
              <a:gdLst/>
              <a:ahLst/>
              <a:cxnLst/>
              <a:rect l="l" t="t" r="r" b="b"/>
              <a:pathLst>
                <a:path w="5871" h="8932" extrusionOk="0">
                  <a:moveTo>
                    <a:pt x="5431" y="634"/>
                  </a:moveTo>
                  <a:lnTo>
                    <a:pt x="4261" y="31"/>
                  </a:lnTo>
                  <a:cubicBezTo>
                    <a:pt x="3748" y="1"/>
                    <a:pt x="2720" y="597"/>
                    <a:pt x="1327" y="3308"/>
                  </a:cubicBezTo>
                  <a:cubicBezTo>
                    <a:pt x="209" y="5491"/>
                    <a:pt x="31" y="8277"/>
                    <a:pt x="31" y="8277"/>
                  </a:cubicBezTo>
                  <a:cubicBezTo>
                    <a:pt x="1" y="8329"/>
                    <a:pt x="239" y="8507"/>
                    <a:pt x="567" y="8679"/>
                  </a:cubicBezTo>
                  <a:cubicBezTo>
                    <a:pt x="887" y="8843"/>
                    <a:pt x="1178" y="8932"/>
                    <a:pt x="1200" y="8880"/>
                  </a:cubicBezTo>
                  <a:cubicBezTo>
                    <a:pt x="1200" y="8880"/>
                    <a:pt x="3360" y="7107"/>
                    <a:pt x="4485" y="4925"/>
                  </a:cubicBezTo>
                  <a:cubicBezTo>
                    <a:pt x="5870" y="2213"/>
                    <a:pt x="5751" y="1029"/>
                    <a:pt x="5431" y="63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8"/>
            <p:cNvSpPr/>
            <p:nvPr/>
          </p:nvSpPr>
          <p:spPr>
            <a:xfrm>
              <a:off x="8113806" y="434475"/>
              <a:ext cx="154512" cy="166852"/>
            </a:xfrm>
            <a:custGeom>
              <a:avLst/>
              <a:gdLst/>
              <a:ahLst/>
              <a:cxnLst/>
              <a:rect l="l" t="t" r="r" b="b"/>
              <a:pathLst>
                <a:path w="3218" h="3475" extrusionOk="0">
                  <a:moveTo>
                    <a:pt x="3115" y="1"/>
                  </a:moveTo>
                  <a:cubicBezTo>
                    <a:pt x="2658" y="1"/>
                    <a:pt x="1558" y="399"/>
                    <a:pt x="8" y="3423"/>
                  </a:cubicBezTo>
                  <a:cubicBezTo>
                    <a:pt x="0" y="3437"/>
                    <a:pt x="8" y="3460"/>
                    <a:pt x="22" y="3467"/>
                  </a:cubicBezTo>
                  <a:cubicBezTo>
                    <a:pt x="30" y="3475"/>
                    <a:pt x="37" y="3475"/>
                    <a:pt x="37" y="3475"/>
                  </a:cubicBezTo>
                  <a:cubicBezTo>
                    <a:pt x="52" y="3475"/>
                    <a:pt x="67" y="3467"/>
                    <a:pt x="75" y="3452"/>
                  </a:cubicBezTo>
                  <a:cubicBezTo>
                    <a:pt x="485" y="2654"/>
                    <a:pt x="1911" y="76"/>
                    <a:pt x="3120" y="76"/>
                  </a:cubicBezTo>
                  <a:cubicBezTo>
                    <a:pt x="3140" y="76"/>
                    <a:pt x="3160" y="77"/>
                    <a:pt x="3181" y="78"/>
                  </a:cubicBezTo>
                  <a:cubicBezTo>
                    <a:pt x="3196" y="78"/>
                    <a:pt x="3218" y="63"/>
                    <a:pt x="3218" y="41"/>
                  </a:cubicBezTo>
                  <a:cubicBezTo>
                    <a:pt x="3218" y="19"/>
                    <a:pt x="3203" y="4"/>
                    <a:pt x="3181" y="4"/>
                  </a:cubicBezTo>
                  <a:cubicBezTo>
                    <a:pt x="3160" y="2"/>
                    <a:pt x="3138" y="1"/>
                    <a:pt x="3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8"/>
            <p:cNvSpPr/>
            <p:nvPr/>
          </p:nvSpPr>
          <p:spPr>
            <a:xfrm>
              <a:off x="8216411" y="553741"/>
              <a:ext cx="128824" cy="247901"/>
            </a:xfrm>
            <a:custGeom>
              <a:avLst/>
              <a:gdLst/>
              <a:ahLst/>
              <a:cxnLst/>
              <a:rect l="l" t="t" r="r" b="b"/>
              <a:pathLst>
                <a:path w="2683" h="5163" extrusionOk="0">
                  <a:moveTo>
                    <a:pt x="2645" y="0"/>
                  </a:moveTo>
                  <a:cubicBezTo>
                    <a:pt x="2623" y="0"/>
                    <a:pt x="2608" y="15"/>
                    <a:pt x="2600" y="30"/>
                  </a:cubicBezTo>
                  <a:cubicBezTo>
                    <a:pt x="2459" y="827"/>
                    <a:pt x="2087" y="1810"/>
                    <a:pt x="1491" y="2965"/>
                  </a:cubicBezTo>
                  <a:cubicBezTo>
                    <a:pt x="1141" y="3650"/>
                    <a:pt x="641" y="4372"/>
                    <a:pt x="16" y="5095"/>
                  </a:cubicBezTo>
                  <a:cubicBezTo>
                    <a:pt x="1" y="5110"/>
                    <a:pt x="8" y="5140"/>
                    <a:pt x="23" y="5147"/>
                  </a:cubicBezTo>
                  <a:cubicBezTo>
                    <a:pt x="31" y="5155"/>
                    <a:pt x="38" y="5162"/>
                    <a:pt x="46" y="5162"/>
                  </a:cubicBezTo>
                  <a:cubicBezTo>
                    <a:pt x="53" y="5162"/>
                    <a:pt x="68" y="5155"/>
                    <a:pt x="75" y="5147"/>
                  </a:cubicBezTo>
                  <a:cubicBezTo>
                    <a:pt x="701" y="4417"/>
                    <a:pt x="1200" y="3695"/>
                    <a:pt x="1558" y="2994"/>
                  </a:cubicBezTo>
                  <a:cubicBezTo>
                    <a:pt x="2154" y="1840"/>
                    <a:pt x="2526" y="849"/>
                    <a:pt x="2675" y="45"/>
                  </a:cubicBezTo>
                  <a:cubicBezTo>
                    <a:pt x="2682" y="30"/>
                    <a:pt x="2668" y="7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8"/>
            <p:cNvSpPr/>
            <p:nvPr/>
          </p:nvSpPr>
          <p:spPr>
            <a:xfrm>
              <a:off x="8050860" y="854691"/>
              <a:ext cx="110531" cy="40285"/>
            </a:xfrm>
            <a:custGeom>
              <a:avLst/>
              <a:gdLst/>
              <a:ahLst/>
              <a:cxnLst/>
              <a:rect l="l" t="t" r="r" b="b"/>
              <a:pathLst>
                <a:path w="2302" h="839" extrusionOk="0">
                  <a:moveTo>
                    <a:pt x="2264" y="0"/>
                  </a:moveTo>
                  <a:cubicBezTo>
                    <a:pt x="2253" y="0"/>
                    <a:pt x="2242" y="4"/>
                    <a:pt x="2235" y="11"/>
                  </a:cubicBezTo>
                  <a:cubicBezTo>
                    <a:pt x="1743" y="473"/>
                    <a:pt x="1393" y="756"/>
                    <a:pt x="1386" y="764"/>
                  </a:cubicBezTo>
                  <a:cubicBezTo>
                    <a:pt x="1380" y="766"/>
                    <a:pt x="1373" y="767"/>
                    <a:pt x="1362" y="767"/>
                  </a:cubicBezTo>
                  <a:cubicBezTo>
                    <a:pt x="1280" y="767"/>
                    <a:pt x="1039" y="689"/>
                    <a:pt x="715" y="518"/>
                  </a:cubicBezTo>
                  <a:cubicBezTo>
                    <a:pt x="358" y="339"/>
                    <a:pt x="149" y="175"/>
                    <a:pt x="134" y="123"/>
                  </a:cubicBezTo>
                  <a:cubicBezTo>
                    <a:pt x="142" y="108"/>
                    <a:pt x="134" y="86"/>
                    <a:pt x="119" y="78"/>
                  </a:cubicBezTo>
                  <a:cubicBezTo>
                    <a:pt x="113" y="76"/>
                    <a:pt x="107" y="75"/>
                    <a:pt x="102" y="75"/>
                  </a:cubicBezTo>
                  <a:cubicBezTo>
                    <a:pt x="86" y="75"/>
                    <a:pt x="73" y="82"/>
                    <a:pt x="67" y="93"/>
                  </a:cubicBezTo>
                  <a:cubicBezTo>
                    <a:pt x="0" y="227"/>
                    <a:pt x="566" y="525"/>
                    <a:pt x="685" y="585"/>
                  </a:cubicBezTo>
                  <a:cubicBezTo>
                    <a:pt x="864" y="682"/>
                    <a:pt x="1035" y="749"/>
                    <a:pt x="1170" y="793"/>
                  </a:cubicBezTo>
                  <a:cubicBezTo>
                    <a:pt x="1266" y="831"/>
                    <a:pt x="1326" y="838"/>
                    <a:pt x="1363" y="838"/>
                  </a:cubicBezTo>
                  <a:cubicBezTo>
                    <a:pt x="1408" y="838"/>
                    <a:pt x="1430" y="823"/>
                    <a:pt x="1438" y="808"/>
                  </a:cubicBezTo>
                  <a:cubicBezTo>
                    <a:pt x="1482" y="771"/>
                    <a:pt x="1825" y="503"/>
                    <a:pt x="2287" y="63"/>
                  </a:cubicBezTo>
                  <a:cubicBezTo>
                    <a:pt x="2302" y="49"/>
                    <a:pt x="2302" y="26"/>
                    <a:pt x="2287" y="11"/>
                  </a:cubicBezTo>
                  <a:cubicBezTo>
                    <a:pt x="2283" y="4"/>
                    <a:pt x="2274" y="0"/>
                    <a:pt x="2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8"/>
            <p:cNvSpPr/>
            <p:nvPr/>
          </p:nvSpPr>
          <p:spPr>
            <a:xfrm>
              <a:off x="8256503" y="505103"/>
              <a:ext cx="76584" cy="41533"/>
            </a:xfrm>
            <a:custGeom>
              <a:avLst/>
              <a:gdLst/>
              <a:ahLst/>
              <a:cxnLst/>
              <a:rect l="l" t="t" r="r" b="b"/>
              <a:pathLst>
                <a:path w="1595" h="865" extrusionOk="0">
                  <a:moveTo>
                    <a:pt x="37" y="0"/>
                  </a:moveTo>
                  <a:lnTo>
                    <a:pt x="0" y="67"/>
                  </a:lnTo>
                  <a:lnTo>
                    <a:pt x="1557" y="864"/>
                  </a:lnTo>
                  <a:lnTo>
                    <a:pt x="1594" y="79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8"/>
            <p:cNvSpPr/>
            <p:nvPr/>
          </p:nvSpPr>
          <p:spPr>
            <a:xfrm>
              <a:off x="8245748" y="526517"/>
              <a:ext cx="82298" cy="44798"/>
            </a:xfrm>
            <a:custGeom>
              <a:avLst/>
              <a:gdLst/>
              <a:ahLst/>
              <a:cxnLst/>
              <a:rect l="l" t="t" r="r" b="b"/>
              <a:pathLst>
                <a:path w="1714" h="933" extrusionOk="0">
                  <a:moveTo>
                    <a:pt x="38" y="1"/>
                  </a:moveTo>
                  <a:lnTo>
                    <a:pt x="1" y="68"/>
                  </a:lnTo>
                  <a:lnTo>
                    <a:pt x="1677" y="932"/>
                  </a:lnTo>
                  <a:lnTo>
                    <a:pt x="1714" y="85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8"/>
            <p:cNvSpPr/>
            <p:nvPr/>
          </p:nvSpPr>
          <p:spPr>
            <a:xfrm>
              <a:off x="8234657" y="547643"/>
              <a:ext cx="86619" cy="47247"/>
            </a:xfrm>
            <a:custGeom>
              <a:avLst/>
              <a:gdLst/>
              <a:ahLst/>
              <a:cxnLst/>
              <a:rect l="l" t="t" r="r" b="b"/>
              <a:pathLst>
                <a:path w="1804" h="984" extrusionOk="0">
                  <a:moveTo>
                    <a:pt x="38" y="0"/>
                  </a:moveTo>
                  <a:lnTo>
                    <a:pt x="1" y="75"/>
                  </a:lnTo>
                  <a:lnTo>
                    <a:pt x="1766" y="984"/>
                  </a:lnTo>
                  <a:lnTo>
                    <a:pt x="1803" y="90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8"/>
            <p:cNvSpPr/>
            <p:nvPr/>
          </p:nvSpPr>
          <p:spPr>
            <a:xfrm>
              <a:off x="8223565" y="569106"/>
              <a:ext cx="89500" cy="48303"/>
            </a:xfrm>
            <a:custGeom>
              <a:avLst/>
              <a:gdLst/>
              <a:ahLst/>
              <a:cxnLst/>
              <a:rect l="l" t="t" r="r" b="b"/>
              <a:pathLst>
                <a:path w="1864" h="1006" extrusionOk="0">
                  <a:moveTo>
                    <a:pt x="38" y="0"/>
                  </a:moveTo>
                  <a:lnTo>
                    <a:pt x="1" y="75"/>
                  </a:lnTo>
                  <a:lnTo>
                    <a:pt x="1826" y="1006"/>
                  </a:lnTo>
                  <a:lnTo>
                    <a:pt x="1863" y="93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8"/>
            <p:cNvSpPr/>
            <p:nvPr/>
          </p:nvSpPr>
          <p:spPr>
            <a:xfrm>
              <a:off x="8212858" y="590568"/>
              <a:ext cx="91229" cy="49407"/>
            </a:xfrm>
            <a:custGeom>
              <a:avLst/>
              <a:gdLst/>
              <a:ahLst/>
              <a:cxnLst/>
              <a:rect l="l" t="t" r="r" b="b"/>
              <a:pathLst>
                <a:path w="1900" h="1029" extrusionOk="0">
                  <a:moveTo>
                    <a:pt x="38" y="0"/>
                  </a:moveTo>
                  <a:lnTo>
                    <a:pt x="0" y="75"/>
                  </a:lnTo>
                  <a:lnTo>
                    <a:pt x="1863" y="1028"/>
                  </a:lnTo>
                  <a:lnTo>
                    <a:pt x="1900" y="95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8"/>
            <p:cNvSpPr/>
            <p:nvPr/>
          </p:nvSpPr>
          <p:spPr>
            <a:xfrm>
              <a:off x="8201767" y="612030"/>
              <a:ext cx="92333" cy="49744"/>
            </a:xfrm>
            <a:custGeom>
              <a:avLst/>
              <a:gdLst/>
              <a:ahLst/>
              <a:cxnLst/>
              <a:rect l="l" t="t" r="r" b="b"/>
              <a:pathLst>
                <a:path w="1923" h="1036" extrusionOk="0">
                  <a:moveTo>
                    <a:pt x="38" y="0"/>
                  </a:moveTo>
                  <a:lnTo>
                    <a:pt x="0" y="67"/>
                  </a:lnTo>
                  <a:lnTo>
                    <a:pt x="1885" y="1036"/>
                  </a:lnTo>
                  <a:lnTo>
                    <a:pt x="1922" y="96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8"/>
            <p:cNvSpPr/>
            <p:nvPr/>
          </p:nvSpPr>
          <p:spPr>
            <a:xfrm>
              <a:off x="8190676" y="633492"/>
              <a:ext cx="93053" cy="50080"/>
            </a:xfrm>
            <a:custGeom>
              <a:avLst/>
              <a:gdLst/>
              <a:ahLst/>
              <a:cxnLst/>
              <a:rect l="l" t="t" r="r" b="b"/>
              <a:pathLst>
                <a:path w="1938" h="1043" extrusionOk="0">
                  <a:moveTo>
                    <a:pt x="38" y="0"/>
                  </a:moveTo>
                  <a:lnTo>
                    <a:pt x="1" y="67"/>
                  </a:lnTo>
                  <a:lnTo>
                    <a:pt x="1900" y="1043"/>
                  </a:lnTo>
                  <a:lnTo>
                    <a:pt x="1937" y="96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8"/>
            <p:cNvSpPr/>
            <p:nvPr/>
          </p:nvSpPr>
          <p:spPr>
            <a:xfrm>
              <a:off x="8179969" y="654954"/>
              <a:ext cx="92669" cy="50080"/>
            </a:xfrm>
            <a:custGeom>
              <a:avLst/>
              <a:gdLst/>
              <a:ahLst/>
              <a:cxnLst/>
              <a:rect l="l" t="t" r="r" b="b"/>
              <a:pathLst>
                <a:path w="1930" h="1043" extrusionOk="0">
                  <a:moveTo>
                    <a:pt x="37" y="0"/>
                  </a:moveTo>
                  <a:lnTo>
                    <a:pt x="0" y="67"/>
                  </a:lnTo>
                  <a:lnTo>
                    <a:pt x="1892" y="1043"/>
                  </a:lnTo>
                  <a:lnTo>
                    <a:pt x="1929" y="96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8"/>
            <p:cNvSpPr/>
            <p:nvPr/>
          </p:nvSpPr>
          <p:spPr>
            <a:xfrm>
              <a:off x="8168878" y="676032"/>
              <a:ext cx="91229" cy="49407"/>
            </a:xfrm>
            <a:custGeom>
              <a:avLst/>
              <a:gdLst/>
              <a:ahLst/>
              <a:cxnLst/>
              <a:rect l="l" t="t" r="r" b="b"/>
              <a:pathLst>
                <a:path w="1900" h="1029" extrusionOk="0">
                  <a:moveTo>
                    <a:pt x="37" y="1"/>
                  </a:moveTo>
                  <a:lnTo>
                    <a:pt x="0" y="75"/>
                  </a:lnTo>
                  <a:lnTo>
                    <a:pt x="1862" y="1028"/>
                  </a:lnTo>
                  <a:lnTo>
                    <a:pt x="1900" y="96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8"/>
            <p:cNvSpPr/>
            <p:nvPr/>
          </p:nvSpPr>
          <p:spPr>
            <a:xfrm>
              <a:off x="8157787" y="697494"/>
              <a:ext cx="88732" cy="48351"/>
            </a:xfrm>
            <a:custGeom>
              <a:avLst/>
              <a:gdLst/>
              <a:ahLst/>
              <a:cxnLst/>
              <a:rect l="l" t="t" r="r" b="b"/>
              <a:pathLst>
                <a:path w="1848" h="1007" extrusionOk="0">
                  <a:moveTo>
                    <a:pt x="38" y="0"/>
                  </a:moveTo>
                  <a:lnTo>
                    <a:pt x="0" y="75"/>
                  </a:lnTo>
                  <a:lnTo>
                    <a:pt x="1818" y="1006"/>
                  </a:lnTo>
                  <a:lnTo>
                    <a:pt x="1848" y="93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28"/>
            <p:cNvSpPr/>
            <p:nvPr/>
          </p:nvSpPr>
          <p:spPr>
            <a:xfrm>
              <a:off x="8146695" y="718957"/>
              <a:ext cx="85515" cy="46190"/>
            </a:xfrm>
            <a:custGeom>
              <a:avLst/>
              <a:gdLst/>
              <a:ahLst/>
              <a:cxnLst/>
              <a:rect l="l" t="t" r="r" b="b"/>
              <a:pathLst>
                <a:path w="1781" h="962" extrusionOk="0">
                  <a:moveTo>
                    <a:pt x="38" y="0"/>
                  </a:moveTo>
                  <a:lnTo>
                    <a:pt x="0" y="67"/>
                  </a:lnTo>
                  <a:lnTo>
                    <a:pt x="1743" y="961"/>
                  </a:lnTo>
                  <a:lnTo>
                    <a:pt x="1781" y="89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28"/>
            <p:cNvSpPr/>
            <p:nvPr/>
          </p:nvSpPr>
          <p:spPr>
            <a:xfrm>
              <a:off x="8135940" y="740419"/>
              <a:ext cx="81241" cy="44030"/>
            </a:xfrm>
            <a:custGeom>
              <a:avLst/>
              <a:gdLst/>
              <a:ahLst/>
              <a:cxnLst/>
              <a:rect l="l" t="t" r="r" b="b"/>
              <a:pathLst>
                <a:path w="1692" h="917" extrusionOk="0">
                  <a:moveTo>
                    <a:pt x="38" y="0"/>
                  </a:moveTo>
                  <a:lnTo>
                    <a:pt x="1" y="67"/>
                  </a:lnTo>
                  <a:lnTo>
                    <a:pt x="1655" y="916"/>
                  </a:lnTo>
                  <a:lnTo>
                    <a:pt x="1692" y="84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8"/>
            <p:cNvSpPr/>
            <p:nvPr/>
          </p:nvSpPr>
          <p:spPr>
            <a:xfrm>
              <a:off x="8124849" y="761497"/>
              <a:ext cx="76632" cy="41917"/>
            </a:xfrm>
            <a:custGeom>
              <a:avLst/>
              <a:gdLst/>
              <a:ahLst/>
              <a:cxnLst/>
              <a:rect l="l" t="t" r="r" b="b"/>
              <a:pathLst>
                <a:path w="1596" h="873" extrusionOk="0">
                  <a:moveTo>
                    <a:pt x="38" y="1"/>
                  </a:moveTo>
                  <a:lnTo>
                    <a:pt x="1" y="75"/>
                  </a:lnTo>
                  <a:lnTo>
                    <a:pt x="1558" y="872"/>
                  </a:lnTo>
                  <a:lnTo>
                    <a:pt x="1595" y="80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6" name="Google Shape;3586;p28"/>
          <p:cNvGrpSpPr/>
          <p:nvPr/>
        </p:nvGrpSpPr>
        <p:grpSpPr>
          <a:xfrm rot="-10094386" flipH="1">
            <a:off x="8107323" y="-320928"/>
            <a:ext cx="1242557" cy="1410187"/>
            <a:chOff x="1658700" y="296075"/>
            <a:chExt cx="702312" cy="797094"/>
          </a:xfrm>
        </p:grpSpPr>
        <p:sp>
          <p:nvSpPr>
            <p:cNvPr id="3587" name="Google Shape;3587;p28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8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9" name="Google Shape;3589;p28"/>
          <p:cNvSpPr/>
          <p:nvPr/>
        </p:nvSpPr>
        <p:spPr>
          <a:xfrm rot="-3209966" flipH="1">
            <a:off x="1807443" y="291387"/>
            <a:ext cx="105075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9">
    <p:bg>
      <p:bgPr>
        <a:solidFill>
          <a:schemeClr val="dk1"/>
        </a:solidFill>
        <a:effectLst/>
      </p:bgPr>
    </p:bg>
    <p:spTree>
      <p:nvGrpSpPr>
        <p:cNvPr id="1" name="Shape 3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" name="Google Shape;3655;p30"/>
          <p:cNvSpPr txBox="1">
            <a:spLocks noGrp="1"/>
          </p:cNvSpPr>
          <p:nvPr>
            <p:ph type="title"/>
          </p:nvPr>
        </p:nvSpPr>
        <p:spPr>
          <a:xfrm>
            <a:off x="713100" y="532111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56" name="Google Shape;3656;p30"/>
          <p:cNvSpPr/>
          <p:nvPr/>
        </p:nvSpPr>
        <p:spPr>
          <a:xfrm>
            <a:off x="5246550" y="-123974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7" name="Google Shape;3657;p30"/>
          <p:cNvSpPr/>
          <p:nvPr/>
        </p:nvSpPr>
        <p:spPr>
          <a:xfrm rot="10800000">
            <a:off x="-56385" y="3193576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58" name="Google Shape;3658;p30"/>
          <p:cNvGrpSpPr/>
          <p:nvPr/>
        </p:nvGrpSpPr>
        <p:grpSpPr>
          <a:xfrm rot="1281186">
            <a:off x="7578463" y="4394458"/>
            <a:ext cx="1849140" cy="1199476"/>
            <a:chOff x="2667698" y="302121"/>
            <a:chExt cx="1173404" cy="761148"/>
          </a:xfrm>
        </p:grpSpPr>
        <p:sp>
          <p:nvSpPr>
            <p:cNvPr id="3659" name="Google Shape;3659;p30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0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0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0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0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0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0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0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0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0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0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0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0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0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0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0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0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0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0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0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0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0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0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0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0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0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0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0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0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0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0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0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0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0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0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0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0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0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0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0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0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0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0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0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0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0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5" name="Google Shape;3705;p30"/>
          <p:cNvGrpSpPr/>
          <p:nvPr/>
        </p:nvGrpSpPr>
        <p:grpSpPr>
          <a:xfrm rot="-1272245" flipH="1">
            <a:off x="8453362" y="4153257"/>
            <a:ext cx="969513" cy="1100356"/>
            <a:chOff x="1658700" y="296075"/>
            <a:chExt cx="702312" cy="797094"/>
          </a:xfrm>
        </p:grpSpPr>
        <p:sp>
          <p:nvSpPr>
            <p:cNvPr id="3706" name="Google Shape;3706;p30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0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8" name="Google Shape;3708;p30"/>
          <p:cNvSpPr/>
          <p:nvPr/>
        </p:nvSpPr>
        <p:spPr>
          <a:xfrm rot="-7331608">
            <a:off x="6629756" y="4821312"/>
            <a:ext cx="105074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9" name="Google Shape;3709;p30"/>
          <p:cNvSpPr/>
          <p:nvPr/>
        </p:nvSpPr>
        <p:spPr>
          <a:xfrm rot="7866435">
            <a:off x="8722039" y="3560627"/>
            <a:ext cx="160396" cy="135535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0" name="Google Shape;3710;p30"/>
          <p:cNvGrpSpPr/>
          <p:nvPr/>
        </p:nvGrpSpPr>
        <p:grpSpPr>
          <a:xfrm>
            <a:off x="186931" y="3986086"/>
            <a:ext cx="608296" cy="903827"/>
            <a:chOff x="339331" y="3833686"/>
            <a:chExt cx="608296" cy="903827"/>
          </a:xfrm>
        </p:grpSpPr>
        <p:sp>
          <p:nvSpPr>
            <p:cNvPr id="3711" name="Google Shape;3711;p30"/>
            <p:cNvSpPr/>
            <p:nvPr/>
          </p:nvSpPr>
          <p:spPr>
            <a:xfrm rot="658691">
              <a:off x="414337" y="3869712"/>
              <a:ext cx="458283" cy="831776"/>
            </a:xfrm>
            <a:custGeom>
              <a:avLst/>
              <a:gdLst/>
              <a:ahLst/>
              <a:cxnLst/>
              <a:rect l="l" t="t" r="r" b="b"/>
              <a:pathLst>
                <a:path w="4232" h="7681" extrusionOk="0">
                  <a:moveTo>
                    <a:pt x="4232" y="7375"/>
                  </a:moveTo>
                  <a:cubicBezTo>
                    <a:pt x="4217" y="7457"/>
                    <a:pt x="4180" y="7516"/>
                    <a:pt x="4128" y="7553"/>
                  </a:cubicBezTo>
                  <a:cubicBezTo>
                    <a:pt x="4068" y="7598"/>
                    <a:pt x="4001" y="7620"/>
                    <a:pt x="3949" y="7643"/>
                  </a:cubicBezTo>
                  <a:cubicBezTo>
                    <a:pt x="3897" y="7665"/>
                    <a:pt x="3815" y="7680"/>
                    <a:pt x="3740" y="7658"/>
                  </a:cubicBezTo>
                  <a:cubicBezTo>
                    <a:pt x="3696" y="7650"/>
                    <a:pt x="3658" y="7628"/>
                    <a:pt x="3621" y="7591"/>
                  </a:cubicBezTo>
                  <a:cubicBezTo>
                    <a:pt x="3599" y="7561"/>
                    <a:pt x="3569" y="7524"/>
                    <a:pt x="3539" y="7479"/>
                  </a:cubicBezTo>
                  <a:cubicBezTo>
                    <a:pt x="3509" y="7419"/>
                    <a:pt x="3479" y="7360"/>
                    <a:pt x="3442" y="7293"/>
                  </a:cubicBezTo>
                  <a:cubicBezTo>
                    <a:pt x="3368" y="7121"/>
                    <a:pt x="3278" y="6913"/>
                    <a:pt x="3196" y="6682"/>
                  </a:cubicBezTo>
                  <a:cubicBezTo>
                    <a:pt x="2980" y="6116"/>
                    <a:pt x="2735" y="5416"/>
                    <a:pt x="2466" y="4902"/>
                  </a:cubicBezTo>
                  <a:cubicBezTo>
                    <a:pt x="2310" y="4604"/>
                    <a:pt x="2183" y="4268"/>
                    <a:pt x="1952" y="4023"/>
                  </a:cubicBezTo>
                  <a:cubicBezTo>
                    <a:pt x="1655" y="3710"/>
                    <a:pt x="1409" y="3591"/>
                    <a:pt x="1178" y="3434"/>
                  </a:cubicBezTo>
                  <a:cubicBezTo>
                    <a:pt x="917" y="3263"/>
                    <a:pt x="671" y="3054"/>
                    <a:pt x="381" y="2511"/>
                  </a:cubicBezTo>
                  <a:cubicBezTo>
                    <a:pt x="277" y="2302"/>
                    <a:pt x="165" y="2049"/>
                    <a:pt x="90" y="1781"/>
                  </a:cubicBezTo>
                  <a:cubicBezTo>
                    <a:pt x="31" y="1565"/>
                    <a:pt x="1" y="1334"/>
                    <a:pt x="23" y="1103"/>
                  </a:cubicBezTo>
                  <a:cubicBezTo>
                    <a:pt x="31" y="939"/>
                    <a:pt x="68" y="775"/>
                    <a:pt x="142" y="619"/>
                  </a:cubicBezTo>
                  <a:cubicBezTo>
                    <a:pt x="202" y="499"/>
                    <a:pt x="277" y="388"/>
                    <a:pt x="373" y="276"/>
                  </a:cubicBezTo>
                  <a:cubicBezTo>
                    <a:pt x="411" y="246"/>
                    <a:pt x="448" y="216"/>
                    <a:pt x="478" y="194"/>
                  </a:cubicBezTo>
                  <a:cubicBezTo>
                    <a:pt x="545" y="149"/>
                    <a:pt x="604" y="112"/>
                    <a:pt x="656" y="90"/>
                  </a:cubicBezTo>
                  <a:cubicBezTo>
                    <a:pt x="709" y="67"/>
                    <a:pt x="738" y="52"/>
                    <a:pt x="776" y="45"/>
                  </a:cubicBezTo>
                  <a:cubicBezTo>
                    <a:pt x="813" y="30"/>
                    <a:pt x="843" y="23"/>
                    <a:pt x="895" y="15"/>
                  </a:cubicBezTo>
                  <a:cubicBezTo>
                    <a:pt x="1059" y="0"/>
                    <a:pt x="1200" y="8"/>
                    <a:pt x="1342" y="38"/>
                  </a:cubicBezTo>
                  <a:cubicBezTo>
                    <a:pt x="1513" y="82"/>
                    <a:pt x="1669" y="157"/>
                    <a:pt x="1804" y="254"/>
                  </a:cubicBezTo>
                  <a:cubicBezTo>
                    <a:pt x="1997" y="388"/>
                    <a:pt x="2154" y="574"/>
                    <a:pt x="2280" y="775"/>
                  </a:cubicBezTo>
                  <a:cubicBezTo>
                    <a:pt x="2437" y="1021"/>
                    <a:pt x="2556" y="1282"/>
                    <a:pt x="2645" y="1512"/>
                  </a:cubicBezTo>
                  <a:cubicBezTo>
                    <a:pt x="2876" y="2093"/>
                    <a:pt x="2831" y="2488"/>
                    <a:pt x="2764" y="2831"/>
                  </a:cubicBezTo>
                  <a:cubicBezTo>
                    <a:pt x="2705" y="3129"/>
                    <a:pt x="2630" y="3382"/>
                    <a:pt x="2712" y="3687"/>
                  </a:cubicBezTo>
                  <a:cubicBezTo>
                    <a:pt x="2802" y="4015"/>
                    <a:pt x="2876" y="4350"/>
                    <a:pt x="3018" y="4663"/>
                  </a:cubicBezTo>
                  <a:cubicBezTo>
                    <a:pt x="3256" y="5214"/>
                    <a:pt x="3636" y="5892"/>
                    <a:pt x="3904" y="6444"/>
                  </a:cubicBezTo>
                  <a:cubicBezTo>
                    <a:pt x="4016" y="6674"/>
                    <a:pt x="4105" y="6876"/>
                    <a:pt x="4165" y="7047"/>
                  </a:cubicBezTo>
                  <a:cubicBezTo>
                    <a:pt x="4187" y="7114"/>
                    <a:pt x="4209" y="7181"/>
                    <a:pt x="4217" y="7241"/>
                  </a:cubicBezTo>
                  <a:cubicBezTo>
                    <a:pt x="4232" y="7293"/>
                    <a:pt x="4232" y="7337"/>
                    <a:pt x="4232" y="73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0"/>
            <p:cNvSpPr/>
            <p:nvPr/>
          </p:nvSpPr>
          <p:spPr>
            <a:xfrm rot="658691">
              <a:off x="571507" y="3945177"/>
              <a:ext cx="39634" cy="36927"/>
            </a:xfrm>
            <a:custGeom>
              <a:avLst/>
              <a:gdLst/>
              <a:ahLst/>
              <a:cxnLst/>
              <a:rect l="l" t="t" r="r" b="b"/>
              <a:pathLst>
                <a:path w="366" h="341" extrusionOk="0">
                  <a:moveTo>
                    <a:pt x="173" y="1"/>
                  </a:moveTo>
                  <a:cubicBezTo>
                    <a:pt x="153" y="1"/>
                    <a:pt x="132" y="5"/>
                    <a:pt x="112" y="14"/>
                  </a:cubicBezTo>
                  <a:cubicBezTo>
                    <a:pt x="31" y="51"/>
                    <a:pt x="1" y="148"/>
                    <a:pt x="38" y="237"/>
                  </a:cubicBezTo>
                  <a:cubicBezTo>
                    <a:pt x="66" y="299"/>
                    <a:pt x="128" y="340"/>
                    <a:pt x="193" y="340"/>
                  </a:cubicBezTo>
                  <a:cubicBezTo>
                    <a:pt x="213" y="340"/>
                    <a:pt x="234" y="336"/>
                    <a:pt x="254" y="327"/>
                  </a:cubicBezTo>
                  <a:cubicBezTo>
                    <a:pt x="336" y="297"/>
                    <a:pt x="366" y="193"/>
                    <a:pt x="329" y="111"/>
                  </a:cubicBezTo>
                  <a:cubicBezTo>
                    <a:pt x="300" y="43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0"/>
            <p:cNvSpPr/>
            <p:nvPr/>
          </p:nvSpPr>
          <p:spPr>
            <a:xfrm rot="658691">
              <a:off x="623080" y="3938229"/>
              <a:ext cx="35519" cy="36169"/>
            </a:xfrm>
            <a:custGeom>
              <a:avLst/>
              <a:gdLst/>
              <a:ahLst/>
              <a:cxnLst/>
              <a:rect l="l" t="t" r="r" b="b"/>
              <a:pathLst>
                <a:path w="328" h="334" extrusionOk="0">
                  <a:moveTo>
                    <a:pt x="138" y="1"/>
                  </a:moveTo>
                  <a:cubicBezTo>
                    <a:pt x="118" y="1"/>
                    <a:pt x="100" y="5"/>
                    <a:pt x="82" y="15"/>
                  </a:cubicBezTo>
                  <a:cubicBezTo>
                    <a:pt x="15" y="52"/>
                    <a:pt x="0" y="149"/>
                    <a:pt x="45" y="231"/>
                  </a:cubicBezTo>
                  <a:cubicBezTo>
                    <a:pt x="79" y="293"/>
                    <a:pt x="138" y="334"/>
                    <a:pt x="194" y="334"/>
                  </a:cubicBezTo>
                  <a:cubicBezTo>
                    <a:pt x="212" y="334"/>
                    <a:pt x="230" y="329"/>
                    <a:pt x="246" y="320"/>
                  </a:cubicBezTo>
                  <a:cubicBezTo>
                    <a:pt x="313" y="283"/>
                    <a:pt x="328" y="186"/>
                    <a:pt x="283" y="104"/>
                  </a:cubicBezTo>
                  <a:cubicBezTo>
                    <a:pt x="250" y="38"/>
                    <a:pt x="193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30"/>
            <p:cNvSpPr/>
            <p:nvPr/>
          </p:nvSpPr>
          <p:spPr>
            <a:xfrm rot="658691">
              <a:off x="668114" y="3939051"/>
              <a:ext cx="29130" cy="34761"/>
            </a:xfrm>
            <a:custGeom>
              <a:avLst/>
              <a:gdLst/>
              <a:ahLst/>
              <a:cxnLst/>
              <a:rect l="l" t="t" r="r" b="b"/>
              <a:pathLst>
                <a:path w="269" h="321" extrusionOk="0">
                  <a:moveTo>
                    <a:pt x="82" y="1"/>
                  </a:moveTo>
                  <a:cubicBezTo>
                    <a:pt x="72" y="1"/>
                    <a:pt x="62" y="3"/>
                    <a:pt x="53" y="6"/>
                  </a:cubicBezTo>
                  <a:cubicBezTo>
                    <a:pt x="8" y="36"/>
                    <a:pt x="1" y="126"/>
                    <a:pt x="46" y="208"/>
                  </a:cubicBezTo>
                  <a:cubicBezTo>
                    <a:pt x="82" y="274"/>
                    <a:pt x="137" y="320"/>
                    <a:pt x="184" y="320"/>
                  </a:cubicBezTo>
                  <a:cubicBezTo>
                    <a:pt x="196" y="320"/>
                    <a:pt x="207" y="318"/>
                    <a:pt x="217" y="312"/>
                  </a:cubicBezTo>
                  <a:cubicBezTo>
                    <a:pt x="262" y="290"/>
                    <a:pt x="269" y="200"/>
                    <a:pt x="224" y="118"/>
                  </a:cubicBezTo>
                  <a:cubicBezTo>
                    <a:pt x="187" y="44"/>
                    <a:pt x="130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30"/>
            <p:cNvSpPr/>
            <p:nvPr/>
          </p:nvSpPr>
          <p:spPr>
            <a:xfrm rot="658691">
              <a:off x="703751" y="3947489"/>
              <a:ext cx="23499" cy="32054"/>
            </a:xfrm>
            <a:custGeom>
              <a:avLst/>
              <a:gdLst/>
              <a:ahLst/>
              <a:cxnLst/>
              <a:rect l="l" t="t" r="r" b="b"/>
              <a:pathLst>
                <a:path w="217" h="296" extrusionOk="0"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0" y="10"/>
                    <a:pt x="30" y="84"/>
                    <a:pt x="82" y="166"/>
                  </a:cubicBezTo>
                  <a:cubicBezTo>
                    <a:pt x="122" y="240"/>
                    <a:pt x="174" y="295"/>
                    <a:pt x="195" y="295"/>
                  </a:cubicBezTo>
                  <a:cubicBezTo>
                    <a:pt x="198" y="295"/>
                    <a:pt x="200" y="294"/>
                    <a:pt x="201" y="293"/>
                  </a:cubicBezTo>
                  <a:cubicBezTo>
                    <a:pt x="216" y="285"/>
                    <a:pt x="194" y="211"/>
                    <a:pt x="142" y="129"/>
                  </a:cubicBezTo>
                  <a:cubicBezTo>
                    <a:pt x="95" y="56"/>
                    <a:pt x="48" y="0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0"/>
            <p:cNvSpPr/>
            <p:nvPr/>
          </p:nvSpPr>
          <p:spPr>
            <a:xfrm rot="658691">
              <a:off x="525955" y="3959803"/>
              <a:ext cx="34761" cy="36710"/>
            </a:xfrm>
            <a:custGeom>
              <a:avLst/>
              <a:gdLst/>
              <a:ahLst/>
              <a:cxnLst/>
              <a:rect l="l" t="t" r="r" b="b"/>
              <a:pathLst>
                <a:path w="321" h="339" extrusionOk="0">
                  <a:moveTo>
                    <a:pt x="137" y="0"/>
                  </a:moveTo>
                  <a:cubicBezTo>
                    <a:pt x="126" y="0"/>
                    <a:pt x="115" y="2"/>
                    <a:pt x="105" y="6"/>
                  </a:cubicBezTo>
                  <a:cubicBezTo>
                    <a:pt x="30" y="28"/>
                    <a:pt x="0" y="125"/>
                    <a:pt x="30" y="214"/>
                  </a:cubicBezTo>
                  <a:cubicBezTo>
                    <a:pt x="55" y="290"/>
                    <a:pt x="118" y="338"/>
                    <a:pt x="181" y="338"/>
                  </a:cubicBezTo>
                  <a:cubicBezTo>
                    <a:pt x="193" y="338"/>
                    <a:pt x="205" y="337"/>
                    <a:pt x="216" y="333"/>
                  </a:cubicBezTo>
                  <a:cubicBezTo>
                    <a:pt x="283" y="311"/>
                    <a:pt x="321" y="214"/>
                    <a:pt x="291" y="125"/>
                  </a:cubicBezTo>
                  <a:cubicBezTo>
                    <a:pt x="260" y="49"/>
                    <a:pt x="196" y="0"/>
                    <a:pt x="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0"/>
            <p:cNvSpPr/>
            <p:nvPr/>
          </p:nvSpPr>
          <p:spPr>
            <a:xfrm rot="658691">
              <a:off x="491926" y="3978205"/>
              <a:ext cx="27614" cy="36169"/>
            </a:xfrm>
            <a:custGeom>
              <a:avLst/>
              <a:gdLst/>
              <a:ahLst/>
              <a:cxnLst/>
              <a:rect l="l" t="t" r="r" b="b"/>
              <a:pathLst>
                <a:path w="255" h="334" extrusionOk="0">
                  <a:moveTo>
                    <a:pt x="86" y="1"/>
                  </a:moveTo>
                  <a:cubicBezTo>
                    <a:pt x="80" y="1"/>
                    <a:pt x="74" y="2"/>
                    <a:pt x="68" y="3"/>
                  </a:cubicBezTo>
                  <a:cubicBezTo>
                    <a:pt x="16" y="18"/>
                    <a:pt x="1" y="108"/>
                    <a:pt x="31" y="197"/>
                  </a:cubicBezTo>
                  <a:cubicBezTo>
                    <a:pt x="64" y="277"/>
                    <a:pt x="121" y="333"/>
                    <a:pt x="165" y="333"/>
                  </a:cubicBezTo>
                  <a:cubicBezTo>
                    <a:pt x="170" y="333"/>
                    <a:pt x="175" y="333"/>
                    <a:pt x="180" y="331"/>
                  </a:cubicBezTo>
                  <a:cubicBezTo>
                    <a:pt x="232" y="309"/>
                    <a:pt x="254" y="227"/>
                    <a:pt x="217" y="138"/>
                  </a:cubicBezTo>
                  <a:cubicBezTo>
                    <a:pt x="190" y="52"/>
                    <a:pt x="135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0"/>
            <p:cNvSpPr/>
            <p:nvPr/>
          </p:nvSpPr>
          <p:spPr>
            <a:xfrm rot="658691">
              <a:off x="471514" y="3997918"/>
              <a:ext cx="14619" cy="36494"/>
            </a:xfrm>
            <a:custGeom>
              <a:avLst/>
              <a:gdLst/>
              <a:ahLst/>
              <a:cxnLst/>
              <a:rect l="l" t="t" r="r" b="b"/>
              <a:pathLst>
                <a:path w="135" h="337" extrusionOk="0">
                  <a:moveTo>
                    <a:pt x="23" y="1"/>
                  </a:moveTo>
                  <a:lnTo>
                    <a:pt x="23" y="1"/>
                  </a:lnTo>
                  <a:cubicBezTo>
                    <a:pt x="1" y="8"/>
                    <a:pt x="8" y="90"/>
                    <a:pt x="31" y="180"/>
                  </a:cubicBezTo>
                  <a:cubicBezTo>
                    <a:pt x="59" y="265"/>
                    <a:pt x="94" y="337"/>
                    <a:pt x="110" y="337"/>
                  </a:cubicBezTo>
                  <a:cubicBezTo>
                    <a:pt x="111" y="337"/>
                    <a:pt x="112" y="336"/>
                    <a:pt x="113" y="336"/>
                  </a:cubicBezTo>
                  <a:cubicBezTo>
                    <a:pt x="135" y="329"/>
                    <a:pt x="127" y="254"/>
                    <a:pt x="105" y="157"/>
                  </a:cubicBezTo>
                  <a:cubicBezTo>
                    <a:pt x="75" y="68"/>
                    <a:pt x="38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30"/>
            <p:cNvSpPr/>
            <p:nvPr/>
          </p:nvSpPr>
          <p:spPr>
            <a:xfrm rot="658691">
              <a:off x="596802" y="4060260"/>
              <a:ext cx="40500" cy="37360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81" y="1"/>
                  </a:moveTo>
                  <a:cubicBezTo>
                    <a:pt x="160" y="1"/>
                    <a:pt x="140" y="5"/>
                    <a:pt x="120" y="14"/>
                  </a:cubicBezTo>
                  <a:cubicBezTo>
                    <a:pt x="38" y="51"/>
                    <a:pt x="1" y="148"/>
                    <a:pt x="45" y="238"/>
                  </a:cubicBezTo>
                  <a:cubicBezTo>
                    <a:pt x="74" y="307"/>
                    <a:pt x="139" y="344"/>
                    <a:pt x="201" y="344"/>
                  </a:cubicBezTo>
                  <a:cubicBezTo>
                    <a:pt x="219" y="344"/>
                    <a:pt x="237" y="341"/>
                    <a:pt x="254" y="334"/>
                  </a:cubicBezTo>
                  <a:cubicBezTo>
                    <a:pt x="336" y="297"/>
                    <a:pt x="373" y="200"/>
                    <a:pt x="336" y="111"/>
                  </a:cubicBezTo>
                  <a:cubicBezTo>
                    <a:pt x="308" y="43"/>
                    <a:pt x="245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30"/>
            <p:cNvSpPr/>
            <p:nvPr/>
          </p:nvSpPr>
          <p:spPr>
            <a:xfrm rot="658691">
              <a:off x="649136" y="4053276"/>
              <a:ext cx="35627" cy="36710"/>
            </a:xfrm>
            <a:custGeom>
              <a:avLst/>
              <a:gdLst/>
              <a:ahLst/>
              <a:cxnLst/>
              <a:rect l="l" t="t" r="r" b="b"/>
              <a:pathLst>
                <a:path w="329" h="339" extrusionOk="0">
                  <a:moveTo>
                    <a:pt x="138" y="0"/>
                  </a:moveTo>
                  <a:cubicBezTo>
                    <a:pt x="124" y="0"/>
                    <a:pt x="110" y="3"/>
                    <a:pt x="97" y="9"/>
                  </a:cubicBezTo>
                  <a:cubicBezTo>
                    <a:pt x="23" y="38"/>
                    <a:pt x="1" y="135"/>
                    <a:pt x="38" y="225"/>
                  </a:cubicBezTo>
                  <a:cubicBezTo>
                    <a:pt x="67" y="295"/>
                    <a:pt x="129" y="338"/>
                    <a:pt x="187" y="338"/>
                  </a:cubicBezTo>
                  <a:cubicBezTo>
                    <a:pt x="203" y="338"/>
                    <a:pt x="218" y="335"/>
                    <a:pt x="232" y="329"/>
                  </a:cubicBezTo>
                  <a:cubicBezTo>
                    <a:pt x="299" y="299"/>
                    <a:pt x="328" y="202"/>
                    <a:pt x="291" y="113"/>
                  </a:cubicBezTo>
                  <a:cubicBezTo>
                    <a:pt x="255" y="47"/>
                    <a:pt x="195" y="0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0"/>
            <p:cNvSpPr/>
            <p:nvPr/>
          </p:nvSpPr>
          <p:spPr>
            <a:xfrm rot="658691">
              <a:off x="694725" y="4051289"/>
              <a:ext cx="27506" cy="36169"/>
            </a:xfrm>
            <a:custGeom>
              <a:avLst/>
              <a:gdLst/>
              <a:ahLst/>
              <a:cxnLst/>
              <a:rect l="l" t="t" r="r" b="b"/>
              <a:pathLst>
                <a:path w="254" h="334" extrusionOk="0">
                  <a:moveTo>
                    <a:pt x="84" y="1"/>
                  </a:moveTo>
                  <a:cubicBezTo>
                    <a:pt x="78" y="1"/>
                    <a:pt x="73" y="1"/>
                    <a:pt x="67" y="3"/>
                  </a:cubicBezTo>
                  <a:cubicBezTo>
                    <a:pt x="15" y="25"/>
                    <a:pt x="0" y="115"/>
                    <a:pt x="30" y="204"/>
                  </a:cubicBezTo>
                  <a:cubicBezTo>
                    <a:pt x="63" y="283"/>
                    <a:pt x="119" y="333"/>
                    <a:pt x="168" y="333"/>
                  </a:cubicBezTo>
                  <a:cubicBezTo>
                    <a:pt x="174" y="333"/>
                    <a:pt x="181" y="332"/>
                    <a:pt x="187" y="331"/>
                  </a:cubicBezTo>
                  <a:cubicBezTo>
                    <a:pt x="239" y="308"/>
                    <a:pt x="254" y="226"/>
                    <a:pt x="216" y="137"/>
                  </a:cubicBezTo>
                  <a:cubicBezTo>
                    <a:pt x="190" y="57"/>
                    <a:pt x="133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0"/>
            <p:cNvSpPr/>
            <p:nvPr/>
          </p:nvSpPr>
          <p:spPr>
            <a:xfrm rot="658691">
              <a:off x="735477" y="4056514"/>
              <a:ext cx="14619" cy="36494"/>
            </a:xfrm>
            <a:custGeom>
              <a:avLst/>
              <a:gdLst/>
              <a:ahLst/>
              <a:cxnLst/>
              <a:rect l="l" t="t" r="r" b="b"/>
              <a:pathLst>
                <a:path w="135" h="337" extrusionOk="0">
                  <a:moveTo>
                    <a:pt x="23" y="1"/>
                  </a:moveTo>
                  <a:cubicBezTo>
                    <a:pt x="0" y="8"/>
                    <a:pt x="8" y="90"/>
                    <a:pt x="30" y="180"/>
                  </a:cubicBezTo>
                  <a:cubicBezTo>
                    <a:pt x="58" y="272"/>
                    <a:pt x="93" y="337"/>
                    <a:pt x="109" y="337"/>
                  </a:cubicBezTo>
                  <a:cubicBezTo>
                    <a:pt x="110" y="337"/>
                    <a:pt x="111" y="337"/>
                    <a:pt x="112" y="336"/>
                  </a:cubicBezTo>
                  <a:cubicBezTo>
                    <a:pt x="134" y="336"/>
                    <a:pt x="127" y="254"/>
                    <a:pt x="104" y="165"/>
                  </a:cubicBezTo>
                  <a:cubicBezTo>
                    <a:pt x="75" y="68"/>
                    <a:pt x="3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0"/>
            <p:cNvSpPr/>
            <p:nvPr/>
          </p:nvSpPr>
          <p:spPr>
            <a:xfrm rot="658691">
              <a:off x="551230" y="4075209"/>
              <a:ext cx="35627" cy="36710"/>
            </a:xfrm>
            <a:custGeom>
              <a:avLst/>
              <a:gdLst/>
              <a:ahLst/>
              <a:cxnLst/>
              <a:rect l="l" t="t" r="r" b="b"/>
              <a:pathLst>
                <a:path w="329" h="339" extrusionOk="0">
                  <a:moveTo>
                    <a:pt x="142" y="1"/>
                  </a:moveTo>
                  <a:cubicBezTo>
                    <a:pt x="126" y="1"/>
                    <a:pt x="111" y="4"/>
                    <a:pt x="97" y="10"/>
                  </a:cubicBezTo>
                  <a:cubicBezTo>
                    <a:pt x="23" y="40"/>
                    <a:pt x="0" y="137"/>
                    <a:pt x="38" y="226"/>
                  </a:cubicBezTo>
                  <a:cubicBezTo>
                    <a:pt x="68" y="292"/>
                    <a:pt x="132" y="339"/>
                    <a:pt x="190" y="339"/>
                  </a:cubicBezTo>
                  <a:cubicBezTo>
                    <a:pt x="205" y="339"/>
                    <a:pt x="218" y="336"/>
                    <a:pt x="231" y="330"/>
                  </a:cubicBezTo>
                  <a:cubicBezTo>
                    <a:pt x="298" y="301"/>
                    <a:pt x="328" y="204"/>
                    <a:pt x="291" y="114"/>
                  </a:cubicBezTo>
                  <a:cubicBezTo>
                    <a:pt x="261" y="44"/>
                    <a:pt x="199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30"/>
            <p:cNvSpPr/>
            <p:nvPr/>
          </p:nvSpPr>
          <p:spPr>
            <a:xfrm rot="658691">
              <a:off x="516071" y="4091603"/>
              <a:ext cx="28372" cy="34761"/>
            </a:xfrm>
            <a:custGeom>
              <a:avLst/>
              <a:gdLst/>
              <a:ahLst/>
              <a:cxnLst/>
              <a:rect l="l" t="t" r="r" b="b"/>
              <a:pathLst>
                <a:path w="262" h="321" extrusionOk="0">
                  <a:moveTo>
                    <a:pt x="86" y="1"/>
                  </a:moveTo>
                  <a:cubicBezTo>
                    <a:pt x="74" y="1"/>
                    <a:pt x="63" y="3"/>
                    <a:pt x="53" y="9"/>
                  </a:cubicBezTo>
                  <a:cubicBezTo>
                    <a:pt x="8" y="31"/>
                    <a:pt x="1" y="121"/>
                    <a:pt x="46" y="203"/>
                  </a:cubicBezTo>
                  <a:cubicBezTo>
                    <a:pt x="83" y="277"/>
                    <a:pt x="140" y="320"/>
                    <a:pt x="184" y="320"/>
                  </a:cubicBezTo>
                  <a:cubicBezTo>
                    <a:pt x="193" y="320"/>
                    <a:pt x="202" y="318"/>
                    <a:pt x="210" y="315"/>
                  </a:cubicBezTo>
                  <a:cubicBezTo>
                    <a:pt x="262" y="292"/>
                    <a:pt x="262" y="203"/>
                    <a:pt x="224" y="113"/>
                  </a:cubicBezTo>
                  <a:cubicBezTo>
                    <a:pt x="188" y="47"/>
                    <a:pt x="133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30"/>
            <p:cNvSpPr/>
            <p:nvPr/>
          </p:nvSpPr>
          <p:spPr>
            <a:xfrm rot="658691">
              <a:off x="489974" y="4113067"/>
              <a:ext cx="23499" cy="31837"/>
            </a:xfrm>
            <a:custGeom>
              <a:avLst/>
              <a:gdLst/>
              <a:ahLst/>
              <a:cxnLst/>
              <a:rect l="l" t="t" r="r" b="b"/>
              <a:pathLst>
                <a:path w="217" h="294" extrusionOk="0">
                  <a:moveTo>
                    <a:pt x="22" y="0"/>
                  </a:moveTo>
                  <a:cubicBezTo>
                    <a:pt x="19" y="0"/>
                    <a:pt x="17" y="1"/>
                    <a:pt x="16" y="2"/>
                  </a:cubicBezTo>
                  <a:cubicBezTo>
                    <a:pt x="1" y="10"/>
                    <a:pt x="31" y="84"/>
                    <a:pt x="75" y="166"/>
                  </a:cubicBezTo>
                  <a:cubicBezTo>
                    <a:pt x="124" y="243"/>
                    <a:pt x="173" y="294"/>
                    <a:pt x="197" y="294"/>
                  </a:cubicBezTo>
                  <a:cubicBezTo>
                    <a:pt x="199" y="294"/>
                    <a:pt x="201" y="293"/>
                    <a:pt x="202" y="293"/>
                  </a:cubicBezTo>
                  <a:cubicBezTo>
                    <a:pt x="217" y="286"/>
                    <a:pt x="187" y="211"/>
                    <a:pt x="142" y="129"/>
                  </a:cubicBezTo>
                  <a:cubicBezTo>
                    <a:pt x="96" y="56"/>
                    <a:pt x="43" y="0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30"/>
            <p:cNvSpPr/>
            <p:nvPr/>
          </p:nvSpPr>
          <p:spPr>
            <a:xfrm rot="658691">
              <a:off x="659644" y="4291402"/>
              <a:ext cx="19492" cy="18084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78" y="1"/>
                  </a:moveTo>
                  <a:cubicBezTo>
                    <a:pt x="69" y="1"/>
                    <a:pt x="61" y="2"/>
                    <a:pt x="53" y="5"/>
                  </a:cubicBezTo>
                  <a:cubicBezTo>
                    <a:pt x="16" y="20"/>
                    <a:pt x="1" y="72"/>
                    <a:pt x="16" y="117"/>
                  </a:cubicBezTo>
                  <a:cubicBezTo>
                    <a:pt x="33" y="146"/>
                    <a:pt x="65" y="166"/>
                    <a:pt x="95" y="166"/>
                  </a:cubicBezTo>
                  <a:cubicBezTo>
                    <a:pt x="104" y="166"/>
                    <a:pt x="112" y="165"/>
                    <a:pt x="120" y="162"/>
                  </a:cubicBezTo>
                  <a:cubicBezTo>
                    <a:pt x="165" y="147"/>
                    <a:pt x="179" y="95"/>
                    <a:pt x="157" y="50"/>
                  </a:cubicBezTo>
                  <a:cubicBezTo>
                    <a:pt x="145" y="21"/>
                    <a:pt x="111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30"/>
            <p:cNvSpPr/>
            <p:nvPr/>
          </p:nvSpPr>
          <p:spPr>
            <a:xfrm rot="658691">
              <a:off x="681971" y="4286555"/>
              <a:ext cx="17002" cy="17976"/>
            </a:xfrm>
            <a:custGeom>
              <a:avLst/>
              <a:gdLst/>
              <a:ahLst/>
              <a:cxnLst/>
              <a:rect l="l" t="t" r="r" b="b"/>
              <a:pathLst>
                <a:path w="157" h="166" extrusionOk="0">
                  <a:moveTo>
                    <a:pt x="62" y="1"/>
                  </a:moveTo>
                  <a:cubicBezTo>
                    <a:pt x="56" y="1"/>
                    <a:pt x="50" y="2"/>
                    <a:pt x="45" y="4"/>
                  </a:cubicBezTo>
                  <a:cubicBezTo>
                    <a:pt x="15" y="19"/>
                    <a:pt x="0" y="64"/>
                    <a:pt x="23" y="109"/>
                  </a:cubicBezTo>
                  <a:cubicBezTo>
                    <a:pt x="34" y="144"/>
                    <a:pt x="65" y="165"/>
                    <a:pt x="92" y="165"/>
                  </a:cubicBezTo>
                  <a:cubicBezTo>
                    <a:pt x="99" y="165"/>
                    <a:pt x="106" y="164"/>
                    <a:pt x="112" y="161"/>
                  </a:cubicBezTo>
                  <a:cubicBezTo>
                    <a:pt x="142" y="146"/>
                    <a:pt x="157" y="101"/>
                    <a:pt x="134" y="57"/>
                  </a:cubicBezTo>
                  <a:cubicBezTo>
                    <a:pt x="122" y="26"/>
                    <a:pt x="90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30"/>
            <p:cNvSpPr/>
            <p:nvPr/>
          </p:nvSpPr>
          <p:spPr>
            <a:xfrm rot="658691">
              <a:off x="700627" y="4283293"/>
              <a:ext cx="9746" cy="17976"/>
            </a:xfrm>
            <a:custGeom>
              <a:avLst/>
              <a:gdLst/>
              <a:ahLst/>
              <a:cxnLst/>
              <a:rect l="l" t="t" r="r" b="b"/>
              <a:pathLst>
                <a:path w="90" h="166" extrusionOk="0">
                  <a:moveTo>
                    <a:pt x="23" y="1"/>
                  </a:moveTo>
                  <a:cubicBezTo>
                    <a:pt x="8" y="8"/>
                    <a:pt x="0" y="46"/>
                    <a:pt x="15" y="90"/>
                  </a:cubicBezTo>
                  <a:cubicBezTo>
                    <a:pt x="22" y="131"/>
                    <a:pt x="41" y="166"/>
                    <a:pt x="61" y="166"/>
                  </a:cubicBezTo>
                  <a:cubicBezTo>
                    <a:pt x="63" y="166"/>
                    <a:pt x="65" y="165"/>
                    <a:pt x="67" y="165"/>
                  </a:cubicBezTo>
                  <a:cubicBezTo>
                    <a:pt x="82" y="165"/>
                    <a:pt x="90" y="120"/>
                    <a:pt x="75" y="75"/>
                  </a:cubicBezTo>
                  <a:cubicBezTo>
                    <a:pt x="67" y="31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30"/>
            <p:cNvSpPr/>
            <p:nvPr/>
          </p:nvSpPr>
          <p:spPr>
            <a:xfrm rot="658691">
              <a:off x="639814" y="4296284"/>
              <a:ext cx="16244" cy="17976"/>
            </a:xfrm>
            <a:custGeom>
              <a:avLst/>
              <a:gdLst/>
              <a:ahLst/>
              <a:cxnLst/>
              <a:rect l="l" t="t" r="r" b="b"/>
              <a:pathLst>
                <a:path w="150" h="166" extrusionOk="0">
                  <a:moveTo>
                    <a:pt x="61" y="1"/>
                  </a:moveTo>
                  <a:cubicBezTo>
                    <a:pt x="53" y="1"/>
                    <a:pt x="45" y="2"/>
                    <a:pt x="38" y="5"/>
                  </a:cubicBezTo>
                  <a:cubicBezTo>
                    <a:pt x="8" y="20"/>
                    <a:pt x="0" y="65"/>
                    <a:pt x="15" y="110"/>
                  </a:cubicBezTo>
                  <a:cubicBezTo>
                    <a:pt x="34" y="140"/>
                    <a:pt x="62" y="166"/>
                    <a:pt x="88" y="166"/>
                  </a:cubicBezTo>
                  <a:cubicBezTo>
                    <a:pt x="94" y="166"/>
                    <a:pt x="99" y="164"/>
                    <a:pt x="105" y="162"/>
                  </a:cubicBezTo>
                  <a:cubicBezTo>
                    <a:pt x="142" y="147"/>
                    <a:pt x="149" y="102"/>
                    <a:pt x="134" y="57"/>
                  </a:cubicBezTo>
                  <a:cubicBezTo>
                    <a:pt x="117" y="22"/>
                    <a:pt x="90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30"/>
            <p:cNvSpPr/>
            <p:nvPr/>
          </p:nvSpPr>
          <p:spPr>
            <a:xfrm rot="658691">
              <a:off x="626031" y="4300737"/>
              <a:ext cx="13753" cy="15594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27" y="1"/>
                  </a:moveTo>
                  <a:cubicBezTo>
                    <a:pt x="22" y="1"/>
                    <a:pt x="18" y="2"/>
                    <a:pt x="15" y="5"/>
                  </a:cubicBezTo>
                  <a:cubicBezTo>
                    <a:pt x="0" y="13"/>
                    <a:pt x="8" y="50"/>
                    <a:pt x="37" y="87"/>
                  </a:cubicBezTo>
                  <a:cubicBezTo>
                    <a:pt x="55" y="123"/>
                    <a:pt x="82" y="144"/>
                    <a:pt x="100" y="144"/>
                  </a:cubicBezTo>
                  <a:cubicBezTo>
                    <a:pt x="105" y="144"/>
                    <a:pt x="109" y="143"/>
                    <a:pt x="112" y="139"/>
                  </a:cubicBezTo>
                  <a:cubicBezTo>
                    <a:pt x="127" y="132"/>
                    <a:pt x="119" y="95"/>
                    <a:pt x="90" y="57"/>
                  </a:cubicBezTo>
                  <a:cubicBezTo>
                    <a:pt x="72" y="22"/>
                    <a:pt x="4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30"/>
            <p:cNvSpPr/>
            <p:nvPr/>
          </p:nvSpPr>
          <p:spPr>
            <a:xfrm rot="658691">
              <a:off x="735405" y="4620699"/>
              <a:ext cx="19492" cy="18193"/>
            </a:xfrm>
            <a:custGeom>
              <a:avLst/>
              <a:gdLst/>
              <a:ahLst/>
              <a:cxnLst/>
              <a:rect l="l" t="t" r="r" b="b"/>
              <a:pathLst>
                <a:path w="180" h="168" extrusionOk="0">
                  <a:moveTo>
                    <a:pt x="89" y="1"/>
                  </a:moveTo>
                  <a:cubicBezTo>
                    <a:pt x="80" y="1"/>
                    <a:pt x="70" y="3"/>
                    <a:pt x="61" y="6"/>
                  </a:cubicBezTo>
                  <a:cubicBezTo>
                    <a:pt x="16" y="21"/>
                    <a:pt x="1" y="73"/>
                    <a:pt x="16" y="118"/>
                  </a:cubicBezTo>
                  <a:cubicBezTo>
                    <a:pt x="33" y="147"/>
                    <a:pt x="65" y="167"/>
                    <a:pt x="99" y="167"/>
                  </a:cubicBezTo>
                  <a:cubicBezTo>
                    <a:pt x="109" y="167"/>
                    <a:pt x="118" y="166"/>
                    <a:pt x="128" y="163"/>
                  </a:cubicBezTo>
                  <a:cubicBezTo>
                    <a:pt x="165" y="140"/>
                    <a:pt x="180" y="96"/>
                    <a:pt x="165" y="51"/>
                  </a:cubicBezTo>
                  <a:cubicBezTo>
                    <a:pt x="148" y="17"/>
                    <a:pt x="119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30"/>
            <p:cNvSpPr/>
            <p:nvPr/>
          </p:nvSpPr>
          <p:spPr>
            <a:xfrm rot="658691">
              <a:off x="757731" y="4615863"/>
              <a:ext cx="17110" cy="18084"/>
            </a:xfrm>
            <a:custGeom>
              <a:avLst/>
              <a:gdLst/>
              <a:ahLst/>
              <a:cxnLst/>
              <a:rect l="l" t="t" r="r" b="b"/>
              <a:pathLst>
                <a:path w="158" h="167" extrusionOk="0">
                  <a:moveTo>
                    <a:pt x="69" y="1"/>
                  </a:moveTo>
                  <a:cubicBezTo>
                    <a:pt x="61" y="1"/>
                    <a:pt x="53" y="2"/>
                    <a:pt x="45" y="5"/>
                  </a:cubicBezTo>
                  <a:cubicBezTo>
                    <a:pt x="16" y="20"/>
                    <a:pt x="1" y="65"/>
                    <a:pt x="23" y="110"/>
                  </a:cubicBezTo>
                  <a:cubicBezTo>
                    <a:pt x="35" y="145"/>
                    <a:pt x="65" y="166"/>
                    <a:pt x="92" y="166"/>
                  </a:cubicBezTo>
                  <a:cubicBezTo>
                    <a:pt x="99" y="166"/>
                    <a:pt x="106" y="165"/>
                    <a:pt x="112" y="162"/>
                  </a:cubicBezTo>
                  <a:cubicBezTo>
                    <a:pt x="150" y="147"/>
                    <a:pt x="157" y="102"/>
                    <a:pt x="142" y="57"/>
                  </a:cubicBezTo>
                  <a:cubicBezTo>
                    <a:pt x="124" y="22"/>
                    <a:pt x="97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30"/>
            <p:cNvSpPr/>
            <p:nvPr/>
          </p:nvSpPr>
          <p:spPr>
            <a:xfrm rot="658691">
              <a:off x="776370" y="4613539"/>
              <a:ext cx="10612" cy="16460"/>
            </a:xfrm>
            <a:custGeom>
              <a:avLst/>
              <a:gdLst/>
              <a:ahLst/>
              <a:cxnLst/>
              <a:rect l="l" t="t" r="r" b="b"/>
              <a:pathLst>
                <a:path w="98" h="152" extrusionOk="0">
                  <a:moveTo>
                    <a:pt x="21" y="0"/>
                  </a:moveTo>
                  <a:cubicBezTo>
                    <a:pt x="19" y="0"/>
                    <a:pt x="17" y="0"/>
                    <a:pt x="15" y="1"/>
                  </a:cubicBezTo>
                  <a:cubicBezTo>
                    <a:pt x="1" y="9"/>
                    <a:pt x="1" y="46"/>
                    <a:pt x="15" y="91"/>
                  </a:cubicBezTo>
                  <a:cubicBezTo>
                    <a:pt x="35" y="130"/>
                    <a:pt x="60" y="152"/>
                    <a:pt x="76" y="152"/>
                  </a:cubicBezTo>
                  <a:cubicBezTo>
                    <a:pt x="78" y="152"/>
                    <a:pt x="81" y="151"/>
                    <a:pt x="82" y="150"/>
                  </a:cubicBezTo>
                  <a:cubicBezTo>
                    <a:pt x="97" y="143"/>
                    <a:pt x="97" y="105"/>
                    <a:pt x="75" y="61"/>
                  </a:cubicBezTo>
                  <a:cubicBezTo>
                    <a:pt x="62" y="27"/>
                    <a:pt x="36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30"/>
            <p:cNvSpPr/>
            <p:nvPr/>
          </p:nvSpPr>
          <p:spPr>
            <a:xfrm rot="658691">
              <a:off x="715578" y="4625774"/>
              <a:ext cx="17110" cy="17760"/>
            </a:xfrm>
            <a:custGeom>
              <a:avLst/>
              <a:gdLst/>
              <a:ahLst/>
              <a:cxnLst/>
              <a:rect l="l" t="t" r="r" b="b"/>
              <a:pathLst>
                <a:path w="158" h="164" extrusionOk="0">
                  <a:moveTo>
                    <a:pt x="66" y="1"/>
                  </a:moveTo>
                  <a:cubicBezTo>
                    <a:pt x="58" y="1"/>
                    <a:pt x="52" y="2"/>
                    <a:pt x="45" y="5"/>
                  </a:cubicBezTo>
                  <a:cubicBezTo>
                    <a:pt x="8" y="20"/>
                    <a:pt x="1" y="65"/>
                    <a:pt x="16" y="109"/>
                  </a:cubicBezTo>
                  <a:cubicBezTo>
                    <a:pt x="35" y="142"/>
                    <a:pt x="66" y="163"/>
                    <a:pt x="98" y="163"/>
                  </a:cubicBezTo>
                  <a:cubicBezTo>
                    <a:pt x="103" y="163"/>
                    <a:pt x="108" y="163"/>
                    <a:pt x="112" y="162"/>
                  </a:cubicBezTo>
                  <a:cubicBezTo>
                    <a:pt x="142" y="147"/>
                    <a:pt x="157" y="95"/>
                    <a:pt x="135" y="57"/>
                  </a:cubicBezTo>
                  <a:cubicBezTo>
                    <a:pt x="123" y="22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30"/>
            <p:cNvSpPr/>
            <p:nvPr/>
          </p:nvSpPr>
          <p:spPr>
            <a:xfrm rot="658691">
              <a:off x="703399" y="4629792"/>
              <a:ext cx="11370" cy="16460"/>
            </a:xfrm>
            <a:custGeom>
              <a:avLst/>
              <a:gdLst/>
              <a:ahLst/>
              <a:cxnLst/>
              <a:rect l="l" t="t" r="r" b="b"/>
              <a:pathLst>
                <a:path w="105" h="152" extrusionOk="0">
                  <a:moveTo>
                    <a:pt x="24" y="0"/>
                  </a:moveTo>
                  <a:cubicBezTo>
                    <a:pt x="21" y="0"/>
                    <a:pt x="18" y="1"/>
                    <a:pt x="15" y="2"/>
                  </a:cubicBezTo>
                  <a:cubicBezTo>
                    <a:pt x="0" y="2"/>
                    <a:pt x="0" y="46"/>
                    <a:pt x="23" y="91"/>
                  </a:cubicBezTo>
                  <a:cubicBezTo>
                    <a:pt x="36" y="124"/>
                    <a:pt x="61" y="152"/>
                    <a:pt x="77" y="152"/>
                  </a:cubicBezTo>
                  <a:cubicBezTo>
                    <a:pt x="79" y="152"/>
                    <a:pt x="81" y="152"/>
                    <a:pt x="82" y="151"/>
                  </a:cubicBezTo>
                  <a:cubicBezTo>
                    <a:pt x="105" y="143"/>
                    <a:pt x="97" y="106"/>
                    <a:pt x="82" y="61"/>
                  </a:cubicBezTo>
                  <a:cubicBezTo>
                    <a:pt x="63" y="22"/>
                    <a:pt x="43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30"/>
            <p:cNvSpPr/>
            <p:nvPr/>
          </p:nvSpPr>
          <p:spPr>
            <a:xfrm rot="658691">
              <a:off x="654465" y="3868494"/>
              <a:ext cx="158212" cy="269859"/>
            </a:xfrm>
            <a:custGeom>
              <a:avLst/>
              <a:gdLst/>
              <a:ahLst/>
              <a:cxnLst/>
              <a:rect l="l" t="t" r="r" b="b"/>
              <a:pathLst>
                <a:path w="1461" h="2492" extrusionOk="0">
                  <a:moveTo>
                    <a:pt x="57" y="0"/>
                  </a:moveTo>
                  <a:cubicBezTo>
                    <a:pt x="39" y="0"/>
                    <a:pt x="19" y="9"/>
                    <a:pt x="8" y="26"/>
                  </a:cubicBezTo>
                  <a:cubicBezTo>
                    <a:pt x="1" y="55"/>
                    <a:pt x="16" y="78"/>
                    <a:pt x="38" y="93"/>
                  </a:cubicBezTo>
                  <a:cubicBezTo>
                    <a:pt x="38" y="93"/>
                    <a:pt x="321" y="212"/>
                    <a:pt x="619" y="562"/>
                  </a:cubicBezTo>
                  <a:cubicBezTo>
                    <a:pt x="902" y="882"/>
                    <a:pt x="1252" y="1471"/>
                    <a:pt x="1364" y="2446"/>
                  </a:cubicBezTo>
                  <a:cubicBezTo>
                    <a:pt x="1364" y="2476"/>
                    <a:pt x="1386" y="2491"/>
                    <a:pt x="1409" y="2491"/>
                  </a:cubicBezTo>
                  <a:lnTo>
                    <a:pt x="1416" y="2491"/>
                  </a:lnTo>
                  <a:cubicBezTo>
                    <a:pt x="1446" y="2491"/>
                    <a:pt x="1461" y="2461"/>
                    <a:pt x="1461" y="2439"/>
                  </a:cubicBezTo>
                  <a:cubicBezTo>
                    <a:pt x="1245" y="502"/>
                    <a:pt x="120" y="26"/>
                    <a:pt x="75" y="3"/>
                  </a:cubicBezTo>
                  <a:cubicBezTo>
                    <a:pt x="70" y="1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7" name="Google Shape;3737;p30"/>
          <p:cNvGrpSpPr/>
          <p:nvPr/>
        </p:nvGrpSpPr>
        <p:grpSpPr>
          <a:xfrm flipH="1">
            <a:off x="8155903" y="276980"/>
            <a:ext cx="564061" cy="882274"/>
            <a:chOff x="8050860" y="434475"/>
            <a:chExt cx="294380" cy="460501"/>
          </a:xfrm>
        </p:grpSpPr>
        <p:sp>
          <p:nvSpPr>
            <p:cNvPr id="3738" name="Google Shape;3738;p30"/>
            <p:cNvSpPr/>
            <p:nvPr/>
          </p:nvSpPr>
          <p:spPr>
            <a:xfrm>
              <a:off x="8063344" y="453200"/>
              <a:ext cx="281896" cy="428870"/>
            </a:xfrm>
            <a:custGeom>
              <a:avLst/>
              <a:gdLst/>
              <a:ahLst/>
              <a:cxnLst/>
              <a:rect l="l" t="t" r="r" b="b"/>
              <a:pathLst>
                <a:path w="5871" h="8932" extrusionOk="0">
                  <a:moveTo>
                    <a:pt x="5431" y="634"/>
                  </a:moveTo>
                  <a:lnTo>
                    <a:pt x="4261" y="31"/>
                  </a:lnTo>
                  <a:cubicBezTo>
                    <a:pt x="3748" y="1"/>
                    <a:pt x="2720" y="597"/>
                    <a:pt x="1327" y="3308"/>
                  </a:cubicBezTo>
                  <a:cubicBezTo>
                    <a:pt x="209" y="5491"/>
                    <a:pt x="31" y="8277"/>
                    <a:pt x="31" y="8277"/>
                  </a:cubicBezTo>
                  <a:cubicBezTo>
                    <a:pt x="1" y="8329"/>
                    <a:pt x="239" y="8507"/>
                    <a:pt x="567" y="8679"/>
                  </a:cubicBezTo>
                  <a:cubicBezTo>
                    <a:pt x="887" y="8843"/>
                    <a:pt x="1178" y="8932"/>
                    <a:pt x="1200" y="8880"/>
                  </a:cubicBezTo>
                  <a:cubicBezTo>
                    <a:pt x="1200" y="8880"/>
                    <a:pt x="3360" y="7107"/>
                    <a:pt x="4485" y="4925"/>
                  </a:cubicBezTo>
                  <a:cubicBezTo>
                    <a:pt x="5870" y="2213"/>
                    <a:pt x="5751" y="1029"/>
                    <a:pt x="5431" y="63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30"/>
            <p:cNvSpPr/>
            <p:nvPr/>
          </p:nvSpPr>
          <p:spPr>
            <a:xfrm>
              <a:off x="8113806" y="434475"/>
              <a:ext cx="154512" cy="166852"/>
            </a:xfrm>
            <a:custGeom>
              <a:avLst/>
              <a:gdLst/>
              <a:ahLst/>
              <a:cxnLst/>
              <a:rect l="l" t="t" r="r" b="b"/>
              <a:pathLst>
                <a:path w="3218" h="3475" extrusionOk="0">
                  <a:moveTo>
                    <a:pt x="3115" y="1"/>
                  </a:moveTo>
                  <a:cubicBezTo>
                    <a:pt x="2658" y="1"/>
                    <a:pt x="1558" y="399"/>
                    <a:pt x="8" y="3423"/>
                  </a:cubicBezTo>
                  <a:cubicBezTo>
                    <a:pt x="0" y="3437"/>
                    <a:pt x="8" y="3460"/>
                    <a:pt x="22" y="3467"/>
                  </a:cubicBezTo>
                  <a:cubicBezTo>
                    <a:pt x="30" y="3475"/>
                    <a:pt x="37" y="3475"/>
                    <a:pt x="37" y="3475"/>
                  </a:cubicBezTo>
                  <a:cubicBezTo>
                    <a:pt x="52" y="3475"/>
                    <a:pt x="67" y="3467"/>
                    <a:pt x="75" y="3452"/>
                  </a:cubicBezTo>
                  <a:cubicBezTo>
                    <a:pt x="485" y="2654"/>
                    <a:pt x="1911" y="76"/>
                    <a:pt x="3120" y="76"/>
                  </a:cubicBezTo>
                  <a:cubicBezTo>
                    <a:pt x="3140" y="76"/>
                    <a:pt x="3160" y="77"/>
                    <a:pt x="3181" y="78"/>
                  </a:cubicBezTo>
                  <a:cubicBezTo>
                    <a:pt x="3196" y="78"/>
                    <a:pt x="3218" y="63"/>
                    <a:pt x="3218" y="41"/>
                  </a:cubicBezTo>
                  <a:cubicBezTo>
                    <a:pt x="3218" y="19"/>
                    <a:pt x="3203" y="4"/>
                    <a:pt x="3181" y="4"/>
                  </a:cubicBezTo>
                  <a:cubicBezTo>
                    <a:pt x="3160" y="2"/>
                    <a:pt x="3138" y="1"/>
                    <a:pt x="3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30"/>
            <p:cNvSpPr/>
            <p:nvPr/>
          </p:nvSpPr>
          <p:spPr>
            <a:xfrm>
              <a:off x="8216411" y="553741"/>
              <a:ext cx="128824" cy="247901"/>
            </a:xfrm>
            <a:custGeom>
              <a:avLst/>
              <a:gdLst/>
              <a:ahLst/>
              <a:cxnLst/>
              <a:rect l="l" t="t" r="r" b="b"/>
              <a:pathLst>
                <a:path w="2683" h="5163" extrusionOk="0">
                  <a:moveTo>
                    <a:pt x="2645" y="0"/>
                  </a:moveTo>
                  <a:cubicBezTo>
                    <a:pt x="2623" y="0"/>
                    <a:pt x="2608" y="15"/>
                    <a:pt x="2600" y="30"/>
                  </a:cubicBezTo>
                  <a:cubicBezTo>
                    <a:pt x="2459" y="827"/>
                    <a:pt x="2087" y="1810"/>
                    <a:pt x="1491" y="2965"/>
                  </a:cubicBezTo>
                  <a:cubicBezTo>
                    <a:pt x="1141" y="3650"/>
                    <a:pt x="641" y="4372"/>
                    <a:pt x="16" y="5095"/>
                  </a:cubicBezTo>
                  <a:cubicBezTo>
                    <a:pt x="1" y="5110"/>
                    <a:pt x="8" y="5140"/>
                    <a:pt x="23" y="5147"/>
                  </a:cubicBezTo>
                  <a:cubicBezTo>
                    <a:pt x="31" y="5155"/>
                    <a:pt x="38" y="5162"/>
                    <a:pt x="46" y="5162"/>
                  </a:cubicBezTo>
                  <a:cubicBezTo>
                    <a:pt x="53" y="5162"/>
                    <a:pt x="68" y="5155"/>
                    <a:pt x="75" y="5147"/>
                  </a:cubicBezTo>
                  <a:cubicBezTo>
                    <a:pt x="701" y="4417"/>
                    <a:pt x="1200" y="3695"/>
                    <a:pt x="1558" y="2994"/>
                  </a:cubicBezTo>
                  <a:cubicBezTo>
                    <a:pt x="2154" y="1840"/>
                    <a:pt x="2526" y="849"/>
                    <a:pt x="2675" y="45"/>
                  </a:cubicBezTo>
                  <a:cubicBezTo>
                    <a:pt x="2682" y="30"/>
                    <a:pt x="2668" y="7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30"/>
            <p:cNvSpPr/>
            <p:nvPr/>
          </p:nvSpPr>
          <p:spPr>
            <a:xfrm>
              <a:off x="8050860" y="854691"/>
              <a:ext cx="110531" cy="40285"/>
            </a:xfrm>
            <a:custGeom>
              <a:avLst/>
              <a:gdLst/>
              <a:ahLst/>
              <a:cxnLst/>
              <a:rect l="l" t="t" r="r" b="b"/>
              <a:pathLst>
                <a:path w="2302" h="839" extrusionOk="0">
                  <a:moveTo>
                    <a:pt x="2264" y="0"/>
                  </a:moveTo>
                  <a:cubicBezTo>
                    <a:pt x="2253" y="0"/>
                    <a:pt x="2242" y="4"/>
                    <a:pt x="2235" y="11"/>
                  </a:cubicBezTo>
                  <a:cubicBezTo>
                    <a:pt x="1743" y="473"/>
                    <a:pt x="1393" y="756"/>
                    <a:pt x="1386" y="764"/>
                  </a:cubicBezTo>
                  <a:cubicBezTo>
                    <a:pt x="1380" y="766"/>
                    <a:pt x="1373" y="767"/>
                    <a:pt x="1362" y="767"/>
                  </a:cubicBezTo>
                  <a:cubicBezTo>
                    <a:pt x="1280" y="767"/>
                    <a:pt x="1039" y="689"/>
                    <a:pt x="715" y="518"/>
                  </a:cubicBezTo>
                  <a:cubicBezTo>
                    <a:pt x="358" y="339"/>
                    <a:pt x="149" y="175"/>
                    <a:pt x="134" y="123"/>
                  </a:cubicBezTo>
                  <a:cubicBezTo>
                    <a:pt x="142" y="108"/>
                    <a:pt x="134" y="86"/>
                    <a:pt x="119" y="78"/>
                  </a:cubicBezTo>
                  <a:cubicBezTo>
                    <a:pt x="113" y="76"/>
                    <a:pt x="107" y="75"/>
                    <a:pt x="102" y="75"/>
                  </a:cubicBezTo>
                  <a:cubicBezTo>
                    <a:pt x="86" y="75"/>
                    <a:pt x="73" y="82"/>
                    <a:pt x="67" y="93"/>
                  </a:cubicBezTo>
                  <a:cubicBezTo>
                    <a:pt x="0" y="227"/>
                    <a:pt x="566" y="525"/>
                    <a:pt x="685" y="585"/>
                  </a:cubicBezTo>
                  <a:cubicBezTo>
                    <a:pt x="864" y="682"/>
                    <a:pt x="1035" y="749"/>
                    <a:pt x="1170" y="793"/>
                  </a:cubicBezTo>
                  <a:cubicBezTo>
                    <a:pt x="1266" y="831"/>
                    <a:pt x="1326" y="838"/>
                    <a:pt x="1363" y="838"/>
                  </a:cubicBezTo>
                  <a:cubicBezTo>
                    <a:pt x="1408" y="838"/>
                    <a:pt x="1430" y="823"/>
                    <a:pt x="1438" y="808"/>
                  </a:cubicBezTo>
                  <a:cubicBezTo>
                    <a:pt x="1482" y="771"/>
                    <a:pt x="1825" y="503"/>
                    <a:pt x="2287" y="63"/>
                  </a:cubicBezTo>
                  <a:cubicBezTo>
                    <a:pt x="2302" y="49"/>
                    <a:pt x="2302" y="26"/>
                    <a:pt x="2287" y="11"/>
                  </a:cubicBezTo>
                  <a:cubicBezTo>
                    <a:pt x="2283" y="4"/>
                    <a:pt x="2274" y="0"/>
                    <a:pt x="2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30"/>
            <p:cNvSpPr/>
            <p:nvPr/>
          </p:nvSpPr>
          <p:spPr>
            <a:xfrm>
              <a:off x="8256503" y="505103"/>
              <a:ext cx="76584" cy="41533"/>
            </a:xfrm>
            <a:custGeom>
              <a:avLst/>
              <a:gdLst/>
              <a:ahLst/>
              <a:cxnLst/>
              <a:rect l="l" t="t" r="r" b="b"/>
              <a:pathLst>
                <a:path w="1595" h="865" extrusionOk="0">
                  <a:moveTo>
                    <a:pt x="37" y="0"/>
                  </a:moveTo>
                  <a:lnTo>
                    <a:pt x="0" y="67"/>
                  </a:lnTo>
                  <a:lnTo>
                    <a:pt x="1557" y="864"/>
                  </a:lnTo>
                  <a:lnTo>
                    <a:pt x="1594" y="79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30"/>
            <p:cNvSpPr/>
            <p:nvPr/>
          </p:nvSpPr>
          <p:spPr>
            <a:xfrm>
              <a:off x="8245748" y="526517"/>
              <a:ext cx="82298" cy="44798"/>
            </a:xfrm>
            <a:custGeom>
              <a:avLst/>
              <a:gdLst/>
              <a:ahLst/>
              <a:cxnLst/>
              <a:rect l="l" t="t" r="r" b="b"/>
              <a:pathLst>
                <a:path w="1714" h="933" extrusionOk="0">
                  <a:moveTo>
                    <a:pt x="38" y="1"/>
                  </a:moveTo>
                  <a:lnTo>
                    <a:pt x="1" y="68"/>
                  </a:lnTo>
                  <a:lnTo>
                    <a:pt x="1677" y="932"/>
                  </a:lnTo>
                  <a:lnTo>
                    <a:pt x="1714" y="85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30"/>
            <p:cNvSpPr/>
            <p:nvPr/>
          </p:nvSpPr>
          <p:spPr>
            <a:xfrm>
              <a:off x="8234657" y="547643"/>
              <a:ext cx="86619" cy="47247"/>
            </a:xfrm>
            <a:custGeom>
              <a:avLst/>
              <a:gdLst/>
              <a:ahLst/>
              <a:cxnLst/>
              <a:rect l="l" t="t" r="r" b="b"/>
              <a:pathLst>
                <a:path w="1804" h="984" extrusionOk="0">
                  <a:moveTo>
                    <a:pt x="38" y="0"/>
                  </a:moveTo>
                  <a:lnTo>
                    <a:pt x="1" y="75"/>
                  </a:lnTo>
                  <a:lnTo>
                    <a:pt x="1766" y="984"/>
                  </a:lnTo>
                  <a:lnTo>
                    <a:pt x="1803" y="90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30"/>
            <p:cNvSpPr/>
            <p:nvPr/>
          </p:nvSpPr>
          <p:spPr>
            <a:xfrm>
              <a:off x="8223565" y="569106"/>
              <a:ext cx="89500" cy="48303"/>
            </a:xfrm>
            <a:custGeom>
              <a:avLst/>
              <a:gdLst/>
              <a:ahLst/>
              <a:cxnLst/>
              <a:rect l="l" t="t" r="r" b="b"/>
              <a:pathLst>
                <a:path w="1864" h="1006" extrusionOk="0">
                  <a:moveTo>
                    <a:pt x="38" y="0"/>
                  </a:moveTo>
                  <a:lnTo>
                    <a:pt x="1" y="75"/>
                  </a:lnTo>
                  <a:lnTo>
                    <a:pt x="1826" y="1006"/>
                  </a:lnTo>
                  <a:lnTo>
                    <a:pt x="1863" y="93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30"/>
            <p:cNvSpPr/>
            <p:nvPr/>
          </p:nvSpPr>
          <p:spPr>
            <a:xfrm>
              <a:off x="8212858" y="590568"/>
              <a:ext cx="91229" cy="49407"/>
            </a:xfrm>
            <a:custGeom>
              <a:avLst/>
              <a:gdLst/>
              <a:ahLst/>
              <a:cxnLst/>
              <a:rect l="l" t="t" r="r" b="b"/>
              <a:pathLst>
                <a:path w="1900" h="1029" extrusionOk="0">
                  <a:moveTo>
                    <a:pt x="38" y="0"/>
                  </a:moveTo>
                  <a:lnTo>
                    <a:pt x="0" y="75"/>
                  </a:lnTo>
                  <a:lnTo>
                    <a:pt x="1863" y="1028"/>
                  </a:lnTo>
                  <a:lnTo>
                    <a:pt x="1900" y="95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30"/>
            <p:cNvSpPr/>
            <p:nvPr/>
          </p:nvSpPr>
          <p:spPr>
            <a:xfrm>
              <a:off x="8201767" y="612030"/>
              <a:ext cx="92333" cy="49744"/>
            </a:xfrm>
            <a:custGeom>
              <a:avLst/>
              <a:gdLst/>
              <a:ahLst/>
              <a:cxnLst/>
              <a:rect l="l" t="t" r="r" b="b"/>
              <a:pathLst>
                <a:path w="1923" h="1036" extrusionOk="0">
                  <a:moveTo>
                    <a:pt x="38" y="0"/>
                  </a:moveTo>
                  <a:lnTo>
                    <a:pt x="0" y="67"/>
                  </a:lnTo>
                  <a:lnTo>
                    <a:pt x="1885" y="1036"/>
                  </a:lnTo>
                  <a:lnTo>
                    <a:pt x="1922" y="96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30"/>
            <p:cNvSpPr/>
            <p:nvPr/>
          </p:nvSpPr>
          <p:spPr>
            <a:xfrm>
              <a:off x="8190676" y="633492"/>
              <a:ext cx="93053" cy="50080"/>
            </a:xfrm>
            <a:custGeom>
              <a:avLst/>
              <a:gdLst/>
              <a:ahLst/>
              <a:cxnLst/>
              <a:rect l="l" t="t" r="r" b="b"/>
              <a:pathLst>
                <a:path w="1938" h="1043" extrusionOk="0">
                  <a:moveTo>
                    <a:pt x="38" y="0"/>
                  </a:moveTo>
                  <a:lnTo>
                    <a:pt x="1" y="67"/>
                  </a:lnTo>
                  <a:lnTo>
                    <a:pt x="1900" y="1043"/>
                  </a:lnTo>
                  <a:lnTo>
                    <a:pt x="1937" y="96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30"/>
            <p:cNvSpPr/>
            <p:nvPr/>
          </p:nvSpPr>
          <p:spPr>
            <a:xfrm>
              <a:off x="8179969" y="654954"/>
              <a:ext cx="92669" cy="50080"/>
            </a:xfrm>
            <a:custGeom>
              <a:avLst/>
              <a:gdLst/>
              <a:ahLst/>
              <a:cxnLst/>
              <a:rect l="l" t="t" r="r" b="b"/>
              <a:pathLst>
                <a:path w="1930" h="1043" extrusionOk="0">
                  <a:moveTo>
                    <a:pt x="37" y="0"/>
                  </a:moveTo>
                  <a:lnTo>
                    <a:pt x="0" y="67"/>
                  </a:lnTo>
                  <a:lnTo>
                    <a:pt x="1892" y="1043"/>
                  </a:lnTo>
                  <a:lnTo>
                    <a:pt x="1929" y="96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30"/>
            <p:cNvSpPr/>
            <p:nvPr/>
          </p:nvSpPr>
          <p:spPr>
            <a:xfrm>
              <a:off x="8168878" y="676032"/>
              <a:ext cx="91229" cy="49407"/>
            </a:xfrm>
            <a:custGeom>
              <a:avLst/>
              <a:gdLst/>
              <a:ahLst/>
              <a:cxnLst/>
              <a:rect l="l" t="t" r="r" b="b"/>
              <a:pathLst>
                <a:path w="1900" h="1029" extrusionOk="0">
                  <a:moveTo>
                    <a:pt x="37" y="1"/>
                  </a:moveTo>
                  <a:lnTo>
                    <a:pt x="0" y="75"/>
                  </a:lnTo>
                  <a:lnTo>
                    <a:pt x="1862" y="1028"/>
                  </a:lnTo>
                  <a:lnTo>
                    <a:pt x="1900" y="96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30"/>
            <p:cNvSpPr/>
            <p:nvPr/>
          </p:nvSpPr>
          <p:spPr>
            <a:xfrm>
              <a:off x="8157787" y="697494"/>
              <a:ext cx="88732" cy="48351"/>
            </a:xfrm>
            <a:custGeom>
              <a:avLst/>
              <a:gdLst/>
              <a:ahLst/>
              <a:cxnLst/>
              <a:rect l="l" t="t" r="r" b="b"/>
              <a:pathLst>
                <a:path w="1848" h="1007" extrusionOk="0">
                  <a:moveTo>
                    <a:pt x="38" y="0"/>
                  </a:moveTo>
                  <a:lnTo>
                    <a:pt x="0" y="75"/>
                  </a:lnTo>
                  <a:lnTo>
                    <a:pt x="1818" y="1006"/>
                  </a:lnTo>
                  <a:lnTo>
                    <a:pt x="1848" y="93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30"/>
            <p:cNvSpPr/>
            <p:nvPr/>
          </p:nvSpPr>
          <p:spPr>
            <a:xfrm>
              <a:off x="8146695" y="718957"/>
              <a:ext cx="85515" cy="46190"/>
            </a:xfrm>
            <a:custGeom>
              <a:avLst/>
              <a:gdLst/>
              <a:ahLst/>
              <a:cxnLst/>
              <a:rect l="l" t="t" r="r" b="b"/>
              <a:pathLst>
                <a:path w="1781" h="962" extrusionOk="0">
                  <a:moveTo>
                    <a:pt x="38" y="0"/>
                  </a:moveTo>
                  <a:lnTo>
                    <a:pt x="0" y="67"/>
                  </a:lnTo>
                  <a:lnTo>
                    <a:pt x="1743" y="961"/>
                  </a:lnTo>
                  <a:lnTo>
                    <a:pt x="1781" y="89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30"/>
            <p:cNvSpPr/>
            <p:nvPr/>
          </p:nvSpPr>
          <p:spPr>
            <a:xfrm>
              <a:off x="8135940" y="740419"/>
              <a:ext cx="81241" cy="44030"/>
            </a:xfrm>
            <a:custGeom>
              <a:avLst/>
              <a:gdLst/>
              <a:ahLst/>
              <a:cxnLst/>
              <a:rect l="l" t="t" r="r" b="b"/>
              <a:pathLst>
                <a:path w="1692" h="917" extrusionOk="0">
                  <a:moveTo>
                    <a:pt x="38" y="0"/>
                  </a:moveTo>
                  <a:lnTo>
                    <a:pt x="1" y="67"/>
                  </a:lnTo>
                  <a:lnTo>
                    <a:pt x="1655" y="916"/>
                  </a:lnTo>
                  <a:lnTo>
                    <a:pt x="1692" y="84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30"/>
            <p:cNvSpPr/>
            <p:nvPr/>
          </p:nvSpPr>
          <p:spPr>
            <a:xfrm>
              <a:off x="8124849" y="761497"/>
              <a:ext cx="76632" cy="41917"/>
            </a:xfrm>
            <a:custGeom>
              <a:avLst/>
              <a:gdLst/>
              <a:ahLst/>
              <a:cxnLst/>
              <a:rect l="l" t="t" r="r" b="b"/>
              <a:pathLst>
                <a:path w="1596" h="873" extrusionOk="0">
                  <a:moveTo>
                    <a:pt x="38" y="1"/>
                  </a:moveTo>
                  <a:lnTo>
                    <a:pt x="1" y="75"/>
                  </a:lnTo>
                  <a:lnTo>
                    <a:pt x="1558" y="872"/>
                  </a:lnTo>
                  <a:lnTo>
                    <a:pt x="1595" y="80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5" name="Google Shape;3755;p30"/>
          <p:cNvGrpSpPr/>
          <p:nvPr/>
        </p:nvGrpSpPr>
        <p:grpSpPr>
          <a:xfrm rot="10094461">
            <a:off x="-180275" y="-328688"/>
            <a:ext cx="1075548" cy="1220639"/>
            <a:chOff x="1658700" y="296075"/>
            <a:chExt cx="702312" cy="797094"/>
          </a:xfrm>
        </p:grpSpPr>
        <p:sp>
          <p:nvSpPr>
            <p:cNvPr id="3756" name="Google Shape;3756;p30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30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8" name="Google Shape;3758;p30"/>
          <p:cNvSpPr/>
          <p:nvPr/>
        </p:nvSpPr>
        <p:spPr>
          <a:xfrm>
            <a:off x="1420238" y="276975"/>
            <a:ext cx="146109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9" name="Google Shape;3759;p30"/>
          <p:cNvSpPr/>
          <p:nvPr/>
        </p:nvSpPr>
        <p:spPr>
          <a:xfrm rot="-7569485">
            <a:off x="168495" y="1369613"/>
            <a:ext cx="105073" cy="128667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0" name="Google Shape;3760;p30"/>
          <p:cNvSpPr/>
          <p:nvPr/>
        </p:nvSpPr>
        <p:spPr>
          <a:xfrm rot="4917260">
            <a:off x="1581512" y="4730810"/>
            <a:ext cx="146105" cy="157506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1" name="Google Shape;3761;p30"/>
          <p:cNvSpPr/>
          <p:nvPr/>
        </p:nvSpPr>
        <p:spPr>
          <a:xfrm rot="3209966">
            <a:off x="7282930" y="291387"/>
            <a:ext cx="105075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BLANK_18">
    <p:bg>
      <p:bgPr>
        <a:solidFill>
          <a:schemeClr val="dk1"/>
        </a:solidFill>
        <a:effectLst/>
      </p:bgPr>
    </p:bg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31"/>
          <p:cNvSpPr txBox="1">
            <a:spLocks noGrp="1"/>
          </p:cNvSpPr>
          <p:nvPr>
            <p:ph type="title"/>
          </p:nvPr>
        </p:nvSpPr>
        <p:spPr>
          <a:xfrm>
            <a:off x="713100" y="532111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764" name="Google Shape;3764;p31"/>
          <p:cNvSpPr/>
          <p:nvPr/>
        </p:nvSpPr>
        <p:spPr>
          <a:xfrm rot="7668039" flipH="1">
            <a:off x="974351" y="245036"/>
            <a:ext cx="160392" cy="135535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5" name="Google Shape;3765;p31"/>
          <p:cNvGrpSpPr/>
          <p:nvPr/>
        </p:nvGrpSpPr>
        <p:grpSpPr>
          <a:xfrm rot="-10094347" flipH="1">
            <a:off x="8241034" y="-290961"/>
            <a:ext cx="1064006" cy="1207539"/>
            <a:chOff x="1658700" y="296075"/>
            <a:chExt cx="702312" cy="797094"/>
          </a:xfrm>
        </p:grpSpPr>
        <p:sp>
          <p:nvSpPr>
            <p:cNvPr id="3766" name="Google Shape;3766;p31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31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8" name="Google Shape;3768;p31"/>
          <p:cNvSpPr/>
          <p:nvPr/>
        </p:nvSpPr>
        <p:spPr>
          <a:xfrm rot="-9430414" flipH="1">
            <a:off x="317043" y="754125"/>
            <a:ext cx="105074" cy="128667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9" name="Google Shape;3769;p31"/>
          <p:cNvSpPr/>
          <p:nvPr/>
        </p:nvSpPr>
        <p:spPr>
          <a:xfrm rot="-1875451" flipH="1">
            <a:off x="8699987" y="1350839"/>
            <a:ext cx="146111" cy="157504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0" name="Google Shape;3770;p31"/>
          <p:cNvSpPr/>
          <p:nvPr/>
        </p:nvSpPr>
        <p:spPr>
          <a:xfrm flipH="1">
            <a:off x="296526" y="3484438"/>
            <a:ext cx="146109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71" name="Google Shape;3771;p31"/>
          <p:cNvGrpSpPr/>
          <p:nvPr/>
        </p:nvGrpSpPr>
        <p:grpSpPr>
          <a:xfrm rot="1272245">
            <a:off x="-284577" y="4153257"/>
            <a:ext cx="969513" cy="1100356"/>
            <a:chOff x="1658700" y="296075"/>
            <a:chExt cx="702312" cy="797094"/>
          </a:xfrm>
        </p:grpSpPr>
        <p:sp>
          <p:nvSpPr>
            <p:cNvPr id="3772" name="Google Shape;3772;p31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31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4" name="Google Shape;3774;p31"/>
          <p:cNvSpPr/>
          <p:nvPr/>
        </p:nvSpPr>
        <p:spPr>
          <a:xfrm rot="-7970380">
            <a:off x="8516571" y="3975961"/>
            <a:ext cx="105073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75" name="Google Shape;3775;p31"/>
          <p:cNvGrpSpPr/>
          <p:nvPr/>
        </p:nvGrpSpPr>
        <p:grpSpPr>
          <a:xfrm rot="-2534572" flipH="1">
            <a:off x="-79372" y="4470884"/>
            <a:ext cx="1849101" cy="1199451"/>
            <a:chOff x="2667698" y="302121"/>
            <a:chExt cx="1173404" cy="761148"/>
          </a:xfrm>
        </p:grpSpPr>
        <p:sp>
          <p:nvSpPr>
            <p:cNvPr id="3776" name="Google Shape;3776;p31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31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31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31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31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31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31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31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31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31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31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31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31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31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31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31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31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31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31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31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31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31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31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31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31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31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31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31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31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31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31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31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31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31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31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31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31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31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31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31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31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31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31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31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31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31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22" name="Google Shape;3822;p31"/>
          <p:cNvSpPr/>
          <p:nvPr/>
        </p:nvSpPr>
        <p:spPr>
          <a:xfrm>
            <a:off x="7627488" y="4668000"/>
            <a:ext cx="146109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31"/>
          <p:cNvSpPr/>
          <p:nvPr/>
        </p:nvSpPr>
        <p:spPr>
          <a:xfrm rot="-6083253" flipH="1">
            <a:off x="2220389" y="4771251"/>
            <a:ext cx="160396" cy="135536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31"/>
          <p:cNvSpPr/>
          <p:nvPr/>
        </p:nvSpPr>
        <p:spPr>
          <a:xfrm rot="10800000" flipH="1">
            <a:off x="5430547" y="3193576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4">
    <p:bg>
      <p:bgPr>
        <a:solidFill>
          <a:schemeClr val="dk1"/>
        </a:solidFill>
        <a:effectLst/>
      </p:bgPr>
    </p:bg>
    <p:spTree>
      <p:nvGrpSpPr>
        <p:cNvPr id="1" name="Shape 3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6" name="Google Shape;3826;p32"/>
          <p:cNvSpPr txBox="1">
            <a:spLocks noGrp="1"/>
          </p:cNvSpPr>
          <p:nvPr>
            <p:ph type="title"/>
          </p:nvPr>
        </p:nvSpPr>
        <p:spPr>
          <a:xfrm>
            <a:off x="2260950" y="783625"/>
            <a:ext cx="4622100" cy="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32"/>
          <p:cNvSpPr txBox="1">
            <a:spLocks noGrp="1"/>
          </p:cNvSpPr>
          <p:nvPr>
            <p:ph type="subTitle" idx="1"/>
          </p:nvPr>
        </p:nvSpPr>
        <p:spPr>
          <a:xfrm>
            <a:off x="2260950" y="1717175"/>
            <a:ext cx="46221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8" name="Google Shape;3828;p32"/>
          <p:cNvSpPr/>
          <p:nvPr/>
        </p:nvSpPr>
        <p:spPr>
          <a:xfrm flipH="1">
            <a:off x="-100988" y="-123974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9" name="Google Shape;3829;p32"/>
          <p:cNvSpPr/>
          <p:nvPr/>
        </p:nvSpPr>
        <p:spPr>
          <a:xfrm rot="10800000" flipH="1">
            <a:off x="5430547" y="3193576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0" name="Google Shape;3830;p32"/>
          <p:cNvGrpSpPr/>
          <p:nvPr/>
        </p:nvGrpSpPr>
        <p:grpSpPr>
          <a:xfrm rot="-10094386" flipH="1">
            <a:off x="8107323" y="-397128"/>
            <a:ext cx="1242557" cy="1410187"/>
            <a:chOff x="1658700" y="296075"/>
            <a:chExt cx="702312" cy="797094"/>
          </a:xfrm>
        </p:grpSpPr>
        <p:sp>
          <p:nvSpPr>
            <p:cNvPr id="3831" name="Google Shape;3831;p32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32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3" name="Google Shape;3833;p32"/>
          <p:cNvSpPr/>
          <p:nvPr/>
        </p:nvSpPr>
        <p:spPr>
          <a:xfrm flipH="1">
            <a:off x="6654455" y="227099"/>
            <a:ext cx="105073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4" name="Google Shape;3834;p32"/>
          <p:cNvSpPr/>
          <p:nvPr/>
        </p:nvSpPr>
        <p:spPr>
          <a:xfrm flipH="1">
            <a:off x="2191963" y="411200"/>
            <a:ext cx="160394" cy="135535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5" name="Google Shape;3835;p32"/>
          <p:cNvSpPr/>
          <p:nvPr/>
        </p:nvSpPr>
        <p:spPr>
          <a:xfrm flipH="1">
            <a:off x="8655538" y="3088325"/>
            <a:ext cx="146109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6" name="Google Shape;3836;p32"/>
          <p:cNvGrpSpPr/>
          <p:nvPr/>
        </p:nvGrpSpPr>
        <p:grpSpPr>
          <a:xfrm rot="2533566">
            <a:off x="7090249" y="4374619"/>
            <a:ext cx="2100246" cy="1362360"/>
            <a:chOff x="2667698" y="302121"/>
            <a:chExt cx="1173404" cy="761148"/>
          </a:xfrm>
        </p:grpSpPr>
        <p:sp>
          <p:nvSpPr>
            <p:cNvPr id="3837" name="Google Shape;3837;p32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32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32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32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32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32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32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32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32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32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32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32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32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32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32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32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32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32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32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32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32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32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32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32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32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32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32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32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2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2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2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2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2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2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2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2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2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2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2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2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2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2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2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2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2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2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3" name="Google Shape;3883;p32"/>
          <p:cNvGrpSpPr/>
          <p:nvPr/>
        </p:nvGrpSpPr>
        <p:grpSpPr>
          <a:xfrm rot="786144">
            <a:off x="7986670" y="3706059"/>
            <a:ext cx="1494377" cy="1796762"/>
            <a:chOff x="7039500" y="1709150"/>
            <a:chExt cx="1494325" cy="1796700"/>
          </a:xfrm>
        </p:grpSpPr>
        <p:sp>
          <p:nvSpPr>
            <p:cNvPr id="3884" name="Google Shape;3884;p32"/>
            <p:cNvSpPr/>
            <p:nvPr/>
          </p:nvSpPr>
          <p:spPr>
            <a:xfrm>
              <a:off x="7076496" y="1718119"/>
              <a:ext cx="519623" cy="373481"/>
            </a:xfrm>
            <a:custGeom>
              <a:avLst/>
              <a:gdLst/>
              <a:ahLst/>
              <a:cxnLst/>
              <a:rect l="l" t="t" r="r" b="b"/>
              <a:pathLst>
                <a:path w="6489" h="4664" extrusionOk="0">
                  <a:moveTo>
                    <a:pt x="6489" y="283"/>
                  </a:moveTo>
                  <a:cubicBezTo>
                    <a:pt x="6228" y="97"/>
                    <a:pt x="5848" y="0"/>
                    <a:pt x="2951" y="1982"/>
                  </a:cubicBezTo>
                  <a:cubicBezTo>
                    <a:pt x="53" y="3963"/>
                    <a:pt x="1" y="4358"/>
                    <a:pt x="83" y="4663"/>
                  </a:cubicBezTo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2"/>
            <p:cNvSpPr/>
            <p:nvPr/>
          </p:nvSpPr>
          <p:spPr>
            <a:xfrm>
              <a:off x="8076182" y="3155030"/>
              <a:ext cx="457643" cy="345454"/>
            </a:xfrm>
            <a:custGeom>
              <a:avLst/>
              <a:gdLst/>
              <a:ahLst/>
              <a:cxnLst/>
              <a:rect l="l" t="t" r="r" b="b"/>
              <a:pathLst>
                <a:path w="5715" h="4314" extrusionOk="0">
                  <a:moveTo>
                    <a:pt x="5193" y="0"/>
                  </a:moveTo>
                  <a:cubicBezTo>
                    <a:pt x="5714" y="768"/>
                    <a:pt x="4724" y="1818"/>
                    <a:pt x="3293" y="2801"/>
                  </a:cubicBezTo>
                  <a:cubicBezTo>
                    <a:pt x="1856" y="3777"/>
                    <a:pt x="522" y="4313"/>
                    <a:pt x="1" y="3554"/>
                  </a:cubicBezTo>
                  <a:cubicBezTo>
                    <a:pt x="224" y="3889"/>
                    <a:pt x="1573" y="3360"/>
                    <a:pt x="3003" y="2377"/>
                  </a:cubicBezTo>
                  <a:cubicBezTo>
                    <a:pt x="4440" y="1401"/>
                    <a:pt x="5416" y="336"/>
                    <a:pt x="519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2"/>
            <p:cNvSpPr/>
            <p:nvPr/>
          </p:nvSpPr>
          <p:spPr>
            <a:xfrm>
              <a:off x="7039500" y="1709150"/>
              <a:ext cx="633013" cy="462367"/>
            </a:xfrm>
            <a:custGeom>
              <a:avLst/>
              <a:gdLst/>
              <a:ahLst/>
              <a:cxnLst/>
              <a:rect l="l" t="t" r="r" b="b"/>
              <a:pathLst>
                <a:path w="7905" h="5774" extrusionOk="0">
                  <a:moveTo>
                    <a:pt x="3576" y="2340"/>
                  </a:moveTo>
                  <a:cubicBezTo>
                    <a:pt x="1528" y="3740"/>
                    <a:pt x="1" y="5073"/>
                    <a:pt x="165" y="5312"/>
                  </a:cubicBezTo>
                  <a:lnTo>
                    <a:pt x="314" y="5535"/>
                  </a:lnTo>
                  <a:cubicBezTo>
                    <a:pt x="478" y="5773"/>
                    <a:pt x="2273" y="4827"/>
                    <a:pt x="4321" y="3427"/>
                  </a:cubicBezTo>
                  <a:cubicBezTo>
                    <a:pt x="6377" y="2027"/>
                    <a:pt x="7904" y="693"/>
                    <a:pt x="7740" y="455"/>
                  </a:cubicBezTo>
                  <a:lnTo>
                    <a:pt x="7591" y="239"/>
                  </a:lnTo>
                  <a:cubicBezTo>
                    <a:pt x="7427" y="1"/>
                    <a:pt x="5632" y="939"/>
                    <a:pt x="3576" y="234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32"/>
            <p:cNvSpPr/>
            <p:nvPr/>
          </p:nvSpPr>
          <p:spPr>
            <a:xfrm>
              <a:off x="7039500" y="1709150"/>
              <a:ext cx="619880" cy="443870"/>
            </a:xfrm>
            <a:custGeom>
              <a:avLst/>
              <a:gdLst/>
              <a:ahLst/>
              <a:cxnLst/>
              <a:rect l="l" t="t" r="r" b="b"/>
              <a:pathLst>
                <a:path w="7741" h="5543" extrusionOk="0">
                  <a:moveTo>
                    <a:pt x="3562" y="2310"/>
                  </a:moveTo>
                  <a:cubicBezTo>
                    <a:pt x="1506" y="3710"/>
                    <a:pt x="1" y="5073"/>
                    <a:pt x="165" y="5312"/>
                  </a:cubicBezTo>
                  <a:lnTo>
                    <a:pt x="314" y="5535"/>
                  </a:lnTo>
                  <a:cubicBezTo>
                    <a:pt x="314" y="5535"/>
                    <a:pt x="321" y="5535"/>
                    <a:pt x="321" y="5543"/>
                  </a:cubicBezTo>
                  <a:cubicBezTo>
                    <a:pt x="195" y="5282"/>
                    <a:pt x="1714" y="3963"/>
                    <a:pt x="3740" y="2578"/>
                  </a:cubicBezTo>
                  <a:cubicBezTo>
                    <a:pt x="5766" y="1185"/>
                    <a:pt x="7547" y="254"/>
                    <a:pt x="7740" y="463"/>
                  </a:cubicBezTo>
                  <a:cubicBezTo>
                    <a:pt x="7740" y="463"/>
                    <a:pt x="7740" y="463"/>
                    <a:pt x="7740" y="455"/>
                  </a:cubicBezTo>
                  <a:lnTo>
                    <a:pt x="7591" y="239"/>
                  </a:lnTo>
                  <a:cubicBezTo>
                    <a:pt x="7427" y="1"/>
                    <a:pt x="5610" y="909"/>
                    <a:pt x="3562" y="2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32"/>
            <p:cNvSpPr/>
            <p:nvPr/>
          </p:nvSpPr>
          <p:spPr>
            <a:xfrm>
              <a:off x="7095634" y="1770569"/>
              <a:ext cx="1414329" cy="1695881"/>
            </a:xfrm>
            <a:custGeom>
              <a:avLst/>
              <a:gdLst/>
              <a:ahLst/>
              <a:cxnLst/>
              <a:rect l="l" t="t" r="r" b="b"/>
              <a:pathLst>
                <a:path w="17662" h="21178" extrusionOk="0">
                  <a:moveTo>
                    <a:pt x="13348" y="6861"/>
                  </a:moveTo>
                  <a:cubicBezTo>
                    <a:pt x="10637" y="2891"/>
                    <a:pt x="6779" y="1"/>
                    <a:pt x="6779" y="1"/>
                  </a:cubicBezTo>
                  <a:lnTo>
                    <a:pt x="3389" y="2317"/>
                  </a:lnTo>
                  <a:lnTo>
                    <a:pt x="0" y="4641"/>
                  </a:lnTo>
                  <a:cubicBezTo>
                    <a:pt x="0" y="4641"/>
                    <a:pt x="1289" y="9275"/>
                    <a:pt x="4008" y="13252"/>
                  </a:cubicBezTo>
                  <a:cubicBezTo>
                    <a:pt x="6995" y="17625"/>
                    <a:pt x="12239" y="20843"/>
                    <a:pt x="12246" y="20843"/>
                  </a:cubicBezTo>
                  <a:lnTo>
                    <a:pt x="12246" y="20843"/>
                  </a:lnTo>
                  <a:cubicBezTo>
                    <a:pt x="12469" y="21178"/>
                    <a:pt x="13818" y="20649"/>
                    <a:pt x="15248" y="19666"/>
                  </a:cubicBezTo>
                  <a:cubicBezTo>
                    <a:pt x="16685" y="18690"/>
                    <a:pt x="17661" y="17625"/>
                    <a:pt x="17438" y="17289"/>
                  </a:cubicBezTo>
                  <a:lnTo>
                    <a:pt x="17438" y="17289"/>
                  </a:lnTo>
                  <a:cubicBezTo>
                    <a:pt x="17438" y="17289"/>
                    <a:pt x="16343" y="11234"/>
                    <a:pt x="13348" y="686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32"/>
            <p:cNvSpPr/>
            <p:nvPr/>
          </p:nvSpPr>
          <p:spPr>
            <a:xfrm>
              <a:off x="7722480" y="1779538"/>
              <a:ext cx="743920" cy="1108353"/>
            </a:xfrm>
            <a:custGeom>
              <a:avLst/>
              <a:gdLst/>
              <a:ahLst/>
              <a:cxnLst/>
              <a:rect l="l" t="t" r="r" b="b"/>
              <a:pathLst>
                <a:path w="9290" h="13841" fill="none" extrusionOk="0">
                  <a:moveTo>
                    <a:pt x="9289" y="13840"/>
                  </a:moveTo>
                  <a:cubicBezTo>
                    <a:pt x="8589" y="11606"/>
                    <a:pt x="7479" y="8775"/>
                    <a:pt x="5863" y="6407"/>
                  </a:cubicBezTo>
                  <a:cubicBezTo>
                    <a:pt x="3926" y="3576"/>
                    <a:pt x="1461" y="1259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32"/>
            <p:cNvSpPr/>
            <p:nvPr/>
          </p:nvSpPr>
          <p:spPr>
            <a:xfrm>
              <a:off x="7902014" y="3370359"/>
              <a:ext cx="193387" cy="135491"/>
            </a:xfrm>
            <a:custGeom>
              <a:avLst/>
              <a:gdLst/>
              <a:ahLst/>
              <a:cxnLst/>
              <a:rect l="l" t="t" r="r" b="b"/>
              <a:pathLst>
                <a:path w="2415" h="1692" fill="none" extrusionOk="0">
                  <a:moveTo>
                    <a:pt x="1" y="0"/>
                  </a:moveTo>
                  <a:cubicBezTo>
                    <a:pt x="1409" y="1066"/>
                    <a:pt x="2414" y="1684"/>
                    <a:pt x="2414" y="1691"/>
                  </a:cubicBezTo>
                  <a:lnTo>
                    <a:pt x="2414" y="169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32"/>
            <p:cNvSpPr/>
            <p:nvPr/>
          </p:nvSpPr>
          <p:spPr>
            <a:xfrm>
              <a:off x="7204780" y="2539474"/>
              <a:ext cx="520824" cy="686584"/>
            </a:xfrm>
            <a:custGeom>
              <a:avLst/>
              <a:gdLst/>
              <a:ahLst/>
              <a:cxnLst/>
              <a:rect l="l" t="t" r="r" b="b"/>
              <a:pathLst>
                <a:path w="6504" h="8574" fill="none" extrusionOk="0">
                  <a:moveTo>
                    <a:pt x="0" y="0"/>
                  </a:moveTo>
                  <a:cubicBezTo>
                    <a:pt x="604" y="1244"/>
                    <a:pt x="1334" y="2570"/>
                    <a:pt x="2198" y="3836"/>
                  </a:cubicBezTo>
                  <a:cubicBezTo>
                    <a:pt x="3427" y="5639"/>
                    <a:pt x="5013" y="7255"/>
                    <a:pt x="6503" y="8574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32"/>
            <p:cNvSpPr/>
            <p:nvPr/>
          </p:nvSpPr>
          <p:spPr>
            <a:xfrm>
              <a:off x="7084263" y="1753913"/>
              <a:ext cx="567349" cy="406874"/>
            </a:xfrm>
            <a:custGeom>
              <a:avLst/>
              <a:gdLst/>
              <a:ahLst/>
              <a:cxnLst/>
              <a:rect l="l" t="t" r="r" b="b"/>
              <a:pathLst>
                <a:path w="7085" h="5081" extrusionOk="0">
                  <a:moveTo>
                    <a:pt x="6935" y="224"/>
                  </a:moveTo>
                  <a:cubicBezTo>
                    <a:pt x="7084" y="440"/>
                    <a:pt x="5684" y="1661"/>
                    <a:pt x="3814" y="2935"/>
                  </a:cubicBezTo>
                  <a:cubicBezTo>
                    <a:pt x="1937" y="4216"/>
                    <a:pt x="299" y="5080"/>
                    <a:pt x="150" y="4857"/>
                  </a:cubicBezTo>
                  <a:cubicBezTo>
                    <a:pt x="1" y="4641"/>
                    <a:pt x="1394" y="3427"/>
                    <a:pt x="3271" y="2146"/>
                  </a:cubicBezTo>
                  <a:cubicBezTo>
                    <a:pt x="5140" y="864"/>
                    <a:pt x="6779" y="0"/>
                    <a:pt x="6935" y="22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32"/>
            <p:cNvSpPr/>
            <p:nvPr/>
          </p:nvSpPr>
          <p:spPr>
            <a:xfrm>
              <a:off x="7137995" y="2050921"/>
              <a:ext cx="118114" cy="255367"/>
            </a:xfrm>
            <a:custGeom>
              <a:avLst/>
              <a:gdLst/>
              <a:ahLst/>
              <a:cxnLst/>
              <a:rect l="l" t="t" r="r" b="b"/>
              <a:pathLst>
                <a:path w="1475" h="3189" fill="none" extrusionOk="0">
                  <a:moveTo>
                    <a:pt x="0" y="1"/>
                  </a:moveTo>
                  <a:lnTo>
                    <a:pt x="1475" y="3189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32"/>
            <p:cNvSpPr/>
            <p:nvPr/>
          </p:nvSpPr>
          <p:spPr>
            <a:xfrm>
              <a:off x="7222077" y="2283546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864" y="254"/>
                  </a:moveTo>
                  <a:cubicBezTo>
                    <a:pt x="998" y="455"/>
                    <a:pt x="946" y="731"/>
                    <a:pt x="753" y="865"/>
                  </a:cubicBezTo>
                  <a:cubicBezTo>
                    <a:pt x="552" y="999"/>
                    <a:pt x="276" y="947"/>
                    <a:pt x="142" y="753"/>
                  </a:cubicBezTo>
                  <a:cubicBezTo>
                    <a:pt x="0" y="552"/>
                    <a:pt x="52" y="276"/>
                    <a:pt x="254" y="142"/>
                  </a:cubicBezTo>
                  <a:cubicBezTo>
                    <a:pt x="455" y="1"/>
                    <a:pt x="730" y="53"/>
                    <a:pt x="864" y="25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32"/>
            <p:cNvSpPr/>
            <p:nvPr/>
          </p:nvSpPr>
          <p:spPr>
            <a:xfrm>
              <a:off x="7538222" y="1777136"/>
              <a:ext cx="195069" cy="202916"/>
            </a:xfrm>
            <a:custGeom>
              <a:avLst/>
              <a:gdLst/>
              <a:ahLst/>
              <a:cxnLst/>
              <a:rect l="l" t="t" r="r" b="b"/>
              <a:pathLst>
                <a:path w="2436" h="2534" fill="none" extrusionOk="0">
                  <a:moveTo>
                    <a:pt x="0" y="1"/>
                  </a:moveTo>
                  <a:lnTo>
                    <a:pt x="2436" y="2533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32"/>
            <p:cNvSpPr/>
            <p:nvPr/>
          </p:nvSpPr>
          <p:spPr>
            <a:xfrm>
              <a:off x="7707586" y="1951945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135" y="745"/>
                  </a:moveTo>
                  <a:cubicBezTo>
                    <a:pt x="269" y="946"/>
                    <a:pt x="544" y="998"/>
                    <a:pt x="746" y="864"/>
                  </a:cubicBezTo>
                  <a:cubicBezTo>
                    <a:pt x="947" y="723"/>
                    <a:pt x="999" y="455"/>
                    <a:pt x="857" y="254"/>
                  </a:cubicBezTo>
                  <a:cubicBezTo>
                    <a:pt x="723" y="52"/>
                    <a:pt x="448" y="0"/>
                    <a:pt x="246" y="142"/>
                  </a:cubicBezTo>
                  <a:cubicBezTo>
                    <a:pt x="53" y="276"/>
                    <a:pt x="1" y="552"/>
                    <a:pt x="135" y="7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32"/>
            <p:cNvSpPr/>
            <p:nvPr/>
          </p:nvSpPr>
          <p:spPr>
            <a:xfrm>
              <a:off x="7332423" y="1905420"/>
              <a:ext cx="199313" cy="291722"/>
            </a:xfrm>
            <a:custGeom>
              <a:avLst/>
              <a:gdLst/>
              <a:ahLst/>
              <a:cxnLst/>
              <a:rect l="l" t="t" r="r" b="b"/>
              <a:pathLst>
                <a:path w="2489" h="3643" fill="none" extrusionOk="0">
                  <a:moveTo>
                    <a:pt x="0" y="0"/>
                  </a:moveTo>
                  <a:lnTo>
                    <a:pt x="2488" y="3643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32"/>
            <p:cNvSpPr/>
            <p:nvPr/>
          </p:nvSpPr>
          <p:spPr>
            <a:xfrm>
              <a:off x="7491697" y="2157104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864" y="254"/>
                  </a:moveTo>
                  <a:cubicBezTo>
                    <a:pt x="998" y="455"/>
                    <a:pt x="946" y="723"/>
                    <a:pt x="745" y="865"/>
                  </a:cubicBezTo>
                  <a:cubicBezTo>
                    <a:pt x="544" y="999"/>
                    <a:pt x="276" y="947"/>
                    <a:pt x="134" y="746"/>
                  </a:cubicBezTo>
                  <a:cubicBezTo>
                    <a:pt x="0" y="544"/>
                    <a:pt x="52" y="276"/>
                    <a:pt x="253" y="135"/>
                  </a:cubicBezTo>
                  <a:cubicBezTo>
                    <a:pt x="455" y="1"/>
                    <a:pt x="723" y="53"/>
                    <a:pt x="864" y="25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9" name="Google Shape;3899;p32"/>
          <p:cNvGrpSpPr/>
          <p:nvPr/>
        </p:nvGrpSpPr>
        <p:grpSpPr>
          <a:xfrm rot="-3231525" flipH="1">
            <a:off x="-79556" y="4394566"/>
            <a:ext cx="1849105" cy="1199454"/>
            <a:chOff x="2667698" y="302121"/>
            <a:chExt cx="1173404" cy="761148"/>
          </a:xfrm>
        </p:grpSpPr>
        <p:sp>
          <p:nvSpPr>
            <p:cNvPr id="3900" name="Google Shape;3900;p32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32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32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32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32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32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32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32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32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32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32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32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32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32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32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32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32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32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32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32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32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32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32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32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32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32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32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32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32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32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32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32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32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32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32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32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32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32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32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32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32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32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32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32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32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32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6" name="Google Shape;3946;p32"/>
          <p:cNvGrpSpPr/>
          <p:nvPr/>
        </p:nvGrpSpPr>
        <p:grpSpPr>
          <a:xfrm rot="1272245">
            <a:off x="-379827" y="4153257"/>
            <a:ext cx="969513" cy="1100356"/>
            <a:chOff x="1658700" y="296075"/>
            <a:chExt cx="702312" cy="797094"/>
          </a:xfrm>
        </p:grpSpPr>
        <p:sp>
          <p:nvSpPr>
            <p:cNvPr id="3947" name="Google Shape;3947;p32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32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9" name="Google Shape;3949;p32"/>
          <p:cNvSpPr/>
          <p:nvPr/>
        </p:nvSpPr>
        <p:spPr>
          <a:xfrm rot="7331608" flipH="1">
            <a:off x="457943" y="3414350"/>
            <a:ext cx="105074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0" name="Google Shape;3950;p32"/>
          <p:cNvSpPr/>
          <p:nvPr/>
        </p:nvSpPr>
        <p:spPr>
          <a:xfrm rot="-6083253" flipH="1">
            <a:off x="347351" y="1937038"/>
            <a:ext cx="160396" cy="135536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1" name="Google Shape;3951;p32"/>
          <p:cNvSpPr/>
          <p:nvPr/>
        </p:nvSpPr>
        <p:spPr>
          <a:xfrm flipH="1">
            <a:off x="2574176" y="4722163"/>
            <a:ext cx="146109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2" name="Google Shape;3952;p32"/>
          <p:cNvSpPr/>
          <p:nvPr/>
        </p:nvSpPr>
        <p:spPr>
          <a:xfrm rot="-8801362" flipH="1">
            <a:off x="8681329" y="1523975"/>
            <a:ext cx="105072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3" name="Google Shape;3953;p32"/>
          <p:cNvSpPr/>
          <p:nvPr/>
        </p:nvSpPr>
        <p:spPr>
          <a:xfrm rot="-3210454" flipH="1">
            <a:off x="6394243" y="4639100"/>
            <a:ext cx="105074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4" name="Google Shape;3954;p32"/>
          <p:cNvGrpSpPr/>
          <p:nvPr/>
        </p:nvGrpSpPr>
        <p:grpSpPr>
          <a:xfrm rot="1033661">
            <a:off x="195345" y="112953"/>
            <a:ext cx="959701" cy="1301009"/>
            <a:chOff x="175200" y="539400"/>
            <a:chExt cx="1430469" cy="1939201"/>
          </a:xfrm>
        </p:grpSpPr>
        <p:sp>
          <p:nvSpPr>
            <p:cNvPr id="3955" name="Google Shape;3955;p32"/>
            <p:cNvSpPr/>
            <p:nvPr/>
          </p:nvSpPr>
          <p:spPr>
            <a:xfrm>
              <a:off x="211471" y="1035605"/>
              <a:ext cx="1380176" cy="1442996"/>
            </a:xfrm>
            <a:custGeom>
              <a:avLst/>
              <a:gdLst/>
              <a:ahLst/>
              <a:cxnLst/>
              <a:rect l="l" t="t" r="r" b="b"/>
              <a:pathLst>
                <a:path w="7382" h="7718" extrusionOk="0">
                  <a:moveTo>
                    <a:pt x="7367" y="7189"/>
                  </a:moveTo>
                  <a:cubicBezTo>
                    <a:pt x="7382" y="7293"/>
                    <a:pt x="7359" y="7375"/>
                    <a:pt x="7322" y="7435"/>
                  </a:cubicBezTo>
                  <a:cubicBezTo>
                    <a:pt x="7277" y="7517"/>
                    <a:pt x="7203" y="7569"/>
                    <a:pt x="7158" y="7614"/>
                  </a:cubicBezTo>
                  <a:cubicBezTo>
                    <a:pt x="7106" y="7658"/>
                    <a:pt x="7017" y="7703"/>
                    <a:pt x="6927" y="7718"/>
                  </a:cubicBezTo>
                  <a:cubicBezTo>
                    <a:pt x="6875" y="7718"/>
                    <a:pt x="6816" y="7710"/>
                    <a:pt x="6764" y="7688"/>
                  </a:cubicBezTo>
                  <a:cubicBezTo>
                    <a:pt x="6719" y="7658"/>
                    <a:pt x="6674" y="7628"/>
                    <a:pt x="6622" y="7584"/>
                  </a:cubicBezTo>
                  <a:cubicBezTo>
                    <a:pt x="6570" y="7539"/>
                    <a:pt x="6503" y="7479"/>
                    <a:pt x="6436" y="7412"/>
                  </a:cubicBezTo>
                  <a:cubicBezTo>
                    <a:pt x="6279" y="7256"/>
                    <a:pt x="6101" y="7055"/>
                    <a:pt x="5914" y="6824"/>
                  </a:cubicBezTo>
                  <a:cubicBezTo>
                    <a:pt x="5438" y="6273"/>
                    <a:pt x="4879" y="5573"/>
                    <a:pt x="4372" y="5096"/>
                  </a:cubicBezTo>
                  <a:cubicBezTo>
                    <a:pt x="4075" y="4820"/>
                    <a:pt x="3791" y="4485"/>
                    <a:pt x="3434" y="4299"/>
                  </a:cubicBezTo>
                  <a:cubicBezTo>
                    <a:pt x="2972" y="4068"/>
                    <a:pt x="2644" y="4023"/>
                    <a:pt x="2324" y="3949"/>
                  </a:cubicBezTo>
                  <a:cubicBezTo>
                    <a:pt x="1952" y="3852"/>
                    <a:pt x="1594" y="3718"/>
                    <a:pt x="1050" y="3211"/>
                  </a:cubicBezTo>
                  <a:cubicBezTo>
                    <a:pt x="842" y="3018"/>
                    <a:pt x="611" y="2779"/>
                    <a:pt x="425" y="2504"/>
                  </a:cubicBezTo>
                  <a:cubicBezTo>
                    <a:pt x="268" y="2280"/>
                    <a:pt x="142" y="2027"/>
                    <a:pt x="67" y="1759"/>
                  </a:cubicBezTo>
                  <a:cubicBezTo>
                    <a:pt x="22" y="1573"/>
                    <a:pt x="0" y="1371"/>
                    <a:pt x="15" y="1163"/>
                  </a:cubicBezTo>
                  <a:cubicBezTo>
                    <a:pt x="37" y="1007"/>
                    <a:pt x="75" y="850"/>
                    <a:pt x="142" y="686"/>
                  </a:cubicBezTo>
                  <a:cubicBezTo>
                    <a:pt x="171" y="634"/>
                    <a:pt x="201" y="589"/>
                    <a:pt x="231" y="545"/>
                  </a:cubicBezTo>
                  <a:cubicBezTo>
                    <a:pt x="283" y="470"/>
                    <a:pt x="335" y="411"/>
                    <a:pt x="387" y="358"/>
                  </a:cubicBezTo>
                  <a:cubicBezTo>
                    <a:pt x="432" y="314"/>
                    <a:pt x="469" y="284"/>
                    <a:pt x="507" y="254"/>
                  </a:cubicBezTo>
                  <a:cubicBezTo>
                    <a:pt x="536" y="232"/>
                    <a:pt x="574" y="209"/>
                    <a:pt x="626" y="180"/>
                  </a:cubicBezTo>
                  <a:cubicBezTo>
                    <a:pt x="804" y="98"/>
                    <a:pt x="976" y="46"/>
                    <a:pt x="1140" y="31"/>
                  </a:cubicBezTo>
                  <a:cubicBezTo>
                    <a:pt x="1356" y="1"/>
                    <a:pt x="1564" y="23"/>
                    <a:pt x="1758" y="83"/>
                  </a:cubicBezTo>
                  <a:cubicBezTo>
                    <a:pt x="2034" y="157"/>
                    <a:pt x="2279" y="306"/>
                    <a:pt x="2510" y="485"/>
                  </a:cubicBezTo>
                  <a:cubicBezTo>
                    <a:pt x="2786" y="694"/>
                    <a:pt x="3024" y="947"/>
                    <a:pt x="3218" y="1170"/>
                  </a:cubicBezTo>
                  <a:cubicBezTo>
                    <a:pt x="3710" y="1744"/>
                    <a:pt x="3821" y="2206"/>
                    <a:pt x="3881" y="2615"/>
                  </a:cubicBezTo>
                  <a:cubicBezTo>
                    <a:pt x="3933" y="2980"/>
                    <a:pt x="3948" y="3301"/>
                    <a:pt x="4164" y="3621"/>
                  </a:cubicBezTo>
                  <a:cubicBezTo>
                    <a:pt x="4395" y="3956"/>
                    <a:pt x="4618" y="4306"/>
                    <a:pt x="4894" y="4604"/>
                  </a:cubicBezTo>
                  <a:cubicBezTo>
                    <a:pt x="5385" y="5126"/>
                    <a:pt x="6093" y="5744"/>
                    <a:pt x="6622" y="6273"/>
                  </a:cubicBezTo>
                  <a:cubicBezTo>
                    <a:pt x="6838" y="6481"/>
                    <a:pt x="7024" y="6675"/>
                    <a:pt x="7158" y="6846"/>
                  </a:cubicBezTo>
                  <a:cubicBezTo>
                    <a:pt x="7218" y="6921"/>
                    <a:pt x="7263" y="6980"/>
                    <a:pt x="7300" y="7047"/>
                  </a:cubicBezTo>
                  <a:cubicBezTo>
                    <a:pt x="7330" y="7100"/>
                    <a:pt x="7352" y="7144"/>
                    <a:pt x="7367" y="7189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32"/>
            <p:cNvSpPr/>
            <p:nvPr/>
          </p:nvSpPr>
          <p:spPr>
            <a:xfrm>
              <a:off x="400867" y="1229487"/>
              <a:ext cx="82265" cy="74973"/>
            </a:xfrm>
            <a:custGeom>
              <a:avLst/>
              <a:gdLst/>
              <a:ahLst/>
              <a:cxnLst/>
              <a:rect l="l" t="t" r="r" b="b"/>
              <a:pathLst>
                <a:path w="440" h="401" extrusionOk="0">
                  <a:moveTo>
                    <a:pt x="207" y="1"/>
                  </a:moveTo>
                  <a:cubicBezTo>
                    <a:pt x="160" y="1"/>
                    <a:pt x="116" y="18"/>
                    <a:pt x="82" y="51"/>
                  </a:cubicBezTo>
                  <a:cubicBezTo>
                    <a:pt x="0" y="118"/>
                    <a:pt x="0" y="245"/>
                    <a:pt x="82" y="334"/>
                  </a:cubicBezTo>
                  <a:cubicBezTo>
                    <a:pt x="126" y="378"/>
                    <a:pt x="180" y="401"/>
                    <a:pt x="234" y="401"/>
                  </a:cubicBezTo>
                  <a:cubicBezTo>
                    <a:pt x="281" y="401"/>
                    <a:pt x="327" y="384"/>
                    <a:pt x="365" y="349"/>
                  </a:cubicBezTo>
                  <a:cubicBezTo>
                    <a:pt x="440" y="282"/>
                    <a:pt x="440" y="156"/>
                    <a:pt x="365" y="74"/>
                  </a:cubicBezTo>
                  <a:cubicBezTo>
                    <a:pt x="320" y="25"/>
                    <a:pt x="262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32"/>
            <p:cNvSpPr/>
            <p:nvPr/>
          </p:nvSpPr>
          <p:spPr>
            <a:xfrm>
              <a:off x="482944" y="1166480"/>
              <a:ext cx="80956" cy="69551"/>
            </a:xfrm>
            <a:custGeom>
              <a:avLst/>
              <a:gdLst/>
              <a:ahLst/>
              <a:cxnLst/>
              <a:rect l="l" t="t" r="r" b="b"/>
              <a:pathLst>
                <a:path w="433" h="372" extrusionOk="0">
                  <a:moveTo>
                    <a:pt x="174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1" y="113"/>
                    <a:pt x="23" y="232"/>
                    <a:pt x="105" y="307"/>
                  </a:cubicBezTo>
                  <a:cubicBezTo>
                    <a:pt x="151" y="349"/>
                    <a:pt x="209" y="372"/>
                    <a:pt x="263" y="372"/>
                  </a:cubicBezTo>
                  <a:cubicBezTo>
                    <a:pt x="305" y="372"/>
                    <a:pt x="344" y="358"/>
                    <a:pt x="373" y="329"/>
                  </a:cubicBezTo>
                  <a:cubicBezTo>
                    <a:pt x="433" y="262"/>
                    <a:pt x="410" y="143"/>
                    <a:pt x="328" y="68"/>
                  </a:cubicBezTo>
                  <a:cubicBezTo>
                    <a:pt x="283" y="23"/>
                    <a:pt x="227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32"/>
            <p:cNvSpPr/>
            <p:nvPr/>
          </p:nvSpPr>
          <p:spPr>
            <a:xfrm>
              <a:off x="560909" y="1126844"/>
              <a:ext cx="75347" cy="62259"/>
            </a:xfrm>
            <a:custGeom>
              <a:avLst/>
              <a:gdLst/>
              <a:ahLst/>
              <a:cxnLst/>
              <a:rect l="l" t="t" r="r" b="b"/>
              <a:pathLst>
                <a:path w="403" h="333" extrusionOk="0">
                  <a:moveTo>
                    <a:pt x="110" y="1"/>
                  </a:moveTo>
                  <a:cubicBezTo>
                    <a:pt x="83" y="1"/>
                    <a:pt x="61" y="9"/>
                    <a:pt x="45" y="27"/>
                  </a:cubicBezTo>
                  <a:cubicBezTo>
                    <a:pt x="1" y="72"/>
                    <a:pt x="38" y="176"/>
                    <a:pt x="120" y="258"/>
                  </a:cubicBezTo>
                  <a:cubicBezTo>
                    <a:pt x="178" y="306"/>
                    <a:pt x="243" y="333"/>
                    <a:pt x="293" y="333"/>
                  </a:cubicBezTo>
                  <a:cubicBezTo>
                    <a:pt x="320" y="333"/>
                    <a:pt x="343" y="325"/>
                    <a:pt x="358" y="310"/>
                  </a:cubicBezTo>
                  <a:cubicBezTo>
                    <a:pt x="403" y="258"/>
                    <a:pt x="366" y="154"/>
                    <a:pt x="284" y="79"/>
                  </a:cubicBezTo>
                  <a:cubicBezTo>
                    <a:pt x="225" y="30"/>
                    <a:pt x="160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32"/>
            <p:cNvSpPr/>
            <p:nvPr/>
          </p:nvSpPr>
          <p:spPr>
            <a:xfrm>
              <a:off x="631955" y="1110204"/>
              <a:ext cx="65625" cy="50668"/>
            </a:xfrm>
            <a:custGeom>
              <a:avLst/>
              <a:gdLst/>
              <a:ahLst/>
              <a:cxnLst/>
              <a:rect l="l" t="t" r="r" b="b"/>
              <a:pathLst>
                <a:path w="351" h="271" extrusionOk="0">
                  <a:moveTo>
                    <a:pt x="26" y="1"/>
                  </a:moveTo>
                  <a:cubicBezTo>
                    <a:pt x="21" y="1"/>
                    <a:pt x="18" y="2"/>
                    <a:pt x="15" y="4"/>
                  </a:cubicBezTo>
                  <a:cubicBezTo>
                    <a:pt x="1" y="27"/>
                    <a:pt x="60" y="101"/>
                    <a:pt x="150" y="168"/>
                  </a:cubicBezTo>
                  <a:cubicBezTo>
                    <a:pt x="223" y="229"/>
                    <a:pt x="292" y="271"/>
                    <a:pt x="322" y="271"/>
                  </a:cubicBezTo>
                  <a:cubicBezTo>
                    <a:pt x="328" y="271"/>
                    <a:pt x="333" y="269"/>
                    <a:pt x="336" y="265"/>
                  </a:cubicBezTo>
                  <a:cubicBezTo>
                    <a:pt x="351" y="250"/>
                    <a:pt x="291" y="175"/>
                    <a:pt x="202" y="101"/>
                  </a:cubicBezTo>
                  <a:cubicBezTo>
                    <a:pt x="125" y="37"/>
                    <a:pt x="54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32"/>
            <p:cNvSpPr/>
            <p:nvPr/>
          </p:nvSpPr>
          <p:spPr>
            <a:xfrm>
              <a:off x="333933" y="1307078"/>
              <a:ext cx="75347" cy="72355"/>
            </a:xfrm>
            <a:custGeom>
              <a:avLst/>
              <a:gdLst/>
              <a:ahLst/>
              <a:cxnLst/>
              <a:rect l="l" t="t" r="r" b="b"/>
              <a:pathLst>
                <a:path w="403" h="387" extrusionOk="0">
                  <a:moveTo>
                    <a:pt x="157" y="0"/>
                  </a:moveTo>
                  <a:cubicBezTo>
                    <a:pt x="125" y="0"/>
                    <a:pt x="94" y="10"/>
                    <a:pt x="68" y="31"/>
                  </a:cubicBezTo>
                  <a:cubicBezTo>
                    <a:pt x="1" y="91"/>
                    <a:pt x="1" y="210"/>
                    <a:pt x="68" y="299"/>
                  </a:cubicBezTo>
                  <a:cubicBezTo>
                    <a:pt x="116" y="357"/>
                    <a:pt x="182" y="387"/>
                    <a:pt x="241" y="387"/>
                  </a:cubicBezTo>
                  <a:cubicBezTo>
                    <a:pt x="274" y="387"/>
                    <a:pt x="304" y="378"/>
                    <a:pt x="328" y="359"/>
                  </a:cubicBezTo>
                  <a:cubicBezTo>
                    <a:pt x="403" y="299"/>
                    <a:pt x="403" y="180"/>
                    <a:pt x="328" y="91"/>
                  </a:cubicBezTo>
                  <a:cubicBezTo>
                    <a:pt x="280" y="33"/>
                    <a:pt x="217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32"/>
            <p:cNvSpPr/>
            <p:nvPr/>
          </p:nvSpPr>
          <p:spPr>
            <a:xfrm>
              <a:off x="289436" y="1382051"/>
              <a:ext cx="66933" cy="66747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99" y="0"/>
                  </a:moveTo>
                  <a:cubicBezTo>
                    <a:pt x="81" y="0"/>
                    <a:pt x="64" y="6"/>
                    <a:pt x="52" y="18"/>
                  </a:cubicBezTo>
                  <a:cubicBezTo>
                    <a:pt x="0" y="55"/>
                    <a:pt x="15" y="159"/>
                    <a:pt x="90" y="256"/>
                  </a:cubicBezTo>
                  <a:cubicBezTo>
                    <a:pt x="137" y="320"/>
                    <a:pt x="204" y="357"/>
                    <a:pt x="254" y="357"/>
                  </a:cubicBezTo>
                  <a:cubicBezTo>
                    <a:pt x="275" y="357"/>
                    <a:pt x="293" y="351"/>
                    <a:pt x="306" y="338"/>
                  </a:cubicBezTo>
                  <a:cubicBezTo>
                    <a:pt x="358" y="301"/>
                    <a:pt x="343" y="196"/>
                    <a:pt x="268" y="107"/>
                  </a:cubicBezTo>
                  <a:cubicBezTo>
                    <a:pt x="219" y="42"/>
                    <a:pt x="150" y="0"/>
                    <a:pt x="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32"/>
            <p:cNvSpPr/>
            <p:nvPr/>
          </p:nvSpPr>
          <p:spPr>
            <a:xfrm>
              <a:off x="269804" y="1447489"/>
              <a:ext cx="51789" cy="65064"/>
            </a:xfrm>
            <a:custGeom>
              <a:avLst/>
              <a:gdLst/>
              <a:ahLst/>
              <a:cxnLst/>
              <a:rect l="l" t="t" r="r" b="b"/>
              <a:pathLst>
                <a:path w="277" h="348" extrusionOk="0">
                  <a:moveTo>
                    <a:pt x="29" y="1"/>
                  </a:moveTo>
                  <a:cubicBezTo>
                    <a:pt x="27" y="1"/>
                    <a:pt x="25" y="1"/>
                    <a:pt x="23" y="3"/>
                  </a:cubicBezTo>
                  <a:cubicBezTo>
                    <a:pt x="1" y="18"/>
                    <a:pt x="38" y="100"/>
                    <a:pt x="105" y="196"/>
                  </a:cubicBezTo>
                  <a:cubicBezTo>
                    <a:pt x="166" y="284"/>
                    <a:pt x="227" y="347"/>
                    <a:pt x="254" y="347"/>
                  </a:cubicBezTo>
                  <a:cubicBezTo>
                    <a:pt x="257" y="347"/>
                    <a:pt x="259" y="347"/>
                    <a:pt x="262" y="345"/>
                  </a:cubicBezTo>
                  <a:cubicBezTo>
                    <a:pt x="276" y="331"/>
                    <a:pt x="239" y="241"/>
                    <a:pt x="172" y="144"/>
                  </a:cubicBezTo>
                  <a:cubicBezTo>
                    <a:pt x="118" y="63"/>
                    <a:pt x="52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32"/>
            <p:cNvSpPr/>
            <p:nvPr/>
          </p:nvSpPr>
          <p:spPr>
            <a:xfrm>
              <a:off x="569322" y="1408974"/>
              <a:ext cx="82265" cy="75160"/>
            </a:xfrm>
            <a:custGeom>
              <a:avLst/>
              <a:gdLst/>
              <a:ahLst/>
              <a:cxnLst/>
              <a:rect l="l" t="t" r="r" b="b"/>
              <a:pathLst>
                <a:path w="440" h="402" extrusionOk="0">
                  <a:moveTo>
                    <a:pt x="203" y="1"/>
                  </a:moveTo>
                  <a:cubicBezTo>
                    <a:pt x="155" y="1"/>
                    <a:pt x="109" y="18"/>
                    <a:pt x="75" y="52"/>
                  </a:cubicBezTo>
                  <a:cubicBezTo>
                    <a:pt x="0" y="119"/>
                    <a:pt x="0" y="246"/>
                    <a:pt x="75" y="335"/>
                  </a:cubicBezTo>
                  <a:cubicBezTo>
                    <a:pt x="119" y="379"/>
                    <a:pt x="175" y="402"/>
                    <a:pt x="230" y="402"/>
                  </a:cubicBezTo>
                  <a:cubicBezTo>
                    <a:pt x="277" y="402"/>
                    <a:pt x="323" y="385"/>
                    <a:pt x="358" y="350"/>
                  </a:cubicBezTo>
                  <a:cubicBezTo>
                    <a:pt x="440" y="283"/>
                    <a:pt x="432" y="157"/>
                    <a:pt x="358" y="67"/>
                  </a:cubicBezTo>
                  <a:cubicBezTo>
                    <a:pt x="314" y="23"/>
                    <a:pt x="257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32"/>
            <p:cNvSpPr/>
            <p:nvPr/>
          </p:nvSpPr>
          <p:spPr>
            <a:xfrm>
              <a:off x="651400" y="1345219"/>
              <a:ext cx="78151" cy="71234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168" y="0"/>
                  </a:moveTo>
                  <a:cubicBezTo>
                    <a:pt x="130" y="0"/>
                    <a:pt x="95" y="12"/>
                    <a:pt x="68" y="36"/>
                  </a:cubicBezTo>
                  <a:cubicBezTo>
                    <a:pt x="1" y="103"/>
                    <a:pt x="16" y="222"/>
                    <a:pt x="90" y="304"/>
                  </a:cubicBezTo>
                  <a:cubicBezTo>
                    <a:pt x="139" y="353"/>
                    <a:pt x="202" y="381"/>
                    <a:pt x="256" y="381"/>
                  </a:cubicBezTo>
                  <a:cubicBezTo>
                    <a:pt x="293" y="381"/>
                    <a:pt x="327" y="368"/>
                    <a:pt x="351" y="341"/>
                  </a:cubicBezTo>
                  <a:cubicBezTo>
                    <a:pt x="418" y="282"/>
                    <a:pt x="411" y="162"/>
                    <a:pt x="336" y="80"/>
                  </a:cubicBezTo>
                  <a:cubicBezTo>
                    <a:pt x="287" y="27"/>
                    <a:pt x="224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32"/>
            <p:cNvSpPr/>
            <p:nvPr/>
          </p:nvSpPr>
          <p:spPr>
            <a:xfrm>
              <a:off x="729364" y="1299786"/>
              <a:ext cx="68429" cy="66933"/>
            </a:xfrm>
            <a:custGeom>
              <a:avLst/>
              <a:gdLst/>
              <a:ahLst/>
              <a:cxnLst/>
              <a:rect l="l" t="t" r="r" b="b"/>
              <a:pathLst>
                <a:path w="366" h="358" extrusionOk="0">
                  <a:moveTo>
                    <a:pt x="98" y="0"/>
                  </a:moveTo>
                  <a:cubicBezTo>
                    <a:pt x="78" y="0"/>
                    <a:pt x="60" y="6"/>
                    <a:pt x="46" y="18"/>
                  </a:cubicBezTo>
                  <a:cubicBezTo>
                    <a:pt x="1" y="63"/>
                    <a:pt x="16" y="167"/>
                    <a:pt x="90" y="256"/>
                  </a:cubicBezTo>
                  <a:cubicBezTo>
                    <a:pt x="143" y="320"/>
                    <a:pt x="208" y="357"/>
                    <a:pt x="259" y="357"/>
                  </a:cubicBezTo>
                  <a:cubicBezTo>
                    <a:pt x="280" y="357"/>
                    <a:pt x="299" y="351"/>
                    <a:pt x="314" y="338"/>
                  </a:cubicBezTo>
                  <a:cubicBezTo>
                    <a:pt x="366" y="301"/>
                    <a:pt x="344" y="189"/>
                    <a:pt x="269" y="100"/>
                  </a:cubicBezTo>
                  <a:cubicBezTo>
                    <a:pt x="220" y="40"/>
                    <a:pt x="152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32"/>
            <p:cNvSpPr/>
            <p:nvPr/>
          </p:nvSpPr>
          <p:spPr>
            <a:xfrm>
              <a:off x="804711" y="1274920"/>
              <a:ext cx="51602" cy="64877"/>
            </a:xfrm>
            <a:custGeom>
              <a:avLst/>
              <a:gdLst/>
              <a:ahLst/>
              <a:cxnLst/>
              <a:rect l="l" t="t" r="r" b="b"/>
              <a:pathLst>
                <a:path w="276" h="347" extrusionOk="0">
                  <a:moveTo>
                    <a:pt x="28" y="0"/>
                  </a:moveTo>
                  <a:cubicBezTo>
                    <a:pt x="26" y="0"/>
                    <a:pt x="24" y="1"/>
                    <a:pt x="23" y="2"/>
                  </a:cubicBezTo>
                  <a:cubicBezTo>
                    <a:pt x="0" y="17"/>
                    <a:pt x="37" y="99"/>
                    <a:pt x="104" y="196"/>
                  </a:cubicBezTo>
                  <a:cubicBezTo>
                    <a:pt x="165" y="284"/>
                    <a:pt x="226" y="347"/>
                    <a:pt x="253" y="347"/>
                  </a:cubicBezTo>
                  <a:cubicBezTo>
                    <a:pt x="256" y="347"/>
                    <a:pt x="259" y="346"/>
                    <a:pt x="261" y="345"/>
                  </a:cubicBezTo>
                  <a:cubicBezTo>
                    <a:pt x="276" y="330"/>
                    <a:pt x="239" y="240"/>
                    <a:pt x="172" y="144"/>
                  </a:cubicBezTo>
                  <a:cubicBezTo>
                    <a:pt x="118" y="63"/>
                    <a:pt x="51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32"/>
            <p:cNvSpPr/>
            <p:nvPr/>
          </p:nvSpPr>
          <p:spPr>
            <a:xfrm>
              <a:off x="499584" y="1487499"/>
              <a:ext cx="78338" cy="71047"/>
            </a:xfrm>
            <a:custGeom>
              <a:avLst/>
              <a:gdLst/>
              <a:ahLst/>
              <a:cxnLst/>
              <a:rect l="l" t="t" r="r" b="b"/>
              <a:pathLst>
                <a:path w="419" h="380" extrusionOk="0">
                  <a:moveTo>
                    <a:pt x="163" y="1"/>
                  </a:moveTo>
                  <a:cubicBezTo>
                    <a:pt x="127" y="1"/>
                    <a:pt x="94" y="12"/>
                    <a:pt x="68" y="35"/>
                  </a:cubicBezTo>
                  <a:cubicBezTo>
                    <a:pt x="1" y="102"/>
                    <a:pt x="8" y="221"/>
                    <a:pt x="90" y="303"/>
                  </a:cubicBezTo>
                  <a:cubicBezTo>
                    <a:pt x="139" y="352"/>
                    <a:pt x="199" y="379"/>
                    <a:pt x="253" y="379"/>
                  </a:cubicBezTo>
                  <a:cubicBezTo>
                    <a:pt x="290" y="379"/>
                    <a:pt x="324" y="367"/>
                    <a:pt x="351" y="340"/>
                  </a:cubicBezTo>
                  <a:cubicBezTo>
                    <a:pt x="418" y="280"/>
                    <a:pt x="411" y="161"/>
                    <a:pt x="329" y="79"/>
                  </a:cubicBezTo>
                  <a:cubicBezTo>
                    <a:pt x="283" y="29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32"/>
            <p:cNvSpPr/>
            <p:nvPr/>
          </p:nvSpPr>
          <p:spPr>
            <a:xfrm>
              <a:off x="449478" y="1560602"/>
              <a:ext cx="74038" cy="62259"/>
            </a:xfrm>
            <a:custGeom>
              <a:avLst/>
              <a:gdLst/>
              <a:ahLst/>
              <a:cxnLst/>
              <a:rect l="l" t="t" r="r" b="b"/>
              <a:pathLst>
                <a:path w="396" h="333" extrusionOk="0">
                  <a:moveTo>
                    <a:pt x="110" y="1"/>
                  </a:moveTo>
                  <a:cubicBezTo>
                    <a:pt x="84" y="1"/>
                    <a:pt x="61" y="8"/>
                    <a:pt x="45" y="23"/>
                  </a:cubicBezTo>
                  <a:cubicBezTo>
                    <a:pt x="1" y="68"/>
                    <a:pt x="31" y="172"/>
                    <a:pt x="113" y="254"/>
                  </a:cubicBezTo>
                  <a:cubicBezTo>
                    <a:pt x="171" y="303"/>
                    <a:pt x="236" y="333"/>
                    <a:pt x="286" y="333"/>
                  </a:cubicBezTo>
                  <a:cubicBezTo>
                    <a:pt x="313" y="333"/>
                    <a:pt x="335" y="325"/>
                    <a:pt x="351" y="307"/>
                  </a:cubicBezTo>
                  <a:cubicBezTo>
                    <a:pt x="396" y="262"/>
                    <a:pt x="366" y="158"/>
                    <a:pt x="276" y="76"/>
                  </a:cubicBezTo>
                  <a:cubicBezTo>
                    <a:pt x="223" y="27"/>
                    <a:pt x="160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32"/>
            <p:cNvSpPr/>
            <p:nvPr/>
          </p:nvSpPr>
          <p:spPr>
            <a:xfrm>
              <a:off x="421620" y="1632023"/>
              <a:ext cx="67120" cy="50668"/>
            </a:xfrm>
            <a:custGeom>
              <a:avLst/>
              <a:gdLst/>
              <a:ahLst/>
              <a:cxnLst/>
              <a:rect l="l" t="t" r="r" b="b"/>
              <a:pathLst>
                <a:path w="359" h="271" extrusionOk="0">
                  <a:moveTo>
                    <a:pt x="33" y="1"/>
                  </a:moveTo>
                  <a:cubicBezTo>
                    <a:pt x="25" y="1"/>
                    <a:pt x="20" y="3"/>
                    <a:pt x="16" y="6"/>
                  </a:cubicBezTo>
                  <a:cubicBezTo>
                    <a:pt x="1" y="21"/>
                    <a:pt x="68" y="96"/>
                    <a:pt x="157" y="170"/>
                  </a:cubicBezTo>
                  <a:cubicBezTo>
                    <a:pt x="234" y="234"/>
                    <a:pt x="304" y="270"/>
                    <a:pt x="333" y="270"/>
                  </a:cubicBezTo>
                  <a:cubicBezTo>
                    <a:pt x="338" y="270"/>
                    <a:pt x="341" y="269"/>
                    <a:pt x="343" y="267"/>
                  </a:cubicBezTo>
                  <a:cubicBezTo>
                    <a:pt x="358" y="245"/>
                    <a:pt x="299" y="170"/>
                    <a:pt x="209" y="103"/>
                  </a:cubicBezTo>
                  <a:cubicBezTo>
                    <a:pt x="136" y="42"/>
                    <a:pt x="6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32"/>
            <p:cNvSpPr/>
            <p:nvPr/>
          </p:nvSpPr>
          <p:spPr>
            <a:xfrm>
              <a:off x="916142" y="1770003"/>
              <a:ext cx="40571" cy="36832"/>
            </a:xfrm>
            <a:custGeom>
              <a:avLst/>
              <a:gdLst/>
              <a:ahLst/>
              <a:cxnLst/>
              <a:rect l="l" t="t" r="r" b="b"/>
              <a:pathLst>
                <a:path w="217" h="197" extrusionOk="0">
                  <a:moveTo>
                    <a:pt x="100" y="0"/>
                  </a:moveTo>
                  <a:cubicBezTo>
                    <a:pt x="77" y="0"/>
                    <a:pt x="54" y="7"/>
                    <a:pt x="37" y="21"/>
                  </a:cubicBezTo>
                  <a:cubicBezTo>
                    <a:pt x="0" y="58"/>
                    <a:pt x="0" y="125"/>
                    <a:pt x="37" y="162"/>
                  </a:cubicBezTo>
                  <a:cubicBezTo>
                    <a:pt x="57" y="186"/>
                    <a:pt x="84" y="197"/>
                    <a:pt x="112" y="197"/>
                  </a:cubicBezTo>
                  <a:cubicBezTo>
                    <a:pt x="137" y="197"/>
                    <a:pt x="161" y="188"/>
                    <a:pt x="179" y="170"/>
                  </a:cubicBezTo>
                  <a:cubicBezTo>
                    <a:pt x="216" y="140"/>
                    <a:pt x="216" y="73"/>
                    <a:pt x="179" y="36"/>
                  </a:cubicBezTo>
                  <a:cubicBezTo>
                    <a:pt x="158" y="11"/>
                    <a:pt x="129" y="0"/>
                    <a:pt x="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32"/>
            <p:cNvSpPr/>
            <p:nvPr/>
          </p:nvSpPr>
          <p:spPr>
            <a:xfrm>
              <a:off x="950917" y="1740276"/>
              <a:ext cx="37767" cy="34215"/>
            </a:xfrm>
            <a:custGeom>
              <a:avLst/>
              <a:gdLst/>
              <a:ahLst/>
              <a:cxnLst/>
              <a:rect l="l" t="t" r="r" b="b"/>
              <a:pathLst>
                <a:path w="202" h="183" extrusionOk="0">
                  <a:moveTo>
                    <a:pt x="72" y="0"/>
                  </a:moveTo>
                  <a:cubicBezTo>
                    <a:pt x="56" y="0"/>
                    <a:pt x="41" y="5"/>
                    <a:pt x="30" y="16"/>
                  </a:cubicBezTo>
                  <a:cubicBezTo>
                    <a:pt x="0" y="46"/>
                    <a:pt x="8" y="105"/>
                    <a:pt x="45" y="143"/>
                  </a:cubicBezTo>
                  <a:cubicBezTo>
                    <a:pt x="67" y="169"/>
                    <a:pt x="95" y="183"/>
                    <a:pt x="122" y="183"/>
                  </a:cubicBezTo>
                  <a:cubicBezTo>
                    <a:pt x="139" y="183"/>
                    <a:pt x="157" y="177"/>
                    <a:pt x="172" y="165"/>
                  </a:cubicBezTo>
                  <a:cubicBezTo>
                    <a:pt x="201" y="135"/>
                    <a:pt x="194" y="83"/>
                    <a:pt x="157" y="38"/>
                  </a:cubicBezTo>
                  <a:cubicBezTo>
                    <a:pt x="133" y="15"/>
                    <a:pt x="101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32"/>
            <p:cNvSpPr/>
            <p:nvPr/>
          </p:nvSpPr>
          <p:spPr>
            <a:xfrm>
              <a:off x="978775" y="1719336"/>
              <a:ext cx="28045" cy="33093"/>
            </a:xfrm>
            <a:custGeom>
              <a:avLst/>
              <a:gdLst/>
              <a:ahLst/>
              <a:cxnLst/>
              <a:rect l="l" t="t" r="r" b="b"/>
              <a:pathLst>
                <a:path w="150" h="177" extrusionOk="0">
                  <a:moveTo>
                    <a:pt x="28" y="0"/>
                  </a:moveTo>
                  <a:cubicBezTo>
                    <a:pt x="26" y="0"/>
                    <a:pt x="24" y="0"/>
                    <a:pt x="23" y="1"/>
                  </a:cubicBezTo>
                  <a:cubicBezTo>
                    <a:pt x="0" y="16"/>
                    <a:pt x="15" y="61"/>
                    <a:pt x="45" y="113"/>
                  </a:cubicBezTo>
                  <a:cubicBezTo>
                    <a:pt x="70" y="150"/>
                    <a:pt x="99" y="176"/>
                    <a:pt x="121" y="176"/>
                  </a:cubicBezTo>
                  <a:cubicBezTo>
                    <a:pt x="126" y="176"/>
                    <a:pt x="130" y="175"/>
                    <a:pt x="134" y="173"/>
                  </a:cubicBezTo>
                  <a:cubicBezTo>
                    <a:pt x="149" y="165"/>
                    <a:pt x="142" y="113"/>
                    <a:pt x="112" y="68"/>
                  </a:cubicBezTo>
                  <a:cubicBezTo>
                    <a:pt x="79" y="28"/>
                    <a:pt x="45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32"/>
            <p:cNvSpPr/>
            <p:nvPr/>
          </p:nvSpPr>
          <p:spPr>
            <a:xfrm>
              <a:off x="883984" y="1802535"/>
              <a:ext cx="37767" cy="34215"/>
            </a:xfrm>
            <a:custGeom>
              <a:avLst/>
              <a:gdLst/>
              <a:ahLst/>
              <a:cxnLst/>
              <a:rect l="l" t="t" r="r" b="b"/>
              <a:pathLst>
                <a:path w="202" h="183" extrusionOk="0">
                  <a:moveTo>
                    <a:pt x="81" y="0"/>
                  </a:moveTo>
                  <a:cubicBezTo>
                    <a:pt x="63" y="0"/>
                    <a:pt x="45" y="6"/>
                    <a:pt x="31" y="18"/>
                  </a:cubicBezTo>
                  <a:cubicBezTo>
                    <a:pt x="1" y="48"/>
                    <a:pt x="8" y="100"/>
                    <a:pt x="45" y="145"/>
                  </a:cubicBezTo>
                  <a:cubicBezTo>
                    <a:pt x="69" y="168"/>
                    <a:pt x="102" y="183"/>
                    <a:pt x="130" y="183"/>
                  </a:cubicBezTo>
                  <a:cubicBezTo>
                    <a:pt x="146" y="183"/>
                    <a:pt x="161" y="178"/>
                    <a:pt x="172" y="167"/>
                  </a:cubicBezTo>
                  <a:cubicBezTo>
                    <a:pt x="202" y="137"/>
                    <a:pt x="194" y="78"/>
                    <a:pt x="157" y="40"/>
                  </a:cubicBezTo>
                  <a:cubicBezTo>
                    <a:pt x="135" y="14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32"/>
            <p:cNvSpPr/>
            <p:nvPr/>
          </p:nvSpPr>
          <p:spPr>
            <a:xfrm>
              <a:off x="861735" y="1828336"/>
              <a:ext cx="36458" cy="26175"/>
            </a:xfrm>
            <a:custGeom>
              <a:avLst/>
              <a:gdLst/>
              <a:ahLst/>
              <a:cxnLst/>
              <a:rect l="l" t="t" r="r" b="b"/>
              <a:pathLst>
                <a:path w="195" h="140" extrusionOk="0">
                  <a:moveTo>
                    <a:pt x="33" y="1"/>
                  </a:moveTo>
                  <a:cubicBezTo>
                    <a:pt x="26" y="1"/>
                    <a:pt x="20" y="3"/>
                    <a:pt x="16" y="7"/>
                  </a:cubicBezTo>
                  <a:cubicBezTo>
                    <a:pt x="1" y="29"/>
                    <a:pt x="30" y="66"/>
                    <a:pt x="75" y="104"/>
                  </a:cubicBezTo>
                  <a:cubicBezTo>
                    <a:pt x="108" y="125"/>
                    <a:pt x="141" y="139"/>
                    <a:pt x="162" y="139"/>
                  </a:cubicBezTo>
                  <a:cubicBezTo>
                    <a:pt x="169" y="139"/>
                    <a:pt x="175" y="137"/>
                    <a:pt x="179" y="133"/>
                  </a:cubicBezTo>
                  <a:cubicBezTo>
                    <a:pt x="194" y="111"/>
                    <a:pt x="164" y="74"/>
                    <a:pt x="120" y="37"/>
                  </a:cubicBezTo>
                  <a:cubicBezTo>
                    <a:pt x="87" y="15"/>
                    <a:pt x="54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32"/>
            <p:cNvSpPr/>
            <p:nvPr/>
          </p:nvSpPr>
          <p:spPr>
            <a:xfrm>
              <a:off x="1399259" y="2280230"/>
              <a:ext cx="40571" cy="36645"/>
            </a:xfrm>
            <a:custGeom>
              <a:avLst/>
              <a:gdLst/>
              <a:ahLst/>
              <a:cxnLst/>
              <a:rect l="l" t="t" r="r" b="b"/>
              <a:pathLst>
                <a:path w="217" h="196" extrusionOk="0">
                  <a:moveTo>
                    <a:pt x="99" y="1"/>
                  </a:moveTo>
                  <a:cubicBezTo>
                    <a:pt x="76" y="1"/>
                    <a:pt x="55" y="9"/>
                    <a:pt x="38" y="25"/>
                  </a:cubicBezTo>
                  <a:cubicBezTo>
                    <a:pt x="1" y="63"/>
                    <a:pt x="1" y="122"/>
                    <a:pt x="38" y="160"/>
                  </a:cubicBezTo>
                  <a:cubicBezTo>
                    <a:pt x="59" y="184"/>
                    <a:pt x="88" y="195"/>
                    <a:pt x="117" y="195"/>
                  </a:cubicBezTo>
                  <a:cubicBezTo>
                    <a:pt x="140" y="195"/>
                    <a:pt x="163" y="188"/>
                    <a:pt x="180" y="174"/>
                  </a:cubicBezTo>
                  <a:cubicBezTo>
                    <a:pt x="217" y="137"/>
                    <a:pt x="217" y="78"/>
                    <a:pt x="180" y="33"/>
                  </a:cubicBezTo>
                  <a:cubicBezTo>
                    <a:pt x="155" y="12"/>
                    <a:pt x="126" y="1"/>
                    <a:pt x="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32"/>
            <p:cNvSpPr/>
            <p:nvPr/>
          </p:nvSpPr>
          <p:spPr>
            <a:xfrm>
              <a:off x="1434222" y="2250877"/>
              <a:ext cx="37767" cy="33467"/>
            </a:xfrm>
            <a:custGeom>
              <a:avLst/>
              <a:gdLst/>
              <a:ahLst/>
              <a:cxnLst/>
              <a:rect l="l" t="t" r="r" b="b"/>
              <a:pathLst>
                <a:path w="202" h="179" extrusionOk="0">
                  <a:moveTo>
                    <a:pt x="79" y="0"/>
                  </a:moveTo>
                  <a:cubicBezTo>
                    <a:pt x="60" y="0"/>
                    <a:pt x="42" y="6"/>
                    <a:pt x="30" y="19"/>
                  </a:cubicBezTo>
                  <a:cubicBezTo>
                    <a:pt x="0" y="41"/>
                    <a:pt x="0" y="101"/>
                    <a:pt x="45" y="145"/>
                  </a:cubicBezTo>
                  <a:cubicBezTo>
                    <a:pt x="66" y="167"/>
                    <a:pt x="93" y="179"/>
                    <a:pt x="118" y="179"/>
                  </a:cubicBezTo>
                  <a:cubicBezTo>
                    <a:pt x="135" y="179"/>
                    <a:pt x="151" y="173"/>
                    <a:pt x="164" y="160"/>
                  </a:cubicBezTo>
                  <a:cubicBezTo>
                    <a:pt x="201" y="138"/>
                    <a:pt x="194" y="78"/>
                    <a:pt x="156" y="33"/>
                  </a:cubicBezTo>
                  <a:cubicBezTo>
                    <a:pt x="135" y="12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32"/>
            <p:cNvSpPr/>
            <p:nvPr/>
          </p:nvSpPr>
          <p:spPr>
            <a:xfrm>
              <a:off x="1460584" y="2231058"/>
              <a:ext cx="30849" cy="29914"/>
            </a:xfrm>
            <a:custGeom>
              <a:avLst/>
              <a:gdLst/>
              <a:ahLst/>
              <a:cxnLst/>
              <a:rect l="l" t="t" r="r" b="b"/>
              <a:pathLst>
                <a:path w="165" h="160" extrusionOk="0">
                  <a:moveTo>
                    <a:pt x="29" y="1"/>
                  </a:moveTo>
                  <a:cubicBezTo>
                    <a:pt x="23" y="1"/>
                    <a:pt x="19" y="2"/>
                    <a:pt x="15" y="5"/>
                  </a:cubicBezTo>
                  <a:cubicBezTo>
                    <a:pt x="1" y="20"/>
                    <a:pt x="15" y="65"/>
                    <a:pt x="53" y="110"/>
                  </a:cubicBezTo>
                  <a:cubicBezTo>
                    <a:pt x="82" y="139"/>
                    <a:pt x="116" y="159"/>
                    <a:pt x="136" y="159"/>
                  </a:cubicBezTo>
                  <a:cubicBezTo>
                    <a:pt x="142" y="159"/>
                    <a:pt x="146" y="158"/>
                    <a:pt x="150" y="154"/>
                  </a:cubicBezTo>
                  <a:cubicBezTo>
                    <a:pt x="164" y="139"/>
                    <a:pt x="150" y="95"/>
                    <a:pt x="112" y="50"/>
                  </a:cubicBezTo>
                  <a:cubicBezTo>
                    <a:pt x="83" y="21"/>
                    <a:pt x="49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32"/>
            <p:cNvSpPr/>
            <p:nvPr/>
          </p:nvSpPr>
          <p:spPr>
            <a:xfrm>
              <a:off x="1367288" y="2312201"/>
              <a:ext cx="37767" cy="34775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77" y="0"/>
                  </a:moveTo>
                  <a:cubicBezTo>
                    <a:pt x="59" y="0"/>
                    <a:pt x="42" y="6"/>
                    <a:pt x="30" y="18"/>
                  </a:cubicBezTo>
                  <a:cubicBezTo>
                    <a:pt x="1" y="48"/>
                    <a:pt x="8" y="108"/>
                    <a:pt x="45" y="145"/>
                  </a:cubicBezTo>
                  <a:cubicBezTo>
                    <a:pt x="68" y="172"/>
                    <a:pt x="98" y="185"/>
                    <a:pt x="125" y="185"/>
                  </a:cubicBezTo>
                  <a:cubicBezTo>
                    <a:pt x="143" y="185"/>
                    <a:pt x="160" y="179"/>
                    <a:pt x="172" y="167"/>
                  </a:cubicBezTo>
                  <a:cubicBezTo>
                    <a:pt x="202" y="138"/>
                    <a:pt x="194" y="78"/>
                    <a:pt x="157" y="41"/>
                  </a:cubicBezTo>
                  <a:cubicBezTo>
                    <a:pt x="135" y="14"/>
                    <a:pt x="104" y="0"/>
                    <a:pt x="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32"/>
            <p:cNvSpPr/>
            <p:nvPr/>
          </p:nvSpPr>
          <p:spPr>
            <a:xfrm>
              <a:off x="1347844" y="2336881"/>
              <a:ext cx="30849" cy="29914"/>
            </a:xfrm>
            <a:custGeom>
              <a:avLst/>
              <a:gdLst/>
              <a:ahLst/>
              <a:cxnLst/>
              <a:rect l="l" t="t" r="r" b="b"/>
              <a:pathLst>
                <a:path w="165" h="160" extrusionOk="0">
                  <a:moveTo>
                    <a:pt x="28" y="1"/>
                  </a:moveTo>
                  <a:cubicBezTo>
                    <a:pt x="23" y="1"/>
                    <a:pt x="18" y="2"/>
                    <a:pt x="15" y="6"/>
                  </a:cubicBezTo>
                  <a:cubicBezTo>
                    <a:pt x="0" y="20"/>
                    <a:pt x="15" y="65"/>
                    <a:pt x="52" y="102"/>
                  </a:cubicBezTo>
                  <a:cubicBezTo>
                    <a:pt x="82" y="138"/>
                    <a:pt x="116" y="159"/>
                    <a:pt x="136" y="159"/>
                  </a:cubicBezTo>
                  <a:cubicBezTo>
                    <a:pt x="142" y="159"/>
                    <a:pt x="146" y="158"/>
                    <a:pt x="149" y="154"/>
                  </a:cubicBezTo>
                  <a:cubicBezTo>
                    <a:pt x="164" y="140"/>
                    <a:pt x="149" y="95"/>
                    <a:pt x="112" y="50"/>
                  </a:cubicBezTo>
                  <a:cubicBezTo>
                    <a:pt x="83" y="21"/>
                    <a:pt x="49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32"/>
            <p:cNvSpPr/>
            <p:nvPr/>
          </p:nvSpPr>
          <p:spPr>
            <a:xfrm>
              <a:off x="744695" y="562210"/>
              <a:ext cx="791236" cy="1436078"/>
            </a:xfrm>
            <a:custGeom>
              <a:avLst/>
              <a:gdLst/>
              <a:ahLst/>
              <a:cxnLst/>
              <a:rect l="l" t="t" r="r" b="b"/>
              <a:pathLst>
                <a:path w="4232" h="7681" extrusionOk="0">
                  <a:moveTo>
                    <a:pt x="4232" y="7375"/>
                  </a:moveTo>
                  <a:cubicBezTo>
                    <a:pt x="4217" y="7457"/>
                    <a:pt x="4180" y="7516"/>
                    <a:pt x="4128" y="7553"/>
                  </a:cubicBezTo>
                  <a:cubicBezTo>
                    <a:pt x="4068" y="7598"/>
                    <a:pt x="4001" y="7620"/>
                    <a:pt x="3949" y="7643"/>
                  </a:cubicBezTo>
                  <a:cubicBezTo>
                    <a:pt x="3897" y="7665"/>
                    <a:pt x="3815" y="7680"/>
                    <a:pt x="3740" y="7658"/>
                  </a:cubicBezTo>
                  <a:cubicBezTo>
                    <a:pt x="3696" y="7650"/>
                    <a:pt x="3658" y="7628"/>
                    <a:pt x="3621" y="7591"/>
                  </a:cubicBezTo>
                  <a:cubicBezTo>
                    <a:pt x="3599" y="7561"/>
                    <a:pt x="3569" y="7524"/>
                    <a:pt x="3539" y="7479"/>
                  </a:cubicBezTo>
                  <a:cubicBezTo>
                    <a:pt x="3509" y="7419"/>
                    <a:pt x="3479" y="7360"/>
                    <a:pt x="3442" y="7293"/>
                  </a:cubicBezTo>
                  <a:cubicBezTo>
                    <a:pt x="3368" y="7121"/>
                    <a:pt x="3278" y="6913"/>
                    <a:pt x="3196" y="6682"/>
                  </a:cubicBezTo>
                  <a:cubicBezTo>
                    <a:pt x="2980" y="6116"/>
                    <a:pt x="2735" y="5416"/>
                    <a:pt x="2466" y="4902"/>
                  </a:cubicBezTo>
                  <a:cubicBezTo>
                    <a:pt x="2310" y="4604"/>
                    <a:pt x="2183" y="4268"/>
                    <a:pt x="1952" y="4023"/>
                  </a:cubicBezTo>
                  <a:cubicBezTo>
                    <a:pt x="1655" y="3710"/>
                    <a:pt x="1409" y="3591"/>
                    <a:pt x="1178" y="3434"/>
                  </a:cubicBezTo>
                  <a:cubicBezTo>
                    <a:pt x="917" y="3263"/>
                    <a:pt x="671" y="3054"/>
                    <a:pt x="381" y="2511"/>
                  </a:cubicBezTo>
                  <a:cubicBezTo>
                    <a:pt x="277" y="2302"/>
                    <a:pt x="165" y="2049"/>
                    <a:pt x="90" y="1781"/>
                  </a:cubicBezTo>
                  <a:cubicBezTo>
                    <a:pt x="31" y="1565"/>
                    <a:pt x="1" y="1334"/>
                    <a:pt x="23" y="1103"/>
                  </a:cubicBezTo>
                  <a:cubicBezTo>
                    <a:pt x="31" y="939"/>
                    <a:pt x="68" y="775"/>
                    <a:pt x="142" y="619"/>
                  </a:cubicBezTo>
                  <a:cubicBezTo>
                    <a:pt x="202" y="499"/>
                    <a:pt x="277" y="388"/>
                    <a:pt x="373" y="276"/>
                  </a:cubicBezTo>
                  <a:cubicBezTo>
                    <a:pt x="411" y="246"/>
                    <a:pt x="448" y="216"/>
                    <a:pt x="478" y="194"/>
                  </a:cubicBezTo>
                  <a:cubicBezTo>
                    <a:pt x="545" y="149"/>
                    <a:pt x="604" y="112"/>
                    <a:pt x="656" y="90"/>
                  </a:cubicBezTo>
                  <a:cubicBezTo>
                    <a:pt x="709" y="67"/>
                    <a:pt x="738" y="52"/>
                    <a:pt x="776" y="45"/>
                  </a:cubicBezTo>
                  <a:cubicBezTo>
                    <a:pt x="813" y="30"/>
                    <a:pt x="843" y="23"/>
                    <a:pt x="895" y="15"/>
                  </a:cubicBezTo>
                  <a:cubicBezTo>
                    <a:pt x="1059" y="0"/>
                    <a:pt x="1200" y="8"/>
                    <a:pt x="1342" y="38"/>
                  </a:cubicBezTo>
                  <a:cubicBezTo>
                    <a:pt x="1513" y="82"/>
                    <a:pt x="1669" y="157"/>
                    <a:pt x="1804" y="254"/>
                  </a:cubicBezTo>
                  <a:cubicBezTo>
                    <a:pt x="1997" y="388"/>
                    <a:pt x="2154" y="574"/>
                    <a:pt x="2280" y="775"/>
                  </a:cubicBezTo>
                  <a:cubicBezTo>
                    <a:pt x="2437" y="1021"/>
                    <a:pt x="2556" y="1282"/>
                    <a:pt x="2645" y="1512"/>
                  </a:cubicBezTo>
                  <a:cubicBezTo>
                    <a:pt x="2876" y="2093"/>
                    <a:pt x="2831" y="2488"/>
                    <a:pt x="2764" y="2831"/>
                  </a:cubicBezTo>
                  <a:cubicBezTo>
                    <a:pt x="2705" y="3129"/>
                    <a:pt x="2630" y="3382"/>
                    <a:pt x="2712" y="3687"/>
                  </a:cubicBezTo>
                  <a:cubicBezTo>
                    <a:pt x="2802" y="4015"/>
                    <a:pt x="2876" y="4350"/>
                    <a:pt x="3018" y="4663"/>
                  </a:cubicBezTo>
                  <a:cubicBezTo>
                    <a:pt x="3256" y="5214"/>
                    <a:pt x="3636" y="5892"/>
                    <a:pt x="3904" y="6444"/>
                  </a:cubicBezTo>
                  <a:cubicBezTo>
                    <a:pt x="4016" y="6674"/>
                    <a:pt x="4105" y="6876"/>
                    <a:pt x="4165" y="7047"/>
                  </a:cubicBezTo>
                  <a:cubicBezTo>
                    <a:pt x="4187" y="7114"/>
                    <a:pt x="4209" y="7181"/>
                    <a:pt x="4217" y="7241"/>
                  </a:cubicBezTo>
                  <a:cubicBezTo>
                    <a:pt x="4232" y="7293"/>
                    <a:pt x="4232" y="7337"/>
                    <a:pt x="4232" y="73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32"/>
            <p:cNvSpPr/>
            <p:nvPr/>
          </p:nvSpPr>
          <p:spPr>
            <a:xfrm>
              <a:off x="911842" y="719821"/>
              <a:ext cx="68429" cy="63755"/>
            </a:xfrm>
            <a:custGeom>
              <a:avLst/>
              <a:gdLst/>
              <a:ahLst/>
              <a:cxnLst/>
              <a:rect l="l" t="t" r="r" b="b"/>
              <a:pathLst>
                <a:path w="366" h="341" extrusionOk="0">
                  <a:moveTo>
                    <a:pt x="173" y="1"/>
                  </a:moveTo>
                  <a:cubicBezTo>
                    <a:pt x="153" y="1"/>
                    <a:pt x="132" y="5"/>
                    <a:pt x="112" y="14"/>
                  </a:cubicBezTo>
                  <a:cubicBezTo>
                    <a:pt x="31" y="51"/>
                    <a:pt x="1" y="148"/>
                    <a:pt x="38" y="237"/>
                  </a:cubicBezTo>
                  <a:cubicBezTo>
                    <a:pt x="66" y="299"/>
                    <a:pt x="128" y="340"/>
                    <a:pt x="193" y="340"/>
                  </a:cubicBezTo>
                  <a:cubicBezTo>
                    <a:pt x="213" y="340"/>
                    <a:pt x="234" y="336"/>
                    <a:pt x="254" y="327"/>
                  </a:cubicBezTo>
                  <a:cubicBezTo>
                    <a:pt x="336" y="297"/>
                    <a:pt x="366" y="193"/>
                    <a:pt x="329" y="111"/>
                  </a:cubicBezTo>
                  <a:cubicBezTo>
                    <a:pt x="300" y="43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32"/>
            <p:cNvSpPr/>
            <p:nvPr/>
          </p:nvSpPr>
          <p:spPr>
            <a:xfrm>
              <a:off x="996911" y="691776"/>
              <a:ext cx="61325" cy="62446"/>
            </a:xfrm>
            <a:custGeom>
              <a:avLst/>
              <a:gdLst/>
              <a:ahLst/>
              <a:cxnLst/>
              <a:rect l="l" t="t" r="r" b="b"/>
              <a:pathLst>
                <a:path w="328" h="334" extrusionOk="0">
                  <a:moveTo>
                    <a:pt x="138" y="1"/>
                  </a:moveTo>
                  <a:cubicBezTo>
                    <a:pt x="118" y="1"/>
                    <a:pt x="100" y="5"/>
                    <a:pt x="82" y="15"/>
                  </a:cubicBezTo>
                  <a:cubicBezTo>
                    <a:pt x="15" y="52"/>
                    <a:pt x="0" y="149"/>
                    <a:pt x="45" y="231"/>
                  </a:cubicBezTo>
                  <a:cubicBezTo>
                    <a:pt x="79" y="293"/>
                    <a:pt x="138" y="334"/>
                    <a:pt x="194" y="334"/>
                  </a:cubicBezTo>
                  <a:cubicBezTo>
                    <a:pt x="212" y="334"/>
                    <a:pt x="230" y="329"/>
                    <a:pt x="246" y="320"/>
                  </a:cubicBezTo>
                  <a:cubicBezTo>
                    <a:pt x="313" y="283"/>
                    <a:pt x="328" y="186"/>
                    <a:pt x="283" y="104"/>
                  </a:cubicBezTo>
                  <a:cubicBezTo>
                    <a:pt x="250" y="38"/>
                    <a:pt x="193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32"/>
            <p:cNvSpPr/>
            <p:nvPr/>
          </p:nvSpPr>
          <p:spPr>
            <a:xfrm>
              <a:off x="1073379" y="679437"/>
              <a:ext cx="50294" cy="60016"/>
            </a:xfrm>
            <a:custGeom>
              <a:avLst/>
              <a:gdLst/>
              <a:ahLst/>
              <a:cxnLst/>
              <a:rect l="l" t="t" r="r" b="b"/>
              <a:pathLst>
                <a:path w="269" h="321" extrusionOk="0">
                  <a:moveTo>
                    <a:pt x="82" y="1"/>
                  </a:moveTo>
                  <a:cubicBezTo>
                    <a:pt x="72" y="1"/>
                    <a:pt x="62" y="3"/>
                    <a:pt x="53" y="6"/>
                  </a:cubicBezTo>
                  <a:cubicBezTo>
                    <a:pt x="8" y="36"/>
                    <a:pt x="1" y="126"/>
                    <a:pt x="46" y="208"/>
                  </a:cubicBezTo>
                  <a:cubicBezTo>
                    <a:pt x="82" y="274"/>
                    <a:pt x="137" y="320"/>
                    <a:pt x="184" y="320"/>
                  </a:cubicBezTo>
                  <a:cubicBezTo>
                    <a:pt x="196" y="320"/>
                    <a:pt x="207" y="318"/>
                    <a:pt x="217" y="312"/>
                  </a:cubicBezTo>
                  <a:cubicBezTo>
                    <a:pt x="262" y="290"/>
                    <a:pt x="269" y="200"/>
                    <a:pt x="224" y="118"/>
                  </a:cubicBezTo>
                  <a:cubicBezTo>
                    <a:pt x="187" y="44"/>
                    <a:pt x="130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32"/>
            <p:cNvSpPr/>
            <p:nvPr/>
          </p:nvSpPr>
          <p:spPr>
            <a:xfrm>
              <a:off x="1136200" y="682989"/>
              <a:ext cx="40571" cy="55342"/>
            </a:xfrm>
            <a:custGeom>
              <a:avLst/>
              <a:gdLst/>
              <a:ahLst/>
              <a:cxnLst/>
              <a:rect l="l" t="t" r="r" b="b"/>
              <a:pathLst>
                <a:path w="217" h="296" extrusionOk="0"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0" y="10"/>
                    <a:pt x="30" y="84"/>
                    <a:pt x="82" y="166"/>
                  </a:cubicBezTo>
                  <a:cubicBezTo>
                    <a:pt x="122" y="240"/>
                    <a:pt x="174" y="295"/>
                    <a:pt x="195" y="295"/>
                  </a:cubicBezTo>
                  <a:cubicBezTo>
                    <a:pt x="198" y="295"/>
                    <a:pt x="200" y="294"/>
                    <a:pt x="201" y="293"/>
                  </a:cubicBezTo>
                  <a:cubicBezTo>
                    <a:pt x="216" y="285"/>
                    <a:pt x="194" y="211"/>
                    <a:pt x="142" y="129"/>
                  </a:cubicBezTo>
                  <a:cubicBezTo>
                    <a:pt x="95" y="56"/>
                    <a:pt x="48" y="0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32"/>
            <p:cNvSpPr/>
            <p:nvPr/>
          </p:nvSpPr>
          <p:spPr>
            <a:xfrm>
              <a:off x="839486" y="760393"/>
              <a:ext cx="60016" cy="63381"/>
            </a:xfrm>
            <a:custGeom>
              <a:avLst/>
              <a:gdLst/>
              <a:ahLst/>
              <a:cxnLst/>
              <a:rect l="l" t="t" r="r" b="b"/>
              <a:pathLst>
                <a:path w="321" h="339" extrusionOk="0">
                  <a:moveTo>
                    <a:pt x="137" y="0"/>
                  </a:moveTo>
                  <a:cubicBezTo>
                    <a:pt x="126" y="0"/>
                    <a:pt x="115" y="2"/>
                    <a:pt x="105" y="6"/>
                  </a:cubicBezTo>
                  <a:cubicBezTo>
                    <a:pt x="30" y="28"/>
                    <a:pt x="0" y="125"/>
                    <a:pt x="30" y="214"/>
                  </a:cubicBezTo>
                  <a:cubicBezTo>
                    <a:pt x="55" y="290"/>
                    <a:pt x="118" y="338"/>
                    <a:pt x="181" y="338"/>
                  </a:cubicBezTo>
                  <a:cubicBezTo>
                    <a:pt x="193" y="338"/>
                    <a:pt x="205" y="337"/>
                    <a:pt x="216" y="333"/>
                  </a:cubicBezTo>
                  <a:cubicBezTo>
                    <a:pt x="283" y="311"/>
                    <a:pt x="321" y="214"/>
                    <a:pt x="291" y="125"/>
                  </a:cubicBezTo>
                  <a:cubicBezTo>
                    <a:pt x="260" y="49"/>
                    <a:pt x="196" y="0"/>
                    <a:pt x="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32"/>
            <p:cNvSpPr/>
            <p:nvPr/>
          </p:nvSpPr>
          <p:spPr>
            <a:xfrm>
              <a:off x="787884" y="803955"/>
              <a:ext cx="47676" cy="62446"/>
            </a:xfrm>
            <a:custGeom>
              <a:avLst/>
              <a:gdLst/>
              <a:ahLst/>
              <a:cxnLst/>
              <a:rect l="l" t="t" r="r" b="b"/>
              <a:pathLst>
                <a:path w="255" h="334" extrusionOk="0">
                  <a:moveTo>
                    <a:pt x="86" y="1"/>
                  </a:moveTo>
                  <a:cubicBezTo>
                    <a:pt x="80" y="1"/>
                    <a:pt x="74" y="2"/>
                    <a:pt x="68" y="3"/>
                  </a:cubicBezTo>
                  <a:cubicBezTo>
                    <a:pt x="16" y="18"/>
                    <a:pt x="1" y="108"/>
                    <a:pt x="31" y="197"/>
                  </a:cubicBezTo>
                  <a:cubicBezTo>
                    <a:pt x="64" y="277"/>
                    <a:pt x="121" y="333"/>
                    <a:pt x="165" y="333"/>
                  </a:cubicBezTo>
                  <a:cubicBezTo>
                    <a:pt x="170" y="333"/>
                    <a:pt x="175" y="333"/>
                    <a:pt x="180" y="331"/>
                  </a:cubicBezTo>
                  <a:cubicBezTo>
                    <a:pt x="232" y="309"/>
                    <a:pt x="254" y="227"/>
                    <a:pt x="217" y="138"/>
                  </a:cubicBezTo>
                  <a:cubicBezTo>
                    <a:pt x="190" y="52"/>
                    <a:pt x="135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32"/>
            <p:cNvSpPr/>
            <p:nvPr/>
          </p:nvSpPr>
          <p:spPr>
            <a:xfrm>
              <a:off x="760026" y="846209"/>
              <a:ext cx="25240" cy="63007"/>
            </a:xfrm>
            <a:custGeom>
              <a:avLst/>
              <a:gdLst/>
              <a:ahLst/>
              <a:cxnLst/>
              <a:rect l="l" t="t" r="r" b="b"/>
              <a:pathLst>
                <a:path w="135" h="337" extrusionOk="0">
                  <a:moveTo>
                    <a:pt x="23" y="1"/>
                  </a:moveTo>
                  <a:lnTo>
                    <a:pt x="23" y="1"/>
                  </a:lnTo>
                  <a:cubicBezTo>
                    <a:pt x="1" y="8"/>
                    <a:pt x="8" y="90"/>
                    <a:pt x="31" y="180"/>
                  </a:cubicBezTo>
                  <a:cubicBezTo>
                    <a:pt x="59" y="265"/>
                    <a:pt x="94" y="337"/>
                    <a:pt x="110" y="337"/>
                  </a:cubicBezTo>
                  <a:cubicBezTo>
                    <a:pt x="111" y="337"/>
                    <a:pt x="112" y="336"/>
                    <a:pt x="113" y="336"/>
                  </a:cubicBezTo>
                  <a:cubicBezTo>
                    <a:pt x="135" y="329"/>
                    <a:pt x="127" y="254"/>
                    <a:pt x="105" y="157"/>
                  </a:cubicBezTo>
                  <a:cubicBezTo>
                    <a:pt x="75" y="68"/>
                    <a:pt x="38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32"/>
            <p:cNvSpPr/>
            <p:nvPr/>
          </p:nvSpPr>
          <p:spPr>
            <a:xfrm>
              <a:off x="992611" y="906412"/>
              <a:ext cx="69925" cy="64503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81" y="1"/>
                  </a:moveTo>
                  <a:cubicBezTo>
                    <a:pt x="160" y="1"/>
                    <a:pt x="140" y="5"/>
                    <a:pt x="120" y="14"/>
                  </a:cubicBezTo>
                  <a:cubicBezTo>
                    <a:pt x="38" y="51"/>
                    <a:pt x="1" y="148"/>
                    <a:pt x="45" y="238"/>
                  </a:cubicBezTo>
                  <a:cubicBezTo>
                    <a:pt x="74" y="307"/>
                    <a:pt x="139" y="344"/>
                    <a:pt x="201" y="344"/>
                  </a:cubicBezTo>
                  <a:cubicBezTo>
                    <a:pt x="219" y="344"/>
                    <a:pt x="237" y="341"/>
                    <a:pt x="254" y="334"/>
                  </a:cubicBezTo>
                  <a:cubicBezTo>
                    <a:pt x="336" y="297"/>
                    <a:pt x="373" y="200"/>
                    <a:pt x="336" y="111"/>
                  </a:cubicBezTo>
                  <a:cubicBezTo>
                    <a:pt x="308" y="43"/>
                    <a:pt x="245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32"/>
            <p:cNvSpPr/>
            <p:nvPr/>
          </p:nvSpPr>
          <p:spPr>
            <a:xfrm>
              <a:off x="1078988" y="878180"/>
              <a:ext cx="61511" cy="63381"/>
            </a:xfrm>
            <a:custGeom>
              <a:avLst/>
              <a:gdLst/>
              <a:ahLst/>
              <a:cxnLst/>
              <a:rect l="l" t="t" r="r" b="b"/>
              <a:pathLst>
                <a:path w="329" h="339" extrusionOk="0">
                  <a:moveTo>
                    <a:pt x="138" y="0"/>
                  </a:moveTo>
                  <a:cubicBezTo>
                    <a:pt x="124" y="0"/>
                    <a:pt x="110" y="3"/>
                    <a:pt x="97" y="9"/>
                  </a:cubicBezTo>
                  <a:cubicBezTo>
                    <a:pt x="23" y="38"/>
                    <a:pt x="1" y="135"/>
                    <a:pt x="38" y="225"/>
                  </a:cubicBezTo>
                  <a:cubicBezTo>
                    <a:pt x="67" y="295"/>
                    <a:pt x="129" y="338"/>
                    <a:pt x="187" y="338"/>
                  </a:cubicBezTo>
                  <a:cubicBezTo>
                    <a:pt x="203" y="338"/>
                    <a:pt x="218" y="335"/>
                    <a:pt x="232" y="329"/>
                  </a:cubicBezTo>
                  <a:cubicBezTo>
                    <a:pt x="299" y="299"/>
                    <a:pt x="328" y="202"/>
                    <a:pt x="291" y="113"/>
                  </a:cubicBezTo>
                  <a:cubicBezTo>
                    <a:pt x="255" y="47"/>
                    <a:pt x="195" y="0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32"/>
            <p:cNvSpPr/>
            <p:nvPr/>
          </p:nvSpPr>
          <p:spPr>
            <a:xfrm>
              <a:off x="1155644" y="861167"/>
              <a:ext cx="47489" cy="62446"/>
            </a:xfrm>
            <a:custGeom>
              <a:avLst/>
              <a:gdLst/>
              <a:ahLst/>
              <a:cxnLst/>
              <a:rect l="l" t="t" r="r" b="b"/>
              <a:pathLst>
                <a:path w="254" h="334" extrusionOk="0">
                  <a:moveTo>
                    <a:pt x="84" y="1"/>
                  </a:moveTo>
                  <a:cubicBezTo>
                    <a:pt x="78" y="1"/>
                    <a:pt x="73" y="1"/>
                    <a:pt x="67" y="3"/>
                  </a:cubicBezTo>
                  <a:cubicBezTo>
                    <a:pt x="15" y="25"/>
                    <a:pt x="0" y="115"/>
                    <a:pt x="30" y="204"/>
                  </a:cubicBezTo>
                  <a:cubicBezTo>
                    <a:pt x="63" y="283"/>
                    <a:pt x="119" y="333"/>
                    <a:pt x="168" y="333"/>
                  </a:cubicBezTo>
                  <a:cubicBezTo>
                    <a:pt x="174" y="333"/>
                    <a:pt x="181" y="332"/>
                    <a:pt x="187" y="331"/>
                  </a:cubicBezTo>
                  <a:cubicBezTo>
                    <a:pt x="239" y="308"/>
                    <a:pt x="254" y="226"/>
                    <a:pt x="216" y="137"/>
                  </a:cubicBezTo>
                  <a:cubicBezTo>
                    <a:pt x="190" y="57"/>
                    <a:pt x="133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32"/>
            <p:cNvSpPr/>
            <p:nvPr/>
          </p:nvSpPr>
          <p:spPr>
            <a:xfrm>
              <a:off x="1226691" y="858736"/>
              <a:ext cx="25240" cy="63007"/>
            </a:xfrm>
            <a:custGeom>
              <a:avLst/>
              <a:gdLst/>
              <a:ahLst/>
              <a:cxnLst/>
              <a:rect l="l" t="t" r="r" b="b"/>
              <a:pathLst>
                <a:path w="135" h="337" extrusionOk="0">
                  <a:moveTo>
                    <a:pt x="23" y="1"/>
                  </a:moveTo>
                  <a:cubicBezTo>
                    <a:pt x="0" y="8"/>
                    <a:pt x="8" y="90"/>
                    <a:pt x="30" y="180"/>
                  </a:cubicBezTo>
                  <a:cubicBezTo>
                    <a:pt x="58" y="272"/>
                    <a:pt x="93" y="337"/>
                    <a:pt x="109" y="337"/>
                  </a:cubicBezTo>
                  <a:cubicBezTo>
                    <a:pt x="110" y="337"/>
                    <a:pt x="111" y="337"/>
                    <a:pt x="112" y="336"/>
                  </a:cubicBezTo>
                  <a:cubicBezTo>
                    <a:pt x="134" y="336"/>
                    <a:pt x="127" y="254"/>
                    <a:pt x="104" y="165"/>
                  </a:cubicBezTo>
                  <a:cubicBezTo>
                    <a:pt x="75" y="68"/>
                    <a:pt x="3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32"/>
            <p:cNvSpPr/>
            <p:nvPr/>
          </p:nvSpPr>
          <p:spPr>
            <a:xfrm>
              <a:off x="920255" y="947544"/>
              <a:ext cx="61511" cy="63381"/>
            </a:xfrm>
            <a:custGeom>
              <a:avLst/>
              <a:gdLst/>
              <a:ahLst/>
              <a:cxnLst/>
              <a:rect l="l" t="t" r="r" b="b"/>
              <a:pathLst>
                <a:path w="329" h="339" extrusionOk="0">
                  <a:moveTo>
                    <a:pt x="142" y="1"/>
                  </a:moveTo>
                  <a:cubicBezTo>
                    <a:pt x="126" y="1"/>
                    <a:pt x="111" y="4"/>
                    <a:pt x="97" y="10"/>
                  </a:cubicBezTo>
                  <a:cubicBezTo>
                    <a:pt x="23" y="40"/>
                    <a:pt x="0" y="137"/>
                    <a:pt x="38" y="226"/>
                  </a:cubicBezTo>
                  <a:cubicBezTo>
                    <a:pt x="68" y="292"/>
                    <a:pt x="132" y="339"/>
                    <a:pt x="190" y="339"/>
                  </a:cubicBezTo>
                  <a:cubicBezTo>
                    <a:pt x="205" y="339"/>
                    <a:pt x="218" y="336"/>
                    <a:pt x="231" y="330"/>
                  </a:cubicBezTo>
                  <a:cubicBezTo>
                    <a:pt x="298" y="301"/>
                    <a:pt x="328" y="204"/>
                    <a:pt x="291" y="114"/>
                  </a:cubicBezTo>
                  <a:cubicBezTo>
                    <a:pt x="261" y="44"/>
                    <a:pt x="199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32"/>
            <p:cNvSpPr/>
            <p:nvPr/>
          </p:nvSpPr>
          <p:spPr>
            <a:xfrm>
              <a:off x="865848" y="988116"/>
              <a:ext cx="48985" cy="60016"/>
            </a:xfrm>
            <a:custGeom>
              <a:avLst/>
              <a:gdLst/>
              <a:ahLst/>
              <a:cxnLst/>
              <a:rect l="l" t="t" r="r" b="b"/>
              <a:pathLst>
                <a:path w="262" h="321" extrusionOk="0">
                  <a:moveTo>
                    <a:pt x="86" y="1"/>
                  </a:moveTo>
                  <a:cubicBezTo>
                    <a:pt x="74" y="1"/>
                    <a:pt x="63" y="3"/>
                    <a:pt x="53" y="9"/>
                  </a:cubicBezTo>
                  <a:cubicBezTo>
                    <a:pt x="8" y="31"/>
                    <a:pt x="1" y="121"/>
                    <a:pt x="46" y="203"/>
                  </a:cubicBezTo>
                  <a:cubicBezTo>
                    <a:pt x="83" y="277"/>
                    <a:pt x="140" y="320"/>
                    <a:pt x="184" y="320"/>
                  </a:cubicBezTo>
                  <a:cubicBezTo>
                    <a:pt x="193" y="320"/>
                    <a:pt x="202" y="318"/>
                    <a:pt x="210" y="315"/>
                  </a:cubicBezTo>
                  <a:cubicBezTo>
                    <a:pt x="262" y="292"/>
                    <a:pt x="262" y="203"/>
                    <a:pt x="224" y="113"/>
                  </a:cubicBezTo>
                  <a:cubicBezTo>
                    <a:pt x="188" y="47"/>
                    <a:pt x="133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32"/>
            <p:cNvSpPr/>
            <p:nvPr/>
          </p:nvSpPr>
          <p:spPr>
            <a:xfrm>
              <a:off x="828268" y="1033922"/>
              <a:ext cx="40571" cy="54968"/>
            </a:xfrm>
            <a:custGeom>
              <a:avLst/>
              <a:gdLst/>
              <a:ahLst/>
              <a:cxnLst/>
              <a:rect l="l" t="t" r="r" b="b"/>
              <a:pathLst>
                <a:path w="217" h="294" extrusionOk="0">
                  <a:moveTo>
                    <a:pt x="22" y="0"/>
                  </a:moveTo>
                  <a:cubicBezTo>
                    <a:pt x="19" y="0"/>
                    <a:pt x="17" y="1"/>
                    <a:pt x="16" y="2"/>
                  </a:cubicBezTo>
                  <a:cubicBezTo>
                    <a:pt x="1" y="10"/>
                    <a:pt x="31" y="84"/>
                    <a:pt x="75" y="166"/>
                  </a:cubicBezTo>
                  <a:cubicBezTo>
                    <a:pt x="124" y="243"/>
                    <a:pt x="173" y="294"/>
                    <a:pt x="197" y="294"/>
                  </a:cubicBezTo>
                  <a:cubicBezTo>
                    <a:pt x="199" y="294"/>
                    <a:pt x="201" y="293"/>
                    <a:pt x="202" y="293"/>
                  </a:cubicBezTo>
                  <a:cubicBezTo>
                    <a:pt x="217" y="286"/>
                    <a:pt x="187" y="211"/>
                    <a:pt x="142" y="129"/>
                  </a:cubicBezTo>
                  <a:cubicBezTo>
                    <a:pt x="96" y="56"/>
                    <a:pt x="43" y="0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32"/>
            <p:cNvSpPr/>
            <p:nvPr/>
          </p:nvSpPr>
          <p:spPr>
            <a:xfrm>
              <a:off x="1172284" y="1281277"/>
              <a:ext cx="33654" cy="31223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78" y="1"/>
                  </a:moveTo>
                  <a:cubicBezTo>
                    <a:pt x="69" y="1"/>
                    <a:pt x="61" y="2"/>
                    <a:pt x="53" y="5"/>
                  </a:cubicBezTo>
                  <a:cubicBezTo>
                    <a:pt x="16" y="20"/>
                    <a:pt x="1" y="72"/>
                    <a:pt x="16" y="117"/>
                  </a:cubicBezTo>
                  <a:cubicBezTo>
                    <a:pt x="33" y="146"/>
                    <a:pt x="65" y="166"/>
                    <a:pt x="95" y="166"/>
                  </a:cubicBezTo>
                  <a:cubicBezTo>
                    <a:pt x="104" y="166"/>
                    <a:pt x="112" y="165"/>
                    <a:pt x="120" y="162"/>
                  </a:cubicBezTo>
                  <a:cubicBezTo>
                    <a:pt x="165" y="147"/>
                    <a:pt x="179" y="95"/>
                    <a:pt x="157" y="50"/>
                  </a:cubicBezTo>
                  <a:cubicBezTo>
                    <a:pt x="145" y="21"/>
                    <a:pt x="111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32"/>
            <p:cNvSpPr/>
            <p:nvPr/>
          </p:nvSpPr>
          <p:spPr>
            <a:xfrm>
              <a:off x="1208555" y="1266133"/>
              <a:ext cx="29354" cy="31036"/>
            </a:xfrm>
            <a:custGeom>
              <a:avLst/>
              <a:gdLst/>
              <a:ahLst/>
              <a:cxnLst/>
              <a:rect l="l" t="t" r="r" b="b"/>
              <a:pathLst>
                <a:path w="157" h="166" extrusionOk="0">
                  <a:moveTo>
                    <a:pt x="62" y="1"/>
                  </a:moveTo>
                  <a:cubicBezTo>
                    <a:pt x="56" y="1"/>
                    <a:pt x="50" y="2"/>
                    <a:pt x="45" y="4"/>
                  </a:cubicBezTo>
                  <a:cubicBezTo>
                    <a:pt x="15" y="19"/>
                    <a:pt x="0" y="64"/>
                    <a:pt x="23" y="109"/>
                  </a:cubicBezTo>
                  <a:cubicBezTo>
                    <a:pt x="34" y="144"/>
                    <a:pt x="65" y="165"/>
                    <a:pt x="92" y="165"/>
                  </a:cubicBezTo>
                  <a:cubicBezTo>
                    <a:pt x="99" y="165"/>
                    <a:pt x="106" y="164"/>
                    <a:pt x="112" y="161"/>
                  </a:cubicBezTo>
                  <a:cubicBezTo>
                    <a:pt x="142" y="146"/>
                    <a:pt x="157" y="101"/>
                    <a:pt x="134" y="57"/>
                  </a:cubicBezTo>
                  <a:cubicBezTo>
                    <a:pt x="122" y="26"/>
                    <a:pt x="90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32"/>
            <p:cNvSpPr/>
            <p:nvPr/>
          </p:nvSpPr>
          <p:spPr>
            <a:xfrm>
              <a:off x="1239217" y="1255663"/>
              <a:ext cx="16827" cy="31036"/>
            </a:xfrm>
            <a:custGeom>
              <a:avLst/>
              <a:gdLst/>
              <a:ahLst/>
              <a:cxnLst/>
              <a:rect l="l" t="t" r="r" b="b"/>
              <a:pathLst>
                <a:path w="90" h="166" extrusionOk="0">
                  <a:moveTo>
                    <a:pt x="23" y="1"/>
                  </a:moveTo>
                  <a:cubicBezTo>
                    <a:pt x="8" y="8"/>
                    <a:pt x="0" y="46"/>
                    <a:pt x="15" y="90"/>
                  </a:cubicBezTo>
                  <a:cubicBezTo>
                    <a:pt x="22" y="131"/>
                    <a:pt x="41" y="166"/>
                    <a:pt x="61" y="166"/>
                  </a:cubicBezTo>
                  <a:cubicBezTo>
                    <a:pt x="63" y="166"/>
                    <a:pt x="65" y="165"/>
                    <a:pt x="67" y="165"/>
                  </a:cubicBezTo>
                  <a:cubicBezTo>
                    <a:pt x="82" y="165"/>
                    <a:pt x="90" y="120"/>
                    <a:pt x="75" y="75"/>
                  </a:cubicBezTo>
                  <a:cubicBezTo>
                    <a:pt x="67" y="31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32"/>
            <p:cNvSpPr/>
            <p:nvPr/>
          </p:nvSpPr>
          <p:spPr>
            <a:xfrm>
              <a:off x="1140313" y="1296608"/>
              <a:ext cx="28045" cy="31036"/>
            </a:xfrm>
            <a:custGeom>
              <a:avLst/>
              <a:gdLst/>
              <a:ahLst/>
              <a:cxnLst/>
              <a:rect l="l" t="t" r="r" b="b"/>
              <a:pathLst>
                <a:path w="150" h="166" extrusionOk="0">
                  <a:moveTo>
                    <a:pt x="61" y="1"/>
                  </a:moveTo>
                  <a:cubicBezTo>
                    <a:pt x="53" y="1"/>
                    <a:pt x="45" y="2"/>
                    <a:pt x="38" y="5"/>
                  </a:cubicBezTo>
                  <a:cubicBezTo>
                    <a:pt x="8" y="20"/>
                    <a:pt x="0" y="65"/>
                    <a:pt x="15" y="110"/>
                  </a:cubicBezTo>
                  <a:cubicBezTo>
                    <a:pt x="34" y="140"/>
                    <a:pt x="62" y="166"/>
                    <a:pt x="88" y="166"/>
                  </a:cubicBezTo>
                  <a:cubicBezTo>
                    <a:pt x="94" y="166"/>
                    <a:pt x="99" y="164"/>
                    <a:pt x="105" y="162"/>
                  </a:cubicBezTo>
                  <a:cubicBezTo>
                    <a:pt x="142" y="147"/>
                    <a:pt x="149" y="102"/>
                    <a:pt x="134" y="57"/>
                  </a:cubicBezTo>
                  <a:cubicBezTo>
                    <a:pt x="117" y="22"/>
                    <a:pt x="90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32"/>
            <p:cNvSpPr/>
            <p:nvPr/>
          </p:nvSpPr>
          <p:spPr>
            <a:xfrm>
              <a:off x="1118064" y="1309135"/>
              <a:ext cx="23745" cy="26923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27" y="1"/>
                  </a:moveTo>
                  <a:cubicBezTo>
                    <a:pt x="22" y="1"/>
                    <a:pt x="18" y="2"/>
                    <a:pt x="15" y="5"/>
                  </a:cubicBezTo>
                  <a:cubicBezTo>
                    <a:pt x="0" y="13"/>
                    <a:pt x="8" y="50"/>
                    <a:pt x="37" y="87"/>
                  </a:cubicBezTo>
                  <a:cubicBezTo>
                    <a:pt x="55" y="123"/>
                    <a:pt x="82" y="144"/>
                    <a:pt x="100" y="144"/>
                  </a:cubicBezTo>
                  <a:cubicBezTo>
                    <a:pt x="105" y="144"/>
                    <a:pt x="109" y="143"/>
                    <a:pt x="112" y="139"/>
                  </a:cubicBezTo>
                  <a:cubicBezTo>
                    <a:pt x="127" y="132"/>
                    <a:pt x="119" y="95"/>
                    <a:pt x="90" y="57"/>
                  </a:cubicBezTo>
                  <a:cubicBezTo>
                    <a:pt x="72" y="22"/>
                    <a:pt x="4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32"/>
            <p:cNvSpPr/>
            <p:nvPr/>
          </p:nvSpPr>
          <p:spPr>
            <a:xfrm>
              <a:off x="1408981" y="1814501"/>
              <a:ext cx="33654" cy="31410"/>
            </a:xfrm>
            <a:custGeom>
              <a:avLst/>
              <a:gdLst/>
              <a:ahLst/>
              <a:cxnLst/>
              <a:rect l="l" t="t" r="r" b="b"/>
              <a:pathLst>
                <a:path w="180" h="168" extrusionOk="0">
                  <a:moveTo>
                    <a:pt x="89" y="1"/>
                  </a:moveTo>
                  <a:cubicBezTo>
                    <a:pt x="80" y="1"/>
                    <a:pt x="70" y="3"/>
                    <a:pt x="61" y="6"/>
                  </a:cubicBezTo>
                  <a:cubicBezTo>
                    <a:pt x="16" y="21"/>
                    <a:pt x="1" y="73"/>
                    <a:pt x="16" y="118"/>
                  </a:cubicBezTo>
                  <a:cubicBezTo>
                    <a:pt x="33" y="147"/>
                    <a:pt x="65" y="167"/>
                    <a:pt x="99" y="167"/>
                  </a:cubicBezTo>
                  <a:cubicBezTo>
                    <a:pt x="109" y="167"/>
                    <a:pt x="118" y="166"/>
                    <a:pt x="128" y="163"/>
                  </a:cubicBezTo>
                  <a:cubicBezTo>
                    <a:pt x="165" y="140"/>
                    <a:pt x="180" y="96"/>
                    <a:pt x="165" y="51"/>
                  </a:cubicBezTo>
                  <a:cubicBezTo>
                    <a:pt x="148" y="17"/>
                    <a:pt x="119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32"/>
            <p:cNvSpPr/>
            <p:nvPr/>
          </p:nvSpPr>
          <p:spPr>
            <a:xfrm>
              <a:off x="1445253" y="1799356"/>
              <a:ext cx="29540" cy="31223"/>
            </a:xfrm>
            <a:custGeom>
              <a:avLst/>
              <a:gdLst/>
              <a:ahLst/>
              <a:cxnLst/>
              <a:rect l="l" t="t" r="r" b="b"/>
              <a:pathLst>
                <a:path w="158" h="167" extrusionOk="0">
                  <a:moveTo>
                    <a:pt x="69" y="1"/>
                  </a:moveTo>
                  <a:cubicBezTo>
                    <a:pt x="61" y="1"/>
                    <a:pt x="53" y="2"/>
                    <a:pt x="45" y="5"/>
                  </a:cubicBezTo>
                  <a:cubicBezTo>
                    <a:pt x="16" y="20"/>
                    <a:pt x="1" y="65"/>
                    <a:pt x="23" y="110"/>
                  </a:cubicBezTo>
                  <a:cubicBezTo>
                    <a:pt x="35" y="145"/>
                    <a:pt x="65" y="166"/>
                    <a:pt x="92" y="166"/>
                  </a:cubicBezTo>
                  <a:cubicBezTo>
                    <a:pt x="99" y="166"/>
                    <a:pt x="106" y="165"/>
                    <a:pt x="112" y="162"/>
                  </a:cubicBezTo>
                  <a:cubicBezTo>
                    <a:pt x="150" y="147"/>
                    <a:pt x="157" y="102"/>
                    <a:pt x="142" y="57"/>
                  </a:cubicBezTo>
                  <a:cubicBezTo>
                    <a:pt x="124" y="22"/>
                    <a:pt x="97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32"/>
            <p:cNvSpPr/>
            <p:nvPr/>
          </p:nvSpPr>
          <p:spPr>
            <a:xfrm>
              <a:off x="1475915" y="1790382"/>
              <a:ext cx="18323" cy="28419"/>
            </a:xfrm>
            <a:custGeom>
              <a:avLst/>
              <a:gdLst/>
              <a:ahLst/>
              <a:cxnLst/>
              <a:rect l="l" t="t" r="r" b="b"/>
              <a:pathLst>
                <a:path w="98" h="152" extrusionOk="0">
                  <a:moveTo>
                    <a:pt x="21" y="0"/>
                  </a:moveTo>
                  <a:cubicBezTo>
                    <a:pt x="19" y="0"/>
                    <a:pt x="17" y="0"/>
                    <a:pt x="15" y="1"/>
                  </a:cubicBezTo>
                  <a:cubicBezTo>
                    <a:pt x="1" y="9"/>
                    <a:pt x="1" y="46"/>
                    <a:pt x="15" y="91"/>
                  </a:cubicBezTo>
                  <a:cubicBezTo>
                    <a:pt x="35" y="130"/>
                    <a:pt x="60" y="152"/>
                    <a:pt x="76" y="152"/>
                  </a:cubicBezTo>
                  <a:cubicBezTo>
                    <a:pt x="78" y="152"/>
                    <a:pt x="81" y="151"/>
                    <a:pt x="82" y="150"/>
                  </a:cubicBezTo>
                  <a:cubicBezTo>
                    <a:pt x="97" y="143"/>
                    <a:pt x="97" y="105"/>
                    <a:pt x="75" y="61"/>
                  </a:cubicBezTo>
                  <a:cubicBezTo>
                    <a:pt x="62" y="27"/>
                    <a:pt x="36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32"/>
            <p:cNvSpPr/>
            <p:nvPr/>
          </p:nvSpPr>
          <p:spPr>
            <a:xfrm>
              <a:off x="1377010" y="1830019"/>
              <a:ext cx="29540" cy="30662"/>
            </a:xfrm>
            <a:custGeom>
              <a:avLst/>
              <a:gdLst/>
              <a:ahLst/>
              <a:cxnLst/>
              <a:rect l="l" t="t" r="r" b="b"/>
              <a:pathLst>
                <a:path w="158" h="164" extrusionOk="0">
                  <a:moveTo>
                    <a:pt x="66" y="1"/>
                  </a:moveTo>
                  <a:cubicBezTo>
                    <a:pt x="58" y="1"/>
                    <a:pt x="52" y="2"/>
                    <a:pt x="45" y="5"/>
                  </a:cubicBezTo>
                  <a:cubicBezTo>
                    <a:pt x="8" y="20"/>
                    <a:pt x="1" y="65"/>
                    <a:pt x="16" y="109"/>
                  </a:cubicBezTo>
                  <a:cubicBezTo>
                    <a:pt x="35" y="142"/>
                    <a:pt x="66" y="163"/>
                    <a:pt x="98" y="163"/>
                  </a:cubicBezTo>
                  <a:cubicBezTo>
                    <a:pt x="103" y="163"/>
                    <a:pt x="108" y="163"/>
                    <a:pt x="112" y="162"/>
                  </a:cubicBezTo>
                  <a:cubicBezTo>
                    <a:pt x="142" y="147"/>
                    <a:pt x="157" y="95"/>
                    <a:pt x="135" y="57"/>
                  </a:cubicBezTo>
                  <a:cubicBezTo>
                    <a:pt x="123" y="22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32"/>
            <p:cNvSpPr/>
            <p:nvPr/>
          </p:nvSpPr>
          <p:spPr>
            <a:xfrm>
              <a:off x="1357566" y="1841798"/>
              <a:ext cx="19631" cy="28419"/>
            </a:xfrm>
            <a:custGeom>
              <a:avLst/>
              <a:gdLst/>
              <a:ahLst/>
              <a:cxnLst/>
              <a:rect l="l" t="t" r="r" b="b"/>
              <a:pathLst>
                <a:path w="105" h="152" extrusionOk="0">
                  <a:moveTo>
                    <a:pt x="24" y="0"/>
                  </a:moveTo>
                  <a:cubicBezTo>
                    <a:pt x="21" y="0"/>
                    <a:pt x="18" y="1"/>
                    <a:pt x="15" y="2"/>
                  </a:cubicBezTo>
                  <a:cubicBezTo>
                    <a:pt x="0" y="2"/>
                    <a:pt x="0" y="46"/>
                    <a:pt x="23" y="91"/>
                  </a:cubicBezTo>
                  <a:cubicBezTo>
                    <a:pt x="36" y="124"/>
                    <a:pt x="61" y="152"/>
                    <a:pt x="77" y="152"/>
                  </a:cubicBezTo>
                  <a:cubicBezTo>
                    <a:pt x="79" y="152"/>
                    <a:pt x="81" y="152"/>
                    <a:pt x="82" y="151"/>
                  </a:cubicBezTo>
                  <a:cubicBezTo>
                    <a:pt x="105" y="143"/>
                    <a:pt x="97" y="106"/>
                    <a:pt x="82" y="61"/>
                  </a:cubicBezTo>
                  <a:cubicBezTo>
                    <a:pt x="63" y="22"/>
                    <a:pt x="43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32"/>
            <p:cNvSpPr/>
            <p:nvPr/>
          </p:nvSpPr>
          <p:spPr>
            <a:xfrm>
              <a:off x="175200" y="1433653"/>
              <a:ext cx="559960" cy="419736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53" y="0"/>
                  </a:moveTo>
                  <a:cubicBezTo>
                    <a:pt x="48" y="0"/>
                    <a:pt x="43" y="1"/>
                    <a:pt x="38" y="2"/>
                  </a:cubicBezTo>
                  <a:cubicBezTo>
                    <a:pt x="15" y="10"/>
                    <a:pt x="0" y="32"/>
                    <a:pt x="8" y="62"/>
                  </a:cubicBezTo>
                  <a:cubicBezTo>
                    <a:pt x="455" y="1604"/>
                    <a:pt x="2466" y="2185"/>
                    <a:pt x="2943" y="2244"/>
                  </a:cubicBezTo>
                  <a:lnTo>
                    <a:pt x="2950" y="2244"/>
                  </a:lnTo>
                  <a:cubicBezTo>
                    <a:pt x="2972" y="2244"/>
                    <a:pt x="2995" y="2229"/>
                    <a:pt x="2995" y="2207"/>
                  </a:cubicBezTo>
                  <a:cubicBezTo>
                    <a:pt x="2995" y="2177"/>
                    <a:pt x="2980" y="2155"/>
                    <a:pt x="2950" y="2155"/>
                  </a:cubicBezTo>
                  <a:cubicBezTo>
                    <a:pt x="2488" y="2095"/>
                    <a:pt x="529" y="1529"/>
                    <a:pt x="97" y="32"/>
                  </a:cubicBezTo>
                  <a:cubicBezTo>
                    <a:pt x="91" y="14"/>
                    <a:pt x="75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32"/>
            <p:cNvSpPr/>
            <p:nvPr/>
          </p:nvSpPr>
          <p:spPr>
            <a:xfrm>
              <a:off x="935586" y="1368402"/>
              <a:ext cx="670083" cy="941743"/>
            </a:xfrm>
            <a:custGeom>
              <a:avLst/>
              <a:gdLst/>
              <a:ahLst/>
              <a:cxnLst/>
              <a:rect l="l" t="t" r="r" b="b"/>
              <a:pathLst>
                <a:path w="3584" h="5037" extrusionOk="0">
                  <a:moveTo>
                    <a:pt x="48" y="1"/>
                  </a:moveTo>
                  <a:cubicBezTo>
                    <a:pt x="40" y="1"/>
                    <a:pt x="31" y="3"/>
                    <a:pt x="23" y="9"/>
                  </a:cubicBezTo>
                  <a:cubicBezTo>
                    <a:pt x="8" y="24"/>
                    <a:pt x="0" y="53"/>
                    <a:pt x="15" y="76"/>
                  </a:cubicBezTo>
                  <a:cubicBezTo>
                    <a:pt x="75" y="165"/>
                    <a:pt x="105" y="329"/>
                    <a:pt x="142" y="545"/>
                  </a:cubicBezTo>
                  <a:cubicBezTo>
                    <a:pt x="224" y="1022"/>
                    <a:pt x="343" y="1737"/>
                    <a:pt x="969" y="2564"/>
                  </a:cubicBezTo>
                  <a:cubicBezTo>
                    <a:pt x="1393" y="3122"/>
                    <a:pt x="3412" y="4947"/>
                    <a:pt x="3494" y="5022"/>
                  </a:cubicBezTo>
                  <a:cubicBezTo>
                    <a:pt x="3501" y="5029"/>
                    <a:pt x="3516" y="5037"/>
                    <a:pt x="3531" y="5037"/>
                  </a:cubicBezTo>
                  <a:cubicBezTo>
                    <a:pt x="3539" y="5037"/>
                    <a:pt x="3553" y="5029"/>
                    <a:pt x="3561" y="5022"/>
                  </a:cubicBezTo>
                  <a:cubicBezTo>
                    <a:pt x="3583" y="4999"/>
                    <a:pt x="3576" y="4970"/>
                    <a:pt x="3561" y="4955"/>
                  </a:cubicBezTo>
                  <a:cubicBezTo>
                    <a:pt x="3539" y="4932"/>
                    <a:pt x="1460" y="3063"/>
                    <a:pt x="1043" y="2504"/>
                  </a:cubicBezTo>
                  <a:cubicBezTo>
                    <a:pt x="432" y="1699"/>
                    <a:pt x="313" y="992"/>
                    <a:pt x="239" y="530"/>
                  </a:cubicBezTo>
                  <a:cubicBezTo>
                    <a:pt x="194" y="292"/>
                    <a:pt x="172" y="128"/>
                    <a:pt x="90" y="24"/>
                  </a:cubicBezTo>
                  <a:cubicBezTo>
                    <a:pt x="80" y="9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32"/>
            <p:cNvSpPr/>
            <p:nvPr/>
          </p:nvSpPr>
          <p:spPr>
            <a:xfrm>
              <a:off x="1063657" y="539400"/>
              <a:ext cx="273156" cy="465917"/>
            </a:xfrm>
            <a:custGeom>
              <a:avLst/>
              <a:gdLst/>
              <a:ahLst/>
              <a:cxnLst/>
              <a:rect l="l" t="t" r="r" b="b"/>
              <a:pathLst>
                <a:path w="1461" h="2492" extrusionOk="0">
                  <a:moveTo>
                    <a:pt x="57" y="0"/>
                  </a:moveTo>
                  <a:cubicBezTo>
                    <a:pt x="39" y="0"/>
                    <a:pt x="19" y="9"/>
                    <a:pt x="8" y="26"/>
                  </a:cubicBezTo>
                  <a:cubicBezTo>
                    <a:pt x="1" y="55"/>
                    <a:pt x="16" y="78"/>
                    <a:pt x="38" y="93"/>
                  </a:cubicBezTo>
                  <a:cubicBezTo>
                    <a:pt x="38" y="93"/>
                    <a:pt x="321" y="212"/>
                    <a:pt x="619" y="562"/>
                  </a:cubicBezTo>
                  <a:cubicBezTo>
                    <a:pt x="902" y="882"/>
                    <a:pt x="1252" y="1471"/>
                    <a:pt x="1364" y="2446"/>
                  </a:cubicBezTo>
                  <a:cubicBezTo>
                    <a:pt x="1364" y="2476"/>
                    <a:pt x="1386" y="2491"/>
                    <a:pt x="1409" y="2491"/>
                  </a:cubicBezTo>
                  <a:lnTo>
                    <a:pt x="1416" y="2491"/>
                  </a:lnTo>
                  <a:cubicBezTo>
                    <a:pt x="1446" y="2491"/>
                    <a:pt x="1461" y="2461"/>
                    <a:pt x="1461" y="2439"/>
                  </a:cubicBezTo>
                  <a:cubicBezTo>
                    <a:pt x="1245" y="502"/>
                    <a:pt x="120" y="26"/>
                    <a:pt x="75" y="3"/>
                  </a:cubicBezTo>
                  <a:cubicBezTo>
                    <a:pt x="70" y="1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08" name="Google Shape;4008;p32"/>
          <p:cNvSpPr txBox="1"/>
          <p:nvPr/>
        </p:nvSpPr>
        <p:spPr>
          <a:xfrm>
            <a:off x="2260950" y="3559749"/>
            <a:ext cx="46221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rPr>
              <a:t>Credits: This presentation template was created by </a:t>
            </a:r>
            <a:r>
              <a:rPr lang="en" sz="1200" b="1" u="sng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rPr>
              <a:t>, including icons by </a:t>
            </a:r>
            <a:r>
              <a:rPr lang="en" sz="1200" b="1" u="sng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rPr>
              <a:t> </a:t>
            </a:r>
            <a:r>
              <a:rPr lang="en" sz="1200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</a:rPr>
              <a:t>and infographics &amp; images by </a:t>
            </a:r>
            <a:r>
              <a:rPr lang="en" sz="1200" b="1" u="sng">
                <a:solidFill>
                  <a:schemeClr val="lt1"/>
                </a:solidFill>
                <a:latin typeface="Actor"/>
                <a:ea typeface="Actor"/>
                <a:cs typeface="Actor"/>
                <a:sym typeface="Acto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 u="sng">
              <a:solidFill>
                <a:schemeClr val="lt1"/>
              </a:solidFill>
              <a:latin typeface="Actor"/>
              <a:ea typeface="Actor"/>
              <a:cs typeface="Actor"/>
              <a:sym typeface="Acto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3">
    <p:bg>
      <p:bgPr>
        <a:solidFill>
          <a:schemeClr val="dk1"/>
        </a:solidFill>
        <a:effectLst/>
      </p:bgPr>
    </p:bg>
    <p:spTree>
      <p:nvGrpSpPr>
        <p:cNvPr id="1" name="Shape 4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0" name="Google Shape;4010;p33"/>
          <p:cNvSpPr/>
          <p:nvPr/>
        </p:nvSpPr>
        <p:spPr>
          <a:xfrm>
            <a:off x="5246550" y="-123974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1" name="Google Shape;4011;p33"/>
          <p:cNvSpPr/>
          <p:nvPr/>
        </p:nvSpPr>
        <p:spPr>
          <a:xfrm rot="10800000">
            <a:off x="-56385" y="3193576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2" name="Google Shape;4012;p33"/>
          <p:cNvSpPr/>
          <p:nvPr/>
        </p:nvSpPr>
        <p:spPr>
          <a:xfrm rot="4781769">
            <a:off x="1146114" y="276965"/>
            <a:ext cx="146111" cy="157500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3" name="Google Shape;4013;p33"/>
          <p:cNvSpPr/>
          <p:nvPr/>
        </p:nvSpPr>
        <p:spPr>
          <a:xfrm rot="-7970380">
            <a:off x="208821" y="1088861"/>
            <a:ext cx="105073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4" name="Google Shape;4014;p33"/>
          <p:cNvGrpSpPr/>
          <p:nvPr/>
        </p:nvGrpSpPr>
        <p:grpSpPr>
          <a:xfrm rot="-2700000">
            <a:off x="7982791" y="-253639"/>
            <a:ext cx="1894787" cy="959727"/>
            <a:chOff x="1065000" y="1089175"/>
            <a:chExt cx="1755525" cy="889189"/>
          </a:xfrm>
        </p:grpSpPr>
        <p:sp>
          <p:nvSpPr>
            <p:cNvPr id="4015" name="Google Shape;4015;p33"/>
            <p:cNvSpPr/>
            <p:nvPr/>
          </p:nvSpPr>
          <p:spPr>
            <a:xfrm>
              <a:off x="2219549" y="1552365"/>
              <a:ext cx="165988" cy="425999"/>
            </a:xfrm>
            <a:custGeom>
              <a:avLst/>
              <a:gdLst/>
              <a:ahLst/>
              <a:cxnLst/>
              <a:rect l="l" t="t" r="r" b="b"/>
              <a:pathLst>
                <a:path w="2325" h="5967" extrusionOk="0">
                  <a:moveTo>
                    <a:pt x="67" y="5297"/>
                  </a:moveTo>
                  <a:lnTo>
                    <a:pt x="1296" y="425"/>
                  </a:lnTo>
                  <a:cubicBezTo>
                    <a:pt x="1363" y="164"/>
                    <a:pt x="1639" y="0"/>
                    <a:pt x="1900" y="68"/>
                  </a:cubicBezTo>
                  <a:cubicBezTo>
                    <a:pt x="2168" y="135"/>
                    <a:pt x="2324" y="410"/>
                    <a:pt x="2257" y="671"/>
                  </a:cubicBezTo>
                  <a:lnTo>
                    <a:pt x="1028" y="5542"/>
                  </a:lnTo>
                  <a:cubicBezTo>
                    <a:pt x="961" y="5803"/>
                    <a:pt x="693" y="5967"/>
                    <a:pt x="425" y="5900"/>
                  </a:cubicBezTo>
                  <a:cubicBezTo>
                    <a:pt x="164" y="5833"/>
                    <a:pt x="0" y="5565"/>
                    <a:pt x="67" y="5297"/>
                  </a:cubicBezTo>
                  <a:close/>
                  <a:moveTo>
                    <a:pt x="1557" y="492"/>
                  </a:moveTo>
                  <a:lnTo>
                    <a:pt x="328" y="5364"/>
                  </a:lnTo>
                  <a:cubicBezTo>
                    <a:pt x="298" y="5483"/>
                    <a:pt x="373" y="5609"/>
                    <a:pt x="492" y="5639"/>
                  </a:cubicBezTo>
                  <a:cubicBezTo>
                    <a:pt x="611" y="5669"/>
                    <a:pt x="738" y="5595"/>
                    <a:pt x="767" y="5475"/>
                  </a:cubicBezTo>
                  <a:lnTo>
                    <a:pt x="1996" y="604"/>
                  </a:lnTo>
                  <a:cubicBezTo>
                    <a:pt x="2034" y="485"/>
                    <a:pt x="1959" y="358"/>
                    <a:pt x="1833" y="328"/>
                  </a:cubicBezTo>
                  <a:cubicBezTo>
                    <a:pt x="1713" y="298"/>
                    <a:pt x="1587" y="373"/>
                    <a:pt x="1557" y="4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33"/>
            <p:cNvSpPr/>
            <p:nvPr/>
          </p:nvSpPr>
          <p:spPr>
            <a:xfrm>
              <a:off x="2127525" y="1529520"/>
              <a:ext cx="166559" cy="425499"/>
            </a:xfrm>
            <a:custGeom>
              <a:avLst/>
              <a:gdLst/>
              <a:ahLst/>
              <a:cxnLst/>
              <a:rect l="l" t="t" r="r" b="b"/>
              <a:pathLst>
                <a:path w="2333" h="5960" extrusionOk="0">
                  <a:moveTo>
                    <a:pt x="68" y="5289"/>
                  </a:moveTo>
                  <a:lnTo>
                    <a:pt x="1304" y="425"/>
                  </a:lnTo>
                  <a:cubicBezTo>
                    <a:pt x="1371" y="157"/>
                    <a:pt x="1639" y="0"/>
                    <a:pt x="1907" y="67"/>
                  </a:cubicBezTo>
                  <a:cubicBezTo>
                    <a:pt x="2168" y="134"/>
                    <a:pt x="2332" y="402"/>
                    <a:pt x="2265" y="663"/>
                  </a:cubicBezTo>
                  <a:lnTo>
                    <a:pt x="1029" y="5535"/>
                  </a:lnTo>
                  <a:cubicBezTo>
                    <a:pt x="961" y="5803"/>
                    <a:pt x="693" y="5959"/>
                    <a:pt x="433" y="5892"/>
                  </a:cubicBezTo>
                  <a:cubicBezTo>
                    <a:pt x="164" y="5825"/>
                    <a:pt x="1" y="5557"/>
                    <a:pt x="68" y="5289"/>
                  </a:cubicBezTo>
                  <a:close/>
                  <a:moveTo>
                    <a:pt x="1565" y="492"/>
                  </a:moveTo>
                  <a:lnTo>
                    <a:pt x="328" y="5356"/>
                  </a:lnTo>
                  <a:cubicBezTo>
                    <a:pt x="299" y="5482"/>
                    <a:pt x="373" y="5602"/>
                    <a:pt x="492" y="5631"/>
                  </a:cubicBezTo>
                  <a:cubicBezTo>
                    <a:pt x="619" y="5661"/>
                    <a:pt x="738" y="5587"/>
                    <a:pt x="768" y="5468"/>
                  </a:cubicBezTo>
                  <a:lnTo>
                    <a:pt x="2004" y="604"/>
                  </a:lnTo>
                  <a:cubicBezTo>
                    <a:pt x="2034" y="477"/>
                    <a:pt x="1960" y="358"/>
                    <a:pt x="1840" y="328"/>
                  </a:cubicBezTo>
                  <a:cubicBezTo>
                    <a:pt x="1721" y="298"/>
                    <a:pt x="1595" y="365"/>
                    <a:pt x="1565" y="4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3"/>
            <p:cNvSpPr/>
            <p:nvPr/>
          </p:nvSpPr>
          <p:spPr>
            <a:xfrm>
              <a:off x="2036072" y="1506103"/>
              <a:ext cx="165988" cy="425999"/>
            </a:xfrm>
            <a:custGeom>
              <a:avLst/>
              <a:gdLst/>
              <a:ahLst/>
              <a:cxnLst/>
              <a:rect l="l" t="t" r="r" b="b"/>
              <a:pathLst>
                <a:path w="2325" h="5967" extrusionOk="0">
                  <a:moveTo>
                    <a:pt x="67" y="5297"/>
                  </a:moveTo>
                  <a:lnTo>
                    <a:pt x="1296" y="425"/>
                  </a:lnTo>
                  <a:cubicBezTo>
                    <a:pt x="1364" y="164"/>
                    <a:pt x="1639" y="0"/>
                    <a:pt x="1900" y="67"/>
                  </a:cubicBezTo>
                  <a:cubicBezTo>
                    <a:pt x="2168" y="135"/>
                    <a:pt x="2324" y="403"/>
                    <a:pt x="2257" y="671"/>
                  </a:cubicBezTo>
                  <a:lnTo>
                    <a:pt x="1028" y="5535"/>
                  </a:lnTo>
                  <a:cubicBezTo>
                    <a:pt x="961" y="5803"/>
                    <a:pt x="693" y="5967"/>
                    <a:pt x="425" y="5900"/>
                  </a:cubicBezTo>
                  <a:cubicBezTo>
                    <a:pt x="157" y="5833"/>
                    <a:pt x="0" y="5557"/>
                    <a:pt x="67" y="5297"/>
                  </a:cubicBezTo>
                  <a:close/>
                  <a:moveTo>
                    <a:pt x="1557" y="492"/>
                  </a:moveTo>
                  <a:lnTo>
                    <a:pt x="328" y="5364"/>
                  </a:lnTo>
                  <a:cubicBezTo>
                    <a:pt x="298" y="5483"/>
                    <a:pt x="373" y="5602"/>
                    <a:pt x="492" y="5639"/>
                  </a:cubicBezTo>
                  <a:cubicBezTo>
                    <a:pt x="611" y="5669"/>
                    <a:pt x="738" y="5594"/>
                    <a:pt x="768" y="5475"/>
                  </a:cubicBezTo>
                  <a:lnTo>
                    <a:pt x="1997" y="604"/>
                  </a:lnTo>
                  <a:cubicBezTo>
                    <a:pt x="2026" y="485"/>
                    <a:pt x="1959" y="358"/>
                    <a:pt x="1833" y="328"/>
                  </a:cubicBezTo>
                  <a:cubicBezTo>
                    <a:pt x="1714" y="298"/>
                    <a:pt x="1587" y="373"/>
                    <a:pt x="1557" y="4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3"/>
            <p:cNvSpPr/>
            <p:nvPr/>
          </p:nvSpPr>
          <p:spPr>
            <a:xfrm>
              <a:off x="1563815" y="1460341"/>
              <a:ext cx="974865" cy="513812"/>
            </a:xfrm>
            <a:custGeom>
              <a:avLst/>
              <a:gdLst/>
              <a:ahLst/>
              <a:cxnLst/>
              <a:rect l="l" t="t" r="r" b="b"/>
              <a:pathLst>
                <a:path w="13655" h="7197" extrusionOk="0">
                  <a:moveTo>
                    <a:pt x="306" y="1945"/>
                  </a:moveTo>
                  <a:cubicBezTo>
                    <a:pt x="612" y="738"/>
                    <a:pt x="1848" y="1"/>
                    <a:pt x="3062" y="306"/>
                  </a:cubicBezTo>
                  <a:lnTo>
                    <a:pt x="11710" y="2496"/>
                  </a:lnTo>
                  <a:cubicBezTo>
                    <a:pt x="12917" y="2802"/>
                    <a:pt x="13654" y="4038"/>
                    <a:pt x="13349" y="5245"/>
                  </a:cubicBezTo>
                  <a:cubicBezTo>
                    <a:pt x="13044" y="6459"/>
                    <a:pt x="11807" y="7196"/>
                    <a:pt x="10600" y="6884"/>
                  </a:cubicBezTo>
                  <a:lnTo>
                    <a:pt x="1945" y="4701"/>
                  </a:lnTo>
                  <a:cubicBezTo>
                    <a:pt x="738" y="4388"/>
                    <a:pt x="1" y="3159"/>
                    <a:pt x="306" y="1945"/>
                  </a:cubicBezTo>
                  <a:close/>
                  <a:moveTo>
                    <a:pt x="2995" y="567"/>
                  </a:moveTo>
                  <a:cubicBezTo>
                    <a:pt x="1930" y="299"/>
                    <a:pt x="843" y="947"/>
                    <a:pt x="567" y="2012"/>
                  </a:cubicBezTo>
                  <a:cubicBezTo>
                    <a:pt x="299" y="3077"/>
                    <a:pt x="947" y="4165"/>
                    <a:pt x="2012" y="4440"/>
                  </a:cubicBezTo>
                  <a:lnTo>
                    <a:pt x="10660" y="6630"/>
                  </a:lnTo>
                  <a:cubicBezTo>
                    <a:pt x="11733" y="6898"/>
                    <a:pt x="12820" y="6250"/>
                    <a:pt x="13088" y="5185"/>
                  </a:cubicBezTo>
                  <a:cubicBezTo>
                    <a:pt x="13357" y="4113"/>
                    <a:pt x="12708" y="3025"/>
                    <a:pt x="11643" y="2757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3"/>
            <p:cNvSpPr/>
            <p:nvPr/>
          </p:nvSpPr>
          <p:spPr>
            <a:xfrm>
              <a:off x="1729230" y="1651814"/>
              <a:ext cx="698861" cy="310629"/>
            </a:xfrm>
            <a:custGeom>
              <a:avLst/>
              <a:gdLst/>
              <a:ahLst/>
              <a:cxnLst/>
              <a:rect l="l" t="t" r="r" b="b"/>
              <a:pathLst>
                <a:path w="9789" h="4351" extrusionOk="0">
                  <a:moveTo>
                    <a:pt x="157" y="976"/>
                  </a:moveTo>
                  <a:cubicBezTo>
                    <a:pt x="313" y="373"/>
                    <a:pt x="932" y="0"/>
                    <a:pt x="1535" y="157"/>
                  </a:cubicBezTo>
                  <a:lnTo>
                    <a:pt x="8812" y="1997"/>
                  </a:lnTo>
                  <a:cubicBezTo>
                    <a:pt x="9423" y="2153"/>
                    <a:pt x="9788" y="2771"/>
                    <a:pt x="9639" y="3375"/>
                  </a:cubicBezTo>
                  <a:cubicBezTo>
                    <a:pt x="9483" y="3985"/>
                    <a:pt x="8864" y="4350"/>
                    <a:pt x="8261" y="4202"/>
                  </a:cubicBezTo>
                  <a:lnTo>
                    <a:pt x="976" y="2354"/>
                  </a:lnTo>
                  <a:cubicBezTo>
                    <a:pt x="373" y="2205"/>
                    <a:pt x="0" y="1587"/>
                    <a:pt x="157" y="976"/>
                  </a:cubicBezTo>
                  <a:close/>
                  <a:moveTo>
                    <a:pt x="1468" y="418"/>
                  </a:moveTo>
                  <a:cubicBezTo>
                    <a:pt x="1006" y="298"/>
                    <a:pt x="537" y="581"/>
                    <a:pt x="418" y="1043"/>
                  </a:cubicBezTo>
                  <a:cubicBezTo>
                    <a:pt x="298" y="1505"/>
                    <a:pt x="581" y="1982"/>
                    <a:pt x="1043" y="2094"/>
                  </a:cubicBezTo>
                  <a:lnTo>
                    <a:pt x="8321" y="3941"/>
                  </a:lnTo>
                  <a:cubicBezTo>
                    <a:pt x="8783" y="4053"/>
                    <a:pt x="9259" y="3777"/>
                    <a:pt x="9378" y="3315"/>
                  </a:cubicBezTo>
                  <a:cubicBezTo>
                    <a:pt x="9490" y="2846"/>
                    <a:pt x="9215" y="2377"/>
                    <a:pt x="8745" y="2257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3"/>
            <p:cNvSpPr/>
            <p:nvPr/>
          </p:nvSpPr>
          <p:spPr>
            <a:xfrm>
              <a:off x="1099625" y="1108308"/>
              <a:ext cx="1692216" cy="678657"/>
            </a:xfrm>
            <a:custGeom>
              <a:avLst/>
              <a:gdLst/>
              <a:ahLst/>
              <a:cxnLst/>
              <a:rect l="l" t="t" r="r" b="b"/>
              <a:pathLst>
                <a:path w="23703" h="9506" extrusionOk="0">
                  <a:moveTo>
                    <a:pt x="7069" y="4068"/>
                  </a:moveTo>
                  <a:lnTo>
                    <a:pt x="23099" y="8343"/>
                  </a:lnTo>
                  <a:lnTo>
                    <a:pt x="23702" y="8038"/>
                  </a:lnTo>
                  <a:lnTo>
                    <a:pt x="23337" y="9505"/>
                  </a:lnTo>
                  <a:lnTo>
                    <a:pt x="22950" y="8947"/>
                  </a:lnTo>
                  <a:lnTo>
                    <a:pt x="6816" y="5081"/>
                  </a:lnTo>
                  <a:cubicBezTo>
                    <a:pt x="4164" y="4440"/>
                    <a:pt x="1080" y="4924"/>
                    <a:pt x="0" y="6019"/>
                  </a:cubicBezTo>
                  <a:lnTo>
                    <a:pt x="1527" y="1"/>
                  </a:lnTo>
                  <a:cubicBezTo>
                    <a:pt x="1952" y="1483"/>
                    <a:pt x="4432" y="3375"/>
                    <a:pt x="7069" y="4068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3"/>
            <p:cNvSpPr/>
            <p:nvPr/>
          </p:nvSpPr>
          <p:spPr>
            <a:xfrm>
              <a:off x="2751275" y="1667734"/>
              <a:ext cx="54901" cy="133076"/>
            </a:xfrm>
            <a:custGeom>
              <a:avLst/>
              <a:gdLst/>
              <a:ahLst/>
              <a:cxnLst/>
              <a:rect l="l" t="t" r="r" b="b"/>
              <a:pathLst>
                <a:path w="769" h="1864" extrusionOk="0">
                  <a:moveTo>
                    <a:pt x="157" y="1841"/>
                  </a:moveTo>
                  <a:lnTo>
                    <a:pt x="157" y="1841"/>
                  </a:lnTo>
                  <a:cubicBezTo>
                    <a:pt x="254" y="1863"/>
                    <a:pt x="351" y="1811"/>
                    <a:pt x="373" y="1714"/>
                  </a:cubicBezTo>
                  <a:lnTo>
                    <a:pt x="746" y="247"/>
                  </a:lnTo>
                  <a:cubicBezTo>
                    <a:pt x="768" y="150"/>
                    <a:pt x="709" y="53"/>
                    <a:pt x="612" y="31"/>
                  </a:cubicBezTo>
                  <a:lnTo>
                    <a:pt x="612" y="31"/>
                  </a:lnTo>
                  <a:cubicBezTo>
                    <a:pt x="515" y="1"/>
                    <a:pt x="418" y="60"/>
                    <a:pt x="396" y="157"/>
                  </a:cubicBezTo>
                  <a:lnTo>
                    <a:pt x="23" y="1625"/>
                  </a:lnTo>
                  <a:cubicBezTo>
                    <a:pt x="1" y="1722"/>
                    <a:pt x="61" y="1818"/>
                    <a:pt x="157" y="184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3"/>
            <p:cNvSpPr/>
            <p:nvPr/>
          </p:nvSpPr>
          <p:spPr>
            <a:xfrm>
              <a:off x="1065000" y="1089175"/>
              <a:ext cx="170771" cy="466479"/>
            </a:xfrm>
            <a:custGeom>
              <a:avLst/>
              <a:gdLst/>
              <a:ahLst/>
              <a:cxnLst/>
              <a:rect l="l" t="t" r="r" b="b"/>
              <a:pathLst>
                <a:path w="2392" h="6534" extrusionOk="0">
                  <a:moveTo>
                    <a:pt x="381" y="6474"/>
                  </a:moveTo>
                  <a:lnTo>
                    <a:pt x="381" y="6474"/>
                  </a:lnTo>
                  <a:cubicBezTo>
                    <a:pt x="619" y="6533"/>
                    <a:pt x="865" y="6392"/>
                    <a:pt x="925" y="6153"/>
                  </a:cubicBezTo>
                  <a:lnTo>
                    <a:pt x="2332" y="597"/>
                  </a:lnTo>
                  <a:cubicBezTo>
                    <a:pt x="2392" y="358"/>
                    <a:pt x="2243" y="120"/>
                    <a:pt x="2005" y="60"/>
                  </a:cubicBezTo>
                  <a:lnTo>
                    <a:pt x="2005" y="60"/>
                  </a:lnTo>
                  <a:cubicBezTo>
                    <a:pt x="1766" y="1"/>
                    <a:pt x="1528" y="142"/>
                    <a:pt x="1468" y="381"/>
                  </a:cubicBezTo>
                  <a:lnTo>
                    <a:pt x="61" y="5937"/>
                  </a:lnTo>
                  <a:cubicBezTo>
                    <a:pt x="1" y="6168"/>
                    <a:pt x="142" y="6414"/>
                    <a:pt x="381" y="6474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3"/>
            <p:cNvSpPr/>
            <p:nvPr/>
          </p:nvSpPr>
          <p:spPr>
            <a:xfrm>
              <a:off x="1282031" y="1472763"/>
              <a:ext cx="288783" cy="25416"/>
            </a:xfrm>
            <a:custGeom>
              <a:avLst/>
              <a:gdLst/>
              <a:ahLst/>
              <a:cxnLst/>
              <a:rect l="l" t="t" r="r" b="b"/>
              <a:pathLst>
                <a:path w="4045" h="356" extrusionOk="0">
                  <a:moveTo>
                    <a:pt x="2262" y="1"/>
                  </a:moveTo>
                  <a:cubicBezTo>
                    <a:pt x="1546" y="1"/>
                    <a:pt x="793" y="87"/>
                    <a:pt x="45" y="259"/>
                  </a:cubicBezTo>
                  <a:cubicBezTo>
                    <a:pt x="15" y="266"/>
                    <a:pt x="0" y="296"/>
                    <a:pt x="7" y="318"/>
                  </a:cubicBezTo>
                  <a:cubicBezTo>
                    <a:pt x="15" y="341"/>
                    <a:pt x="30" y="356"/>
                    <a:pt x="52" y="356"/>
                  </a:cubicBezTo>
                  <a:lnTo>
                    <a:pt x="67" y="356"/>
                  </a:lnTo>
                  <a:cubicBezTo>
                    <a:pt x="813" y="182"/>
                    <a:pt x="1563" y="96"/>
                    <a:pt x="2275" y="96"/>
                  </a:cubicBezTo>
                  <a:cubicBezTo>
                    <a:pt x="2879" y="96"/>
                    <a:pt x="3455" y="158"/>
                    <a:pt x="3978" y="281"/>
                  </a:cubicBezTo>
                  <a:cubicBezTo>
                    <a:pt x="3983" y="283"/>
                    <a:pt x="3988" y="283"/>
                    <a:pt x="3992" y="283"/>
                  </a:cubicBezTo>
                  <a:cubicBezTo>
                    <a:pt x="4015" y="283"/>
                    <a:pt x="4031" y="269"/>
                    <a:pt x="4037" y="244"/>
                  </a:cubicBezTo>
                  <a:cubicBezTo>
                    <a:pt x="4045" y="222"/>
                    <a:pt x="4030" y="192"/>
                    <a:pt x="4000" y="192"/>
                  </a:cubicBezTo>
                  <a:cubicBezTo>
                    <a:pt x="3466" y="64"/>
                    <a:pt x="2878" y="1"/>
                    <a:pt x="22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3"/>
            <p:cNvSpPr/>
            <p:nvPr/>
          </p:nvSpPr>
          <p:spPr>
            <a:xfrm>
              <a:off x="1742009" y="1527735"/>
              <a:ext cx="345682" cy="85314"/>
            </a:xfrm>
            <a:custGeom>
              <a:avLst/>
              <a:gdLst/>
              <a:ahLst/>
              <a:cxnLst/>
              <a:rect l="l" t="t" r="r" b="b"/>
              <a:pathLst>
                <a:path w="4842" h="1195" extrusionOk="0">
                  <a:moveTo>
                    <a:pt x="47" y="1"/>
                  </a:moveTo>
                  <a:cubicBezTo>
                    <a:pt x="28" y="1"/>
                    <a:pt x="8" y="14"/>
                    <a:pt x="8" y="33"/>
                  </a:cubicBezTo>
                  <a:cubicBezTo>
                    <a:pt x="0" y="62"/>
                    <a:pt x="15" y="85"/>
                    <a:pt x="37" y="92"/>
                  </a:cubicBezTo>
                  <a:lnTo>
                    <a:pt x="4775" y="1195"/>
                  </a:lnTo>
                  <a:lnTo>
                    <a:pt x="4790" y="1195"/>
                  </a:lnTo>
                  <a:cubicBezTo>
                    <a:pt x="4812" y="1195"/>
                    <a:pt x="4827" y="1180"/>
                    <a:pt x="4834" y="1157"/>
                  </a:cubicBezTo>
                  <a:cubicBezTo>
                    <a:pt x="4842" y="1128"/>
                    <a:pt x="4827" y="1105"/>
                    <a:pt x="4797" y="1098"/>
                  </a:cubicBezTo>
                  <a:lnTo>
                    <a:pt x="60" y="3"/>
                  </a:lnTo>
                  <a:cubicBezTo>
                    <a:pt x="56" y="2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3"/>
            <p:cNvSpPr/>
            <p:nvPr/>
          </p:nvSpPr>
          <p:spPr>
            <a:xfrm>
              <a:off x="2533244" y="1711212"/>
              <a:ext cx="193117" cy="49689"/>
            </a:xfrm>
            <a:custGeom>
              <a:avLst/>
              <a:gdLst/>
              <a:ahLst/>
              <a:cxnLst/>
              <a:rect l="l" t="t" r="r" b="b"/>
              <a:pathLst>
                <a:path w="2705" h="696" extrusionOk="0">
                  <a:moveTo>
                    <a:pt x="56" y="1"/>
                  </a:moveTo>
                  <a:cubicBezTo>
                    <a:pt x="36" y="1"/>
                    <a:pt x="15" y="15"/>
                    <a:pt x="8" y="40"/>
                  </a:cubicBezTo>
                  <a:cubicBezTo>
                    <a:pt x="1" y="62"/>
                    <a:pt x="23" y="92"/>
                    <a:pt x="46" y="92"/>
                  </a:cubicBezTo>
                  <a:lnTo>
                    <a:pt x="2645" y="695"/>
                  </a:lnTo>
                  <a:lnTo>
                    <a:pt x="2653" y="695"/>
                  </a:lnTo>
                  <a:cubicBezTo>
                    <a:pt x="2675" y="695"/>
                    <a:pt x="2697" y="681"/>
                    <a:pt x="2705" y="658"/>
                  </a:cubicBezTo>
                  <a:cubicBezTo>
                    <a:pt x="2705" y="636"/>
                    <a:pt x="2690" y="606"/>
                    <a:pt x="2668" y="599"/>
                  </a:cubicBezTo>
                  <a:lnTo>
                    <a:pt x="68" y="3"/>
                  </a:lnTo>
                  <a:cubicBezTo>
                    <a:pt x="64" y="1"/>
                    <a:pt x="60" y="1"/>
                    <a:pt x="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3"/>
            <p:cNvSpPr/>
            <p:nvPr/>
          </p:nvSpPr>
          <p:spPr>
            <a:xfrm>
              <a:off x="2791183" y="1690508"/>
              <a:ext cx="29342" cy="92739"/>
            </a:xfrm>
            <a:custGeom>
              <a:avLst/>
              <a:gdLst/>
              <a:ahLst/>
              <a:cxnLst/>
              <a:rect l="l" t="t" r="r" b="b"/>
              <a:pathLst>
                <a:path w="411" h="1299" extrusionOk="0">
                  <a:moveTo>
                    <a:pt x="354" y="0"/>
                  </a:moveTo>
                  <a:cubicBezTo>
                    <a:pt x="334" y="0"/>
                    <a:pt x="312" y="15"/>
                    <a:pt x="306" y="39"/>
                  </a:cubicBezTo>
                  <a:lnTo>
                    <a:pt x="1" y="1239"/>
                  </a:lnTo>
                  <a:cubicBezTo>
                    <a:pt x="1" y="1268"/>
                    <a:pt x="16" y="1291"/>
                    <a:pt x="38" y="1298"/>
                  </a:cubicBezTo>
                  <a:lnTo>
                    <a:pt x="53" y="1298"/>
                  </a:lnTo>
                  <a:cubicBezTo>
                    <a:pt x="75" y="1298"/>
                    <a:pt x="90" y="1283"/>
                    <a:pt x="97" y="1261"/>
                  </a:cubicBezTo>
                  <a:lnTo>
                    <a:pt x="403" y="62"/>
                  </a:lnTo>
                  <a:cubicBezTo>
                    <a:pt x="410" y="32"/>
                    <a:pt x="395" y="10"/>
                    <a:pt x="366" y="2"/>
                  </a:cubicBezTo>
                  <a:cubicBezTo>
                    <a:pt x="362" y="1"/>
                    <a:pt x="358" y="0"/>
                    <a:pt x="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3"/>
            <p:cNvSpPr/>
            <p:nvPr/>
          </p:nvSpPr>
          <p:spPr>
            <a:xfrm>
              <a:off x="2426942" y="1599055"/>
              <a:ext cx="184050" cy="54972"/>
            </a:xfrm>
            <a:custGeom>
              <a:avLst/>
              <a:gdLst/>
              <a:ahLst/>
              <a:cxnLst/>
              <a:rect l="l" t="t" r="r" b="b"/>
              <a:pathLst>
                <a:path w="2578" h="770" extrusionOk="0">
                  <a:moveTo>
                    <a:pt x="55" y="0"/>
                  </a:moveTo>
                  <a:cubicBezTo>
                    <a:pt x="35" y="0"/>
                    <a:pt x="14" y="13"/>
                    <a:pt x="8" y="32"/>
                  </a:cubicBezTo>
                  <a:cubicBezTo>
                    <a:pt x="0" y="62"/>
                    <a:pt x="15" y="84"/>
                    <a:pt x="45" y="91"/>
                  </a:cubicBezTo>
                  <a:lnTo>
                    <a:pt x="2510" y="769"/>
                  </a:lnTo>
                  <a:lnTo>
                    <a:pt x="2525" y="769"/>
                  </a:lnTo>
                  <a:cubicBezTo>
                    <a:pt x="2540" y="769"/>
                    <a:pt x="2563" y="762"/>
                    <a:pt x="2570" y="739"/>
                  </a:cubicBezTo>
                  <a:cubicBezTo>
                    <a:pt x="2578" y="710"/>
                    <a:pt x="2563" y="687"/>
                    <a:pt x="2533" y="680"/>
                  </a:cubicBezTo>
                  <a:lnTo>
                    <a:pt x="67" y="2"/>
                  </a:lnTo>
                  <a:cubicBezTo>
                    <a:pt x="63" y="1"/>
                    <a:pt x="59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3"/>
            <p:cNvSpPr/>
            <p:nvPr/>
          </p:nvSpPr>
          <p:spPr>
            <a:xfrm>
              <a:off x="1273464" y="1155784"/>
              <a:ext cx="805736" cy="352536"/>
            </a:xfrm>
            <a:custGeom>
              <a:avLst/>
              <a:gdLst/>
              <a:ahLst/>
              <a:cxnLst/>
              <a:rect l="l" t="t" r="r" b="b"/>
              <a:pathLst>
                <a:path w="11286" h="4938" extrusionOk="0">
                  <a:moveTo>
                    <a:pt x="54" y="0"/>
                  </a:moveTo>
                  <a:cubicBezTo>
                    <a:pt x="43" y="0"/>
                    <a:pt x="33" y="4"/>
                    <a:pt x="23" y="14"/>
                  </a:cubicBezTo>
                  <a:cubicBezTo>
                    <a:pt x="1" y="29"/>
                    <a:pt x="1" y="58"/>
                    <a:pt x="16" y="81"/>
                  </a:cubicBezTo>
                  <a:cubicBezTo>
                    <a:pt x="1215" y="1511"/>
                    <a:pt x="2936" y="2665"/>
                    <a:pt x="4507" y="3097"/>
                  </a:cubicBezTo>
                  <a:lnTo>
                    <a:pt x="11219" y="4937"/>
                  </a:lnTo>
                  <a:lnTo>
                    <a:pt x="11234" y="4937"/>
                  </a:lnTo>
                  <a:cubicBezTo>
                    <a:pt x="11256" y="4937"/>
                    <a:pt x="11271" y="4922"/>
                    <a:pt x="11278" y="4900"/>
                  </a:cubicBezTo>
                  <a:cubicBezTo>
                    <a:pt x="11286" y="4878"/>
                    <a:pt x="11271" y="4848"/>
                    <a:pt x="11248" y="4840"/>
                  </a:cubicBezTo>
                  <a:lnTo>
                    <a:pt x="4537" y="3001"/>
                  </a:lnTo>
                  <a:cubicBezTo>
                    <a:pt x="2980" y="2583"/>
                    <a:pt x="1275" y="1436"/>
                    <a:pt x="90" y="21"/>
                  </a:cubicBezTo>
                  <a:cubicBezTo>
                    <a:pt x="82" y="8"/>
                    <a:pt x="68" y="0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3"/>
            <p:cNvSpPr/>
            <p:nvPr/>
          </p:nvSpPr>
          <p:spPr>
            <a:xfrm>
              <a:off x="1534044" y="1586776"/>
              <a:ext cx="378166" cy="296993"/>
            </a:xfrm>
            <a:custGeom>
              <a:avLst/>
              <a:gdLst/>
              <a:ahLst/>
              <a:cxnLst/>
              <a:rect l="l" t="t" r="r" b="b"/>
              <a:pathLst>
                <a:path w="5297" h="4160" extrusionOk="0">
                  <a:moveTo>
                    <a:pt x="227" y="1"/>
                  </a:moveTo>
                  <a:cubicBezTo>
                    <a:pt x="207" y="1"/>
                    <a:pt x="186" y="15"/>
                    <a:pt x="180" y="40"/>
                  </a:cubicBezTo>
                  <a:cubicBezTo>
                    <a:pt x="1" y="755"/>
                    <a:pt x="112" y="1492"/>
                    <a:pt x="485" y="2126"/>
                  </a:cubicBezTo>
                  <a:cubicBezTo>
                    <a:pt x="865" y="2759"/>
                    <a:pt x="1468" y="3206"/>
                    <a:pt x="2176" y="3384"/>
                  </a:cubicBezTo>
                  <a:lnTo>
                    <a:pt x="5230" y="4159"/>
                  </a:lnTo>
                  <a:lnTo>
                    <a:pt x="5237" y="4159"/>
                  </a:lnTo>
                  <a:cubicBezTo>
                    <a:pt x="5260" y="4159"/>
                    <a:pt x="5282" y="4144"/>
                    <a:pt x="5289" y="4122"/>
                  </a:cubicBezTo>
                  <a:cubicBezTo>
                    <a:pt x="5297" y="4099"/>
                    <a:pt x="5274" y="4070"/>
                    <a:pt x="5252" y="4062"/>
                  </a:cubicBezTo>
                  <a:lnTo>
                    <a:pt x="2206" y="3295"/>
                  </a:lnTo>
                  <a:cubicBezTo>
                    <a:pt x="1513" y="3116"/>
                    <a:pt x="932" y="2684"/>
                    <a:pt x="567" y="2073"/>
                  </a:cubicBezTo>
                  <a:cubicBezTo>
                    <a:pt x="209" y="1463"/>
                    <a:pt x="105" y="748"/>
                    <a:pt x="276" y="62"/>
                  </a:cubicBezTo>
                  <a:cubicBezTo>
                    <a:pt x="284" y="40"/>
                    <a:pt x="269" y="10"/>
                    <a:pt x="239" y="3"/>
                  </a:cubicBezTo>
                  <a:cubicBezTo>
                    <a:pt x="235" y="1"/>
                    <a:pt x="231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0" name="Google Shape;4030;p33"/>
          <p:cNvGrpSpPr/>
          <p:nvPr/>
        </p:nvGrpSpPr>
        <p:grpSpPr>
          <a:xfrm rot="612121" flipH="1">
            <a:off x="-346167" y="4452698"/>
            <a:ext cx="969489" cy="1100328"/>
            <a:chOff x="1658700" y="296075"/>
            <a:chExt cx="702312" cy="797094"/>
          </a:xfrm>
        </p:grpSpPr>
        <p:sp>
          <p:nvSpPr>
            <p:cNvPr id="4031" name="Google Shape;4031;p33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3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33" name="Google Shape;4033;p33"/>
          <p:cNvSpPr/>
          <p:nvPr/>
        </p:nvSpPr>
        <p:spPr>
          <a:xfrm rot="-7331608">
            <a:off x="8649056" y="4026550"/>
            <a:ext cx="105074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4" name="Google Shape;4034;p33"/>
          <p:cNvSpPr/>
          <p:nvPr/>
        </p:nvSpPr>
        <p:spPr>
          <a:xfrm rot="-2402970">
            <a:off x="7653239" y="4722675"/>
            <a:ext cx="160399" cy="135537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5" name="Google Shape;4035;p33"/>
          <p:cNvSpPr/>
          <p:nvPr/>
        </p:nvSpPr>
        <p:spPr>
          <a:xfrm rot="3209966">
            <a:off x="7282930" y="291387"/>
            <a:ext cx="105075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2">
    <p:bg>
      <p:bgPr>
        <a:solidFill>
          <a:schemeClr val="dk1"/>
        </a:solidFill>
        <a:effectLst/>
      </p:bgPr>
    </p:bg>
    <p:spTree>
      <p:nvGrpSpPr>
        <p:cNvPr id="1" name="Shape 4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7" name="Google Shape;4037;p34"/>
          <p:cNvSpPr/>
          <p:nvPr/>
        </p:nvSpPr>
        <p:spPr>
          <a:xfrm flipH="1">
            <a:off x="-30752" y="-123974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8" name="Google Shape;4038;p34"/>
          <p:cNvSpPr/>
          <p:nvPr/>
        </p:nvSpPr>
        <p:spPr>
          <a:xfrm flipH="1">
            <a:off x="7470529" y="226357"/>
            <a:ext cx="113449" cy="120167"/>
          </a:xfrm>
          <a:custGeom>
            <a:avLst/>
            <a:gdLst/>
            <a:ahLst/>
            <a:cxnLst/>
            <a:rect l="l" t="t" r="r" b="b"/>
            <a:pathLst>
              <a:path w="894" h="947" extrusionOk="0">
                <a:moveTo>
                  <a:pt x="894" y="857"/>
                </a:moveTo>
                <a:lnTo>
                  <a:pt x="0" y="947"/>
                </a:lnTo>
                <a:lnTo>
                  <a:pt x="358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9" name="Google Shape;4039;p34"/>
          <p:cNvSpPr/>
          <p:nvPr/>
        </p:nvSpPr>
        <p:spPr>
          <a:xfrm flipH="1">
            <a:off x="8676067" y="2916499"/>
            <a:ext cx="105073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0" name="Google Shape;4040;p34"/>
          <p:cNvGrpSpPr/>
          <p:nvPr/>
        </p:nvGrpSpPr>
        <p:grpSpPr>
          <a:xfrm rot="2533448">
            <a:off x="7752049" y="4459522"/>
            <a:ext cx="1953134" cy="1266933"/>
            <a:chOff x="2667698" y="302121"/>
            <a:chExt cx="1173404" cy="761148"/>
          </a:xfrm>
        </p:grpSpPr>
        <p:sp>
          <p:nvSpPr>
            <p:cNvPr id="4041" name="Google Shape;4041;p34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34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34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34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34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34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34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34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34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34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34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34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34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34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34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34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34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34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34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34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34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34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34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34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4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34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34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34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34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34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34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34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34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34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34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34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34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7" name="Google Shape;4087;p34"/>
          <p:cNvSpPr/>
          <p:nvPr/>
        </p:nvSpPr>
        <p:spPr>
          <a:xfrm rot="-3210454" flipH="1">
            <a:off x="6608168" y="4782400"/>
            <a:ext cx="105074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8" name="Google Shape;4088;p34"/>
          <p:cNvSpPr/>
          <p:nvPr/>
        </p:nvSpPr>
        <p:spPr>
          <a:xfrm rot="7331608" flipH="1">
            <a:off x="292643" y="2875875"/>
            <a:ext cx="105074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9" name="Google Shape;4089;p34"/>
          <p:cNvSpPr/>
          <p:nvPr/>
        </p:nvSpPr>
        <p:spPr>
          <a:xfrm rot="7127260" flipH="1">
            <a:off x="2306138" y="4778951"/>
            <a:ext cx="160398" cy="135535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0" name="Google Shape;4090;p34"/>
          <p:cNvGrpSpPr/>
          <p:nvPr/>
        </p:nvGrpSpPr>
        <p:grpSpPr>
          <a:xfrm rot="-2473637">
            <a:off x="8148861" y="302850"/>
            <a:ext cx="564060" cy="882266"/>
            <a:chOff x="8050860" y="434475"/>
            <a:chExt cx="294380" cy="460501"/>
          </a:xfrm>
        </p:grpSpPr>
        <p:sp>
          <p:nvSpPr>
            <p:cNvPr id="4091" name="Google Shape;4091;p34"/>
            <p:cNvSpPr/>
            <p:nvPr/>
          </p:nvSpPr>
          <p:spPr>
            <a:xfrm>
              <a:off x="8063344" y="453200"/>
              <a:ext cx="281896" cy="428870"/>
            </a:xfrm>
            <a:custGeom>
              <a:avLst/>
              <a:gdLst/>
              <a:ahLst/>
              <a:cxnLst/>
              <a:rect l="l" t="t" r="r" b="b"/>
              <a:pathLst>
                <a:path w="5871" h="8932" extrusionOk="0">
                  <a:moveTo>
                    <a:pt x="5431" y="634"/>
                  </a:moveTo>
                  <a:lnTo>
                    <a:pt x="4261" y="31"/>
                  </a:lnTo>
                  <a:cubicBezTo>
                    <a:pt x="3748" y="1"/>
                    <a:pt x="2720" y="597"/>
                    <a:pt x="1327" y="3308"/>
                  </a:cubicBezTo>
                  <a:cubicBezTo>
                    <a:pt x="209" y="5491"/>
                    <a:pt x="31" y="8277"/>
                    <a:pt x="31" y="8277"/>
                  </a:cubicBezTo>
                  <a:cubicBezTo>
                    <a:pt x="1" y="8329"/>
                    <a:pt x="239" y="8507"/>
                    <a:pt x="567" y="8679"/>
                  </a:cubicBezTo>
                  <a:cubicBezTo>
                    <a:pt x="887" y="8843"/>
                    <a:pt x="1178" y="8932"/>
                    <a:pt x="1200" y="8880"/>
                  </a:cubicBezTo>
                  <a:cubicBezTo>
                    <a:pt x="1200" y="8880"/>
                    <a:pt x="3360" y="7107"/>
                    <a:pt x="4485" y="4925"/>
                  </a:cubicBezTo>
                  <a:cubicBezTo>
                    <a:pt x="5870" y="2213"/>
                    <a:pt x="5751" y="1029"/>
                    <a:pt x="5431" y="63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34"/>
            <p:cNvSpPr/>
            <p:nvPr/>
          </p:nvSpPr>
          <p:spPr>
            <a:xfrm>
              <a:off x="8113806" y="434475"/>
              <a:ext cx="154512" cy="166852"/>
            </a:xfrm>
            <a:custGeom>
              <a:avLst/>
              <a:gdLst/>
              <a:ahLst/>
              <a:cxnLst/>
              <a:rect l="l" t="t" r="r" b="b"/>
              <a:pathLst>
                <a:path w="3218" h="3475" extrusionOk="0">
                  <a:moveTo>
                    <a:pt x="3115" y="1"/>
                  </a:moveTo>
                  <a:cubicBezTo>
                    <a:pt x="2658" y="1"/>
                    <a:pt x="1558" y="399"/>
                    <a:pt x="8" y="3423"/>
                  </a:cubicBezTo>
                  <a:cubicBezTo>
                    <a:pt x="0" y="3437"/>
                    <a:pt x="8" y="3460"/>
                    <a:pt x="22" y="3467"/>
                  </a:cubicBezTo>
                  <a:cubicBezTo>
                    <a:pt x="30" y="3475"/>
                    <a:pt x="37" y="3475"/>
                    <a:pt x="37" y="3475"/>
                  </a:cubicBezTo>
                  <a:cubicBezTo>
                    <a:pt x="52" y="3475"/>
                    <a:pt x="67" y="3467"/>
                    <a:pt x="75" y="3452"/>
                  </a:cubicBezTo>
                  <a:cubicBezTo>
                    <a:pt x="485" y="2654"/>
                    <a:pt x="1911" y="76"/>
                    <a:pt x="3120" y="76"/>
                  </a:cubicBezTo>
                  <a:cubicBezTo>
                    <a:pt x="3140" y="76"/>
                    <a:pt x="3160" y="77"/>
                    <a:pt x="3181" y="78"/>
                  </a:cubicBezTo>
                  <a:cubicBezTo>
                    <a:pt x="3196" y="78"/>
                    <a:pt x="3218" y="63"/>
                    <a:pt x="3218" y="41"/>
                  </a:cubicBezTo>
                  <a:cubicBezTo>
                    <a:pt x="3218" y="19"/>
                    <a:pt x="3203" y="4"/>
                    <a:pt x="3181" y="4"/>
                  </a:cubicBezTo>
                  <a:cubicBezTo>
                    <a:pt x="3160" y="2"/>
                    <a:pt x="3138" y="1"/>
                    <a:pt x="3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34"/>
            <p:cNvSpPr/>
            <p:nvPr/>
          </p:nvSpPr>
          <p:spPr>
            <a:xfrm>
              <a:off x="8216411" y="553741"/>
              <a:ext cx="128824" cy="247901"/>
            </a:xfrm>
            <a:custGeom>
              <a:avLst/>
              <a:gdLst/>
              <a:ahLst/>
              <a:cxnLst/>
              <a:rect l="l" t="t" r="r" b="b"/>
              <a:pathLst>
                <a:path w="2683" h="5163" extrusionOk="0">
                  <a:moveTo>
                    <a:pt x="2645" y="0"/>
                  </a:moveTo>
                  <a:cubicBezTo>
                    <a:pt x="2623" y="0"/>
                    <a:pt x="2608" y="15"/>
                    <a:pt x="2600" y="30"/>
                  </a:cubicBezTo>
                  <a:cubicBezTo>
                    <a:pt x="2459" y="827"/>
                    <a:pt x="2087" y="1810"/>
                    <a:pt x="1491" y="2965"/>
                  </a:cubicBezTo>
                  <a:cubicBezTo>
                    <a:pt x="1141" y="3650"/>
                    <a:pt x="641" y="4372"/>
                    <a:pt x="16" y="5095"/>
                  </a:cubicBezTo>
                  <a:cubicBezTo>
                    <a:pt x="1" y="5110"/>
                    <a:pt x="8" y="5140"/>
                    <a:pt x="23" y="5147"/>
                  </a:cubicBezTo>
                  <a:cubicBezTo>
                    <a:pt x="31" y="5155"/>
                    <a:pt x="38" y="5162"/>
                    <a:pt x="46" y="5162"/>
                  </a:cubicBezTo>
                  <a:cubicBezTo>
                    <a:pt x="53" y="5162"/>
                    <a:pt x="68" y="5155"/>
                    <a:pt x="75" y="5147"/>
                  </a:cubicBezTo>
                  <a:cubicBezTo>
                    <a:pt x="701" y="4417"/>
                    <a:pt x="1200" y="3695"/>
                    <a:pt x="1558" y="2994"/>
                  </a:cubicBezTo>
                  <a:cubicBezTo>
                    <a:pt x="2154" y="1840"/>
                    <a:pt x="2526" y="849"/>
                    <a:pt x="2675" y="45"/>
                  </a:cubicBezTo>
                  <a:cubicBezTo>
                    <a:pt x="2682" y="30"/>
                    <a:pt x="2668" y="7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34"/>
            <p:cNvSpPr/>
            <p:nvPr/>
          </p:nvSpPr>
          <p:spPr>
            <a:xfrm>
              <a:off x="8050860" y="854691"/>
              <a:ext cx="110531" cy="40285"/>
            </a:xfrm>
            <a:custGeom>
              <a:avLst/>
              <a:gdLst/>
              <a:ahLst/>
              <a:cxnLst/>
              <a:rect l="l" t="t" r="r" b="b"/>
              <a:pathLst>
                <a:path w="2302" h="839" extrusionOk="0">
                  <a:moveTo>
                    <a:pt x="2264" y="0"/>
                  </a:moveTo>
                  <a:cubicBezTo>
                    <a:pt x="2253" y="0"/>
                    <a:pt x="2242" y="4"/>
                    <a:pt x="2235" y="11"/>
                  </a:cubicBezTo>
                  <a:cubicBezTo>
                    <a:pt x="1743" y="473"/>
                    <a:pt x="1393" y="756"/>
                    <a:pt x="1386" y="764"/>
                  </a:cubicBezTo>
                  <a:cubicBezTo>
                    <a:pt x="1380" y="766"/>
                    <a:pt x="1373" y="767"/>
                    <a:pt x="1362" y="767"/>
                  </a:cubicBezTo>
                  <a:cubicBezTo>
                    <a:pt x="1280" y="767"/>
                    <a:pt x="1039" y="689"/>
                    <a:pt x="715" y="518"/>
                  </a:cubicBezTo>
                  <a:cubicBezTo>
                    <a:pt x="358" y="339"/>
                    <a:pt x="149" y="175"/>
                    <a:pt x="134" y="123"/>
                  </a:cubicBezTo>
                  <a:cubicBezTo>
                    <a:pt x="142" y="108"/>
                    <a:pt x="134" y="86"/>
                    <a:pt x="119" y="78"/>
                  </a:cubicBezTo>
                  <a:cubicBezTo>
                    <a:pt x="113" y="76"/>
                    <a:pt x="107" y="75"/>
                    <a:pt x="102" y="75"/>
                  </a:cubicBezTo>
                  <a:cubicBezTo>
                    <a:pt x="86" y="75"/>
                    <a:pt x="73" y="82"/>
                    <a:pt x="67" y="93"/>
                  </a:cubicBezTo>
                  <a:cubicBezTo>
                    <a:pt x="0" y="227"/>
                    <a:pt x="566" y="525"/>
                    <a:pt x="685" y="585"/>
                  </a:cubicBezTo>
                  <a:cubicBezTo>
                    <a:pt x="864" y="682"/>
                    <a:pt x="1035" y="749"/>
                    <a:pt x="1170" y="793"/>
                  </a:cubicBezTo>
                  <a:cubicBezTo>
                    <a:pt x="1266" y="831"/>
                    <a:pt x="1326" y="838"/>
                    <a:pt x="1363" y="838"/>
                  </a:cubicBezTo>
                  <a:cubicBezTo>
                    <a:pt x="1408" y="838"/>
                    <a:pt x="1430" y="823"/>
                    <a:pt x="1438" y="808"/>
                  </a:cubicBezTo>
                  <a:cubicBezTo>
                    <a:pt x="1482" y="771"/>
                    <a:pt x="1825" y="503"/>
                    <a:pt x="2287" y="63"/>
                  </a:cubicBezTo>
                  <a:cubicBezTo>
                    <a:pt x="2302" y="49"/>
                    <a:pt x="2302" y="26"/>
                    <a:pt x="2287" y="11"/>
                  </a:cubicBezTo>
                  <a:cubicBezTo>
                    <a:pt x="2283" y="4"/>
                    <a:pt x="2274" y="0"/>
                    <a:pt x="2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34"/>
            <p:cNvSpPr/>
            <p:nvPr/>
          </p:nvSpPr>
          <p:spPr>
            <a:xfrm>
              <a:off x="8256503" y="505103"/>
              <a:ext cx="76584" cy="41533"/>
            </a:xfrm>
            <a:custGeom>
              <a:avLst/>
              <a:gdLst/>
              <a:ahLst/>
              <a:cxnLst/>
              <a:rect l="l" t="t" r="r" b="b"/>
              <a:pathLst>
                <a:path w="1595" h="865" extrusionOk="0">
                  <a:moveTo>
                    <a:pt x="37" y="0"/>
                  </a:moveTo>
                  <a:lnTo>
                    <a:pt x="0" y="67"/>
                  </a:lnTo>
                  <a:lnTo>
                    <a:pt x="1557" y="864"/>
                  </a:lnTo>
                  <a:lnTo>
                    <a:pt x="1594" y="79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34"/>
            <p:cNvSpPr/>
            <p:nvPr/>
          </p:nvSpPr>
          <p:spPr>
            <a:xfrm>
              <a:off x="8245748" y="526517"/>
              <a:ext cx="82298" cy="44798"/>
            </a:xfrm>
            <a:custGeom>
              <a:avLst/>
              <a:gdLst/>
              <a:ahLst/>
              <a:cxnLst/>
              <a:rect l="l" t="t" r="r" b="b"/>
              <a:pathLst>
                <a:path w="1714" h="933" extrusionOk="0">
                  <a:moveTo>
                    <a:pt x="38" y="1"/>
                  </a:moveTo>
                  <a:lnTo>
                    <a:pt x="1" y="68"/>
                  </a:lnTo>
                  <a:lnTo>
                    <a:pt x="1677" y="932"/>
                  </a:lnTo>
                  <a:lnTo>
                    <a:pt x="1714" y="85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34"/>
            <p:cNvSpPr/>
            <p:nvPr/>
          </p:nvSpPr>
          <p:spPr>
            <a:xfrm>
              <a:off x="8234657" y="547643"/>
              <a:ext cx="86619" cy="47247"/>
            </a:xfrm>
            <a:custGeom>
              <a:avLst/>
              <a:gdLst/>
              <a:ahLst/>
              <a:cxnLst/>
              <a:rect l="l" t="t" r="r" b="b"/>
              <a:pathLst>
                <a:path w="1804" h="984" extrusionOk="0">
                  <a:moveTo>
                    <a:pt x="38" y="0"/>
                  </a:moveTo>
                  <a:lnTo>
                    <a:pt x="1" y="75"/>
                  </a:lnTo>
                  <a:lnTo>
                    <a:pt x="1766" y="984"/>
                  </a:lnTo>
                  <a:lnTo>
                    <a:pt x="1803" y="90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34"/>
            <p:cNvSpPr/>
            <p:nvPr/>
          </p:nvSpPr>
          <p:spPr>
            <a:xfrm>
              <a:off x="8223565" y="569106"/>
              <a:ext cx="89500" cy="48303"/>
            </a:xfrm>
            <a:custGeom>
              <a:avLst/>
              <a:gdLst/>
              <a:ahLst/>
              <a:cxnLst/>
              <a:rect l="l" t="t" r="r" b="b"/>
              <a:pathLst>
                <a:path w="1864" h="1006" extrusionOk="0">
                  <a:moveTo>
                    <a:pt x="38" y="0"/>
                  </a:moveTo>
                  <a:lnTo>
                    <a:pt x="1" y="75"/>
                  </a:lnTo>
                  <a:lnTo>
                    <a:pt x="1826" y="1006"/>
                  </a:lnTo>
                  <a:lnTo>
                    <a:pt x="1863" y="93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34"/>
            <p:cNvSpPr/>
            <p:nvPr/>
          </p:nvSpPr>
          <p:spPr>
            <a:xfrm>
              <a:off x="8212858" y="590568"/>
              <a:ext cx="91229" cy="49407"/>
            </a:xfrm>
            <a:custGeom>
              <a:avLst/>
              <a:gdLst/>
              <a:ahLst/>
              <a:cxnLst/>
              <a:rect l="l" t="t" r="r" b="b"/>
              <a:pathLst>
                <a:path w="1900" h="1029" extrusionOk="0">
                  <a:moveTo>
                    <a:pt x="38" y="0"/>
                  </a:moveTo>
                  <a:lnTo>
                    <a:pt x="0" y="75"/>
                  </a:lnTo>
                  <a:lnTo>
                    <a:pt x="1863" y="1028"/>
                  </a:lnTo>
                  <a:lnTo>
                    <a:pt x="1900" y="95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34"/>
            <p:cNvSpPr/>
            <p:nvPr/>
          </p:nvSpPr>
          <p:spPr>
            <a:xfrm>
              <a:off x="8201767" y="612030"/>
              <a:ext cx="92333" cy="49744"/>
            </a:xfrm>
            <a:custGeom>
              <a:avLst/>
              <a:gdLst/>
              <a:ahLst/>
              <a:cxnLst/>
              <a:rect l="l" t="t" r="r" b="b"/>
              <a:pathLst>
                <a:path w="1923" h="1036" extrusionOk="0">
                  <a:moveTo>
                    <a:pt x="38" y="0"/>
                  </a:moveTo>
                  <a:lnTo>
                    <a:pt x="0" y="67"/>
                  </a:lnTo>
                  <a:lnTo>
                    <a:pt x="1885" y="1036"/>
                  </a:lnTo>
                  <a:lnTo>
                    <a:pt x="1922" y="96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34"/>
            <p:cNvSpPr/>
            <p:nvPr/>
          </p:nvSpPr>
          <p:spPr>
            <a:xfrm>
              <a:off x="8190676" y="633492"/>
              <a:ext cx="93053" cy="50080"/>
            </a:xfrm>
            <a:custGeom>
              <a:avLst/>
              <a:gdLst/>
              <a:ahLst/>
              <a:cxnLst/>
              <a:rect l="l" t="t" r="r" b="b"/>
              <a:pathLst>
                <a:path w="1938" h="1043" extrusionOk="0">
                  <a:moveTo>
                    <a:pt x="38" y="0"/>
                  </a:moveTo>
                  <a:lnTo>
                    <a:pt x="1" y="67"/>
                  </a:lnTo>
                  <a:lnTo>
                    <a:pt x="1900" y="1043"/>
                  </a:lnTo>
                  <a:lnTo>
                    <a:pt x="1937" y="96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34"/>
            <p:cNvSpPr/>
            <p:nvPr/>
          </p:nvSpPr>
          <p:spPr>
            <a:xfrm>
              <a:off x="8179969" y="654954"/>
              <a:ext cx="92669" cy="50080"/>
            </a:xfrm>
            <a:custGeom>
              <a:avLst/>
              <a:gdLst/>
              <a:ahLst/>
              <a:cxnLst/>
              <a:rect l="l" t="t" r="r" b="b"/>
              <a:pathLst>
                <a:path w="1930" h="1043" extrusionOk="0">
                  <a:moveTo>
                    <a:pt x="37" y="0"/>
                  </a:moveTo>
                  <a:lnTo>
                    <a:pt x="0" y="67"/>
                  </a:lnTo>
                  <a:lnTo>
                    <a:pt x="1892" y="1043"/>
                  </a:lnTo>
                  <a:lnTo>
                    <a:pt x="1929" y="96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34"/>
            <p:cNvSpPr/>
            <p:nvPr/>
          </p:nvSpPr>
          <p:spPr>
            <a:xfrm>
              <a:off x="8168878" y="676032"/>
              <a:ext cx="91229" cy="49407"/>
            </a:xfrm>
            <a:custGeom>
              <a:avLst/>
              <a:gdLst/>
              <a:ahLst/>
              <a:cxnLst/>
              <a:rect l="l" t="t" r="r" b="b"/>
              <a:pathLst>
                <a:path w="1900" h="1029" extrusionOk="0">
                  <a:moveTo>
                    <a:pt x="37" y="1"/>
                  </a:moveTo>
                  <a:lnTo>
                    <a:pt x="0" y="75"/>
                  </a:lnTo>
                  <a:lnTo>
                    <a:pt x="1862" y="1028"/>
                  </a:lnTo>
                  <a:lnTo>
                    <a:pt x="1900" y="96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34"/>
            <p:cNvSpPr/>
            <p:nvPr/>
          </p:nvSpPr>
          <p:spPr>
            <a:xfrm>
              <a:off x="8157787" y="697494"/>
              <a:ext cx="88732" cy="48351"/>
            </a:xfrm>
            <a:custGeom>
              <a:avLst/>
              <a:gdLst/>
              <a:ahLst/>
              <a:cxnLst/>
              <a:rect l="l" t="t" r="r" b="b"/>
              <a:pathLst>
                <a:path w="1848" h="1007" extrusionOk="0">
                  <a:moveTo>
                    <a:pt x="38" y="0"/>
                  </a:moveTo>
                  <a:lnTo>
                    <a:pt x="0" y="75"/>
                  </a:lnTo>
                  <a:lnTo>
                    <a:pt x="1818" y="1006"/>
                  </a:lnTo>
                  <a:lnTo>
                    <a:pt x="1848" y="93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34"/>
            <p:cNvSpPr/>
            <p:nvPr/>
          </p:nvSpPr>
          <p:spPr>
            <a:xfrm>
              <a:off x="8146695" y="718957"/>
              <a:ext cx="85515" cy="46190"/>
            </a:xfrm>
            <a:custGeom>
              <a:avLst/>
              <a:gdLst/>
              <a:ahLst/>
              <a:cxnLst/>
              <a:rect l="l" t="t" r="r" b="b"/>
              <a:pathLst>
                <a:path w="1781" h="962" extrusionOk="0">
                  <a:moveTo>
                    <a:pt x="38" y="0"/>
                  </a:moveTo>
                  <a:lnTo>
                    <a:pt x="0" y="67"/>
                  </a:lnTo>
                  <a:lnTo>
                    <a:pt x="1743" y="961"/>
                  </a:lnTo>
                  <a:lnTo>
                    <a:pt x="1781" y="89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34"/>
            <p:cNvSpPr/>
            <p:nvPr/>
          </p:nvSpPr>
          <p:spPr>
            <a:xfrm>
              <a:off x="8135940" y="740419"/>
              <a:ext cx="81241" cy="44030"/>
            </a:xfrm>
            <a:custGeom>
              <a:avLst/>
              <a:gdLst/>
              <a:ahLst/>
              <a:cxnLst/>
              <a:rect l="l" t="t" r="r" b="b"/>
              <a:pathLst>
                <a:path w="1692" h="917" extrusionOk="0">
                  <a:moveTo>
                    <a:pt x="38" y="0"/>
                  </a:moveTo>
                  <a:lnTo>
                    <a:pt x="1" y="67"/>
                  </a:lnTo>
                  <a:lnTo>
                    <a:pt x="1655" y="916"/>
                  </a:lnTo>
                  <a:lnTo>
                    <a:pt x="1692" y="84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34"/>
            <p:cNvSpPr/>
            <p:nvPr/>
          </p:nvSpPr>
          <p:spPr>
            <a:xfrm>
              <a:off x="8124849" y="761497"/>
              <a:ext cx="76632" cy="41917"/>
            </a:xfrm>
            <a:custGeom>
              <a:avLst/>
              <a:gdLst/>
              <a:ahLst/>
              <a:cxnLst/>
              <a:rect l="l" t="t" r="r" b="b"/>
              <a:pathLst>
                <a:path w="1596" h="873" extrusionOk="0">
                  <a:moveTo>
                    <a:pt x="38" y="1"/>
                  </a:moveTo>
                  <a:lnTo>
                    <a:pt x="1" y="75"/>
                  </a:lnTo>
                  <a:lnTo>
                    <a:pt x="1558" y="872"/>
                  </a:lnTo>
                  <a:lnTo>
                    <a:pt x="1595" y="80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8" name="Google Shape;4108;p34"/>
          <p:cNvSpPr/>
          <p:nvPr/>
        </p:nvSpPr>
        <p:spPr>
          <a:xfrm rot="-3209966" flipH="1">
            <a:off x="1350243" y="362687"/>
            <a:ext cx="105075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9" name="Google Shape;4109;p34"/>
          <p:cNvGrpSpPr/>
          <p:nvPr/>
        </p:nvGrpSpPr>
        <p:grpSpPr>
          <a:xfrm rot="-2533448" flipH="1">
            <a:off x="-481651" y="4459522"/>
            <a:ext cx="1953134" cy="1266933"/>
            <a:chOff x="2667698" y="302121"/>
            <a:chExt cx="1173404" cy="761148"/>
          </a:xfrm>
        </p:grpSpPr>
        <p:sp>
          <p:nvSpPr>
            <p:cNvPr id="4110" name="Google Shape;4110;p34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34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34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34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34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34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34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34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34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34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34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34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34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34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34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34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34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34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34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4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34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4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4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4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4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4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34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34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4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4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4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34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34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34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4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4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4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4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4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4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4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4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4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4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4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4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"/>
          <p:cNvSpPr txBox="1">
            <a:spLocks noGrp="1"/>
          </p:cNvSpPr>
          <p:nvPr>
            <p:ph type="title"/>
          </p:nvPr>
        </p:nvSpPr>
        <p:spPr>
          <a:xfrm>
            <a:off x="713100" y="532111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6"/>
          <p:cNvSpPr/>
          <p:nvPr/>
        </p:nvSpPr>
        <p:spPr>
          <a:xfrm rot="10800000" flipH="1">
            <a:off x="5430547" y="3193576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6" name="Google Shape;526;p6"/>
          <p:cNvGrpSpPr/>
          <p:nvPr/>
        </p:nvGrpSpPr>
        <p:grpSpPr>
          <a:xfrm rot="-261501" flipH="1">
            <a:off x="8232643" y="2870301"/>
            <a:ext cx="1011831" cy="2505553"/>
            <a:chOff x="545600" y="838175"/>
            <a:chExt cx="822388" cy="2036772"/>
          </a:xfrm>
        </p:grpSpPr>
        <p:sp>
          <p:nvSpPr>
            <p:cNvPr id="527" name="Google Shape;527;p6"/>
            <p:cNvSpPr/>
            <p:nvPr/>
          </p:nvSpPr>
          <p:spPr>
            <a:xfrm>
              <a:off x="545600" y="1572641"/>
              <a:ext cx="801188" cy="1217581"/>
            </a:xfrm>
            <a:custGeom>
              <a:avLst/>
              <a:gdLst/>
              <a:ahLst/>
              <a:cxnLst/>
              <a:rect l="l" t="t" r="r" b="b"/>
              <a:pathLst>
                <a:path w="14935" h="22697" extrusionOk="0">
                  <a:moveTo>
                    <a:pt x="5341" y="0"/>
                  </a:moveTo>
                  <a:cubicBezTo>
                    <a:pt x="6019" y="380"/>
                    <a:pt x="10428" y="1051"/>
                    <a:pt x="10987" y="4499"/>
                  </a:cubicBezTo>
                  <a:cubicBezTo>
                    <a:pt x="11263" y="6220"/>
                    <a:pt x="10265" y="7397"/>
                    <a:pt x="10265" y="7397"/>
                  </a:cubicBezTo>
                  <a:cubicBezTo>
                    <a:pt x="10265" y="7397"/>
                    <a:pt x="9788" y="10175"/>
                    <a:pt x="12857" y="10354"/>
                  </a:cubicBezTo>
                  <a:cubicBezTo>
                    <a:pt x="12857" y="10354"/>
                    <a:pt x="14935" y="13125"/>
                    <a:pt x="14816" y="16134"/>
                  </a:cubicBezTo>
                  <a:cubicBezTo>
                    <a:pt x="14704" y="18995"/>
                    <a:pt x="13043" y="21289"/>
                    <a:pt x="8708" y="21996"/>
                  </a:cubicBezTo>
                  <a:cubicBezTo>
                    <a:pt x="4373" y="22697"/>
                    <a:pt x="2071" y="21043"/>
                    <a:pt x="1058" y="18361"/>
                  </a:cubicBezTo>
                  <a:cubicBezTo>
                    <a:pt x="0" y="15546"/>
                    <a:pt x="1095" y="12261"/>
                    <a:pt x="1095" y="12261"/>
                  </a:cubicBezTo>
                  <a:cubicBezTo>
                    <a:pt x="3948" y="11121"/>
                    <a:pt x="2622" y="8633"/>
                    <a:pt x="2622" y="8633"/>
                  </a:cubicBezTo>
                  <a:cubicBezTo>
                    <a:pt x="2622" y="8633"/>
                    <a:pt x="1304" y="7836"/>
                    <a:pt x="1021" y="6116"/>
                  </a:cubicBezTo>
                  <a:cubicBezTo>
                    <a:pt x="462" y="2667"/>
                    <a:pt x="4425" y="633"/>
                    <a:pt x="4954" y="67"/>
                  </a:cubicBezTo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997138" y="2721469"/>
              <a:ext cx="40395" cy="153478"/>
            </a:xfrm>
            <a:custGeom>
              <a:avLst/>
              <a:gdLst/>
              <a:ahLst/>
              <a:cxnLst/>
              <a:rect l="l" t="t" r="r" b="b"/>
              <a:pathLst>
                <a:path w="753" h="2861" extrusionOk="0">
                  <a:moveTo>
                    <a:pt x="753" y="2831"/>
                  </a:moveTo>
                  <a:lnTo>
                    <a:pt x="566" y="2861"/>
                  </a:lnTo>
                  <a:lnTo>
                    <a:pt x="0" y="60"/>
                  </a:lnTo>
                  <a:lnTo>
                    <a:pt x="402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683846" y="855342"/>
              <a:ext cx="253794" cy="1152080"/>
            </a:xfrm>
            <a:custGeom>
              <a:avLst/>
              <a:gdLst/>
              <a:ahLst/>
              <a:cxnLst/>
              <a:rect l="l" t="t" r="r" b="b"/>
              <a:pathLst>
                <a:path w="4731" h="21476" extrusionOk="0">
                  <a:moveTo>
                    <a:pt x="0" y="135"/>
                  </a:moveTo>
                  <a:lnTo>
                    <a:pt x="2980" y="21476"/>
                  </a:lnTo>
                  <a:lnTo>
                    <a:pt x="3859" y="21334"/>
                  </a:lnTo>
                  <a:lnTo>
                    <a:pt x="4730" y="21192"/>
                  </a:lnTo>
                  <a:lnTo>
                    <a:pt x="820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913611" y="2346269"/>
              <a:ext cx="112708" cy="395632"/>
            </a:xfrm>
            <a:custGeom>
              <a:avLst/>
              <a:gdLst/>
              <a:ahLst/>
              <a:cxnLst/>
              <a:rect l="l" t="t" r="r" b="b"/>
              <a:pathLst>
                <a:path w="2101" h="7375" extrusionOk="0">
                  <a:moveTo>
                    <a:pt x="2101" y="7285"/>
                  </a:moveTo>
                  <a:lnTo>
                    <a:pt x="1520" y="7374"/>
                  </a:lnTo>
                  <a:lnTo>
                    <a:pt x="0" y="209"/>
                  </a:lnTo>
                  <a:lnTo>
                    <a:pt x="1274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849290" y="2318695"/>
              <a:ext cx="194624" cy="51982"/>
            </a:xfrm>
            <a:custGeom>
              <a:avLst/>
              <a:gdLst/>
              <a:ahLst/>
              <a:cxnLst/>
              <a:rect l="l" t="t" r="r" b="b"/>
              <a:pathLst>
                <a:path w="3628" h="969" extrusionOk="0">
                  <a:moveTo>
                    <a:pt x="3628" y="387"/>
                  </a:moveTo>
                  <a:lnTo>
                    <a:pt x="67" y="968"/>
                  </a:lnTo>
                  <a:lnTo>
                    <a:pt x="0" y="574"/>
                  </a:lnTo>
                  <a:lnTo>
                    <a:pt x="356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660671" y="967247"/>
              <a:ext cx="32831" cy="33206"/>
            </a:xfrm>
            <a:custGeom>
              <a:avLst/>
              <a:gdLst/>
              <a:ahLst/>
              <a:cxnLst/>
              <a:rect l="l" t="t" r="r" b="b"/>
              <a:pathLst>
                <a:path w="612" h="619" extrusionOk="0">
                  <a:moveTo>
                    <a:pt x="589" y="269"/>
                  </a:moveTo>
                  <a:cubicBezTo>
                    <a:pt x="611" y="418"/>
                    <a:pt x="507" y="567"/>
                    <a:pt x="350" y="596"/>
                  </a:cubicBezTo>
                  <a:cubicBezTo>
                    <a:pt x="194" y="619"/>
                    <a:pt x="45" y="514"/>
                    <a:pt x="23" y="358"/>
                  </a:cubicBezTo>
                  <a:cubicBezTo>
                    <a:pt x="0" y="202"/>
                    <a:pt x="105" y="53"/>
                    <a:pt x="261" y="30"/>
                  </a:cubicBezTo>
                  <a:cubicBezTo>
                    <a:pt x="417" y="0"/>
                    <a:pt x="559" y="112"/>
                    <a:pt x="589" y="26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653053" y="894503"/>
              <a:ext cx="32831" cy="32831"/>
            </a:xfrm>
            <a:custGeom>
              <a:avLst/>
              <a:gdLst/>
              <a:ahLst/>
              <a:cxnLst/>
              <a:rect l="l" t="t" r="r" b="b"/>
              <a:pathLst>
                <a:path w="612" h="612" extrusionOk="0">
                  <a:moveTo>
                    <a:pt x="589" y="261"/>
                  </a:moveTo>
                  <a:cubicBezTo>
                    <a:pt x="612" y="418"/>
                    <a:pt x="507" y="559"/>
                    <a:pt x="351" y="589"/>
                  </a:cubicBezTo>
                  <a:cubicBezTo>
                    <a:pt x="194" y="612"/>
                    <a:pt x="53" y="507"/>
                    <a:pt x="23" y="351"/>
                  </a:cubicBezTo>
                  <a:cubicBezTo>
                    <a:pt x="1" y="194"/>
                    <a:pt x="105" y="53"/>
                    <a:pt x="262" y="23"/>
                  </a:cubicBezTo>
                  <a:cubicBezTo>
                    <a:pt x="418" y="1"/>
                    <a:pt x="567" y="105"/>
                    <a:pt x="589" y="26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755785" y="952065"/>
              <a:ext cx="33206" cy="32831"/>
            </a:xfrm>
            <a:custGeom>
              <a:avLst/>
              <a:gdLst/>
              <a:ahLst/>
              <a:cxnLst/>
              <a:rect l="l" t="t" r="r" b="b"/>
              <a:pathLst>
                <a:path w="619" h="612" extrusionOk="0">
                  <a:moveTo>
                    <a:pt x="30" y="350"/>
                  </a:moveTo>
                  <a:cubicBezTo>
                    <a:pt x="52" y="507"/>
                    <a:pt x="201" y="611"/>
                    <a:pt x="358" y="589"/>
                  </a:cubicBezTo>
                  <a:cubicBezTo>
                    <a:pt x="514" y="559"/>
                    <a:pt x="618" y="418"/>
                    <a:pt x="596" y="261"/>
                  </a:cubicBezTo>
                  <a:cubicBezTo>
                    <a:pt x="566" y="105"/>
                    <a:pt x="417" y="0"/>
                    <a:pt x="268" y="23"/>
                  </a:cubicBezTo>
                  <a:cubicBezTo>
                    <a:pt x="112" y="45"/>
                    <a:pt x="0" y="194"/>
                    <a:pt x="30" y="35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739798" y="880555"/>
              <a:ext cx="33206" cy="32777"/>
            </a:xfrm>
            <a:custGeom>
              <a:avLst/>
              <a:gdLst/>
              <a:ahLst/>
              <a:cxnLst/>
              <a:rect l="l" t="t" r="r" b="b"/>
              <a:pathLst>
                <a:path w="619" h="611" extrusionOk="0">
                  <a:moveTo>
                    <a:pt x="30" y="350"/>
                  </a:moveTo>
                  <a:cubicBezTo>
                    <a:pt x="52" y="507"/>
                    <a:pt x="201" y="611"/>
                    <a:pt x="358" y="589"/>
                  </a:cubicBezTo>
                  <a:cubicBezTo>
                    <a:pt x="514" y="559"/>
                    <a:pt x="618" y="417"/>
                    <a:pt x="596" y="261"/>
                  </a:cubicBezTo>
                  <a:cubicBezTo>
                    <a:pt x="566" y="104"/>
                    <a:pt x="417" y="0"/>
                    <a:pt x="268" y="22"/>
                  </a:cubicBezTo>
                  <a:cubicBezTo>
                    <a:pt x="112" y="45"/>
                    <a:pt x="0" y="194"/>
                    <a:pt x="30" y="35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664640" y="838175"/>
              <a:ext cx="115927" cy="199452"/>
            </a:xfrm>
            <a:custGeom>
              <a:avLst/>
              <a:gdLst/>
              <a:ahLst/>
              <a:cxnLst/>
              <a:rect l="l" t="t" r="r" b="b"/>
              <a:pathLst>
                <a:path w="2161" h="3718" extrusionOk="0">
                  <a:moveTo>
                    <a:pt x="2161" y="3434"/>
                  </a:moveTo>
                  <a:lnTo>
                    <a:pt x="411" y="3717"/>
                  </a:lnTo>
                  <a:lnTo>
                    <a:pt x="1" y="239"/>
                  </a:lnTo>
                  <a:lnTo>
                    <a:pt x="1446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691034" y="2044940"/>
              <a:ext cx="133522" cy="291346"/>
            </a:xfrm>
            <a:custGeom>
              <a:avLst/>
              <a:gdLst/>
              <a:ahLst/>
              <a:cxnLst/>
              <a:rect l="l" t="t" r="r" b="b"/>
              <a:pathLst>
                <a:path w="2489" h="5431" extrusionOk="0">
                  <a:moveTo>
                    <a:pt x="2399" y="247"/>
                  </a:moveTo>
                  <a:cubicBezTo>
                    <a:pt x="2354" y="165"/>
                    <a:pt x="2272" y="90"/>
                    <a:pt x="2183" y="53"/>
                  </a:cubicBezTo>
                  <a:cubicBezTo>
                    <a:pt x="2086" y="8"/>
                    <a:pt x="1982" y="1"/>
                    <a:pt x="1885" y="8"/>
                  </a:cubicBezTo>
                  <a:cubicBezTo>
                    <a:pt x="1788" y="23"/>
                    <a:pt x="1691" y="60"/>
                    <a:pt x="1609" y="120"/>
                  </a:cubicBezTo>
                  <a:cubicBezTo>
                    <a:pt x="1520" y="172"/>
                    <a:pt x="1460" y="254"/>
                    <a:pt x="1408" y="328"/>
                  </a:cubicBezTo>
                  <a:cubicBezTo>
                    <a:pt x="1304" y="492"/>
                    <a:pt x="1252" y="664"/>
                    <a:pt x="1215" y="835"/>
                  </a:cubicBezTo>
                  <a:cubicBezTo>
                    <a:pt x="1081" y="1520"/>
                    <a:pt x="1177" y="2198"/>
                    <a:pt x="1274" y="2839"/>
                  </a:cubicBezTo>
                  <a:cubicBezTo>
                    <a:pt x="1326" y="3159"/>
                    <a:pt x="1356" y="3479"/>
                    <a:pt x="1364" y="3800"/>
                  </a:cubicBezTo>
                  <a:cubicBezTo>
                    <a:pt x="1364" y="3874"/>
                    <a:pt x="1371" y="3956"/>
                    <a:pt x="1364" y="4030"/>
                  </a:cubicBezTo>
                  <a:lnTo>
                    <a:pt x="1356" y="4150"/>
                  </a:lnTo>
                  <a:lnTo>
                    <a:pt x="1349" y="4269"/>
                  </a:lnTo>
                  <a:cubicBezTo>
                    <a:pt x="1341" y="4343"/>
                    <a:pt x="1319" y="4418"/>
                    <a:pt x="1311" y="4492"/>
                  </a:cubicBezTo>
                  <a:cubicBezTo>
                    <a:pt x="1304" y="4530"/>
                    <a:pt x="1289" y="4567"/>
                    <a:pt x="1282" y="4597"/>
                  </a:cubicBezTo>
                  <a:lnTo>
                    <a:pt x="1267" y="4656"/>
                  </a:lnTo>
                  <a:lnTo>
                    <a:pt x="1244" y="4701"/>
                  </a:lnTo>
                  <a:cubicBezTo>
                    <a:pt x="1192" y="4842"/>
                    <a:pt x="1110" y="4962"/>
                    <a:pt x="999" y="5051"/>
                  </a:cubicBezTo>
                  <a:cubicBezTo>
                    <a:pt x="954" y="5096"/>
                    <a:pt x="887" y="5125"/>
                    <a:pt x="820" y="5163"/>
                  </a:cubicBezTo>
                  <a:cubicBezTo>
                    <a:pt x="753" y="5185"/>
                    <a:pt x="686" y="5215"/>
                    <a:pt x="619" y="5222"/>
                  </a:cubicBezTo>
                  <a:cubicBezTo>
                    <a:pt x="477" y="5245"/>
                    <a:pt x="328" y="5222"/>
                    <a:pt x="231" y="5125"/>
                  </a:cubicBezTo>
                  <a:cubicBezTo>
                    <a:pt x="194" y="5088"/>
                    <a:pt x="172" y="5044"/>
                    <a:pt x="149" y="4991"/>
                  </a:cubicBezTo>
                  <a:cubicBezTo>
                    <a:pt x="209" y="5029"/>
                    <a:pt x="284" y="5051"/>
                    <a:pt x="358" y="5036"/>
                  </a:cubicBezTo>
                  <a:cubicBezTo>
                    <a:pt x="514" y="5014"/>
                    <a:pt x="619" y="4865"/>
                    <a:pt x="596" y="4708"/>
                  </a:cubicBezTo>
                  <a:cubicBezTo>
                    <a:pt x="567" y="4552"/>
                    <a:pt x="425" y="4448"/>
                    <a:pt x="269" y="4470"/>
                  </a:cubicBezTo>
                  <a:cubicBezTo>
                    <a:pt x="142" y="4492"/>
                    <a:pt x="53" y="4589"/>
                    <a:pt x="30" y="4701"/>
                  </a:cubicBezTo>
                  <a:cubicBezTo>
                    <a:pt x="30" y="4701"/>
                    <a:pt x="30" y="4708"/>
                    <a:pt x="30" y="4708"/>
                  </a:cubicBezTo>
                  <a:cubicBezTo>
                    <a:pt x="15" y="4790"/>
                    <a:pt x="0" y="4880"/>
                    <a:pt x="15" y="4969"/>
                  </a:cubicBezTo>
                  <a:cubicBezTo>
                    <a:pt x="23" y="5058"/>
                    <a:pt x="53" y="5155"/>
                    <a:pt x="120" y="5230"/>
                  </a:cubicBezTo>
                  <a:cubicBezTo>
                    <a:pt x="179" y="5312"/>
                    <a:pt x="269" y="5364"/>
                    <a:pt x="358" y="5394"/>
                  </a:cubicBezTo>
                  <a:cubicBezTo>
                    <a:pt x="447" y="5423"/>
                    <a:pt x="544" y="5431"/>
                    <a:pt x="634" y="5431"/>
                  </a:cubicBezTo>
                  <a:cubicBezTo>
                    <a:pt x="730" y="5431"/>
                    <a:pt x="812" y="5401"/>
                    <a:pt x="909" y="5379"/>
                  </a:cubicBezTo>
                  <a:cubicBezTo>
                    <a:pt x="991" y="5341"/>
                    <a:pt x="1081" y="5304"/>
                    <a:pt x="1155" y="5245"/>
                  </a:cubicBezTo>
                  <a:cubicBezTo>
                    <a:pt x="1192" y="5222"/>
                    <a:pt x="1230" y="5192"/>
                    <a:pt x="1259" y="5155"/>
                  </a:cubicBezTo>
                  <a:cubicBezTo>
                    <a:pt x="1289" y="5125"/>
                    <a:pt x="1326" y="5088"/>
                    <a:pt x="1356" y="5051"/>
                  </a:cubicBezTo>
                  <a:lnTo>
                    <a:pt x="1438" y="4939"/>
                  </a:lnTo>
                  <a:cubicBezTo>
                    <a:pt x="1460" y="4902"/>
                    <a:pt x="1475" y="4857"/>
                    <a:pt x="1498" y="4820"/>
                  </a:cubicBezTo>
                  <a:lnTo>
                    <a:pt x="1527" y="4753"/>
                  </a:lnTo>
                  <a:lnTo>
                    <a:pt x="1550" y="4693"/>
                  </a:lnTo>
                  <a:cubicBezTo>
                    <a:pt x="1565" y="4649"/>
                    <a:pt x="1580" y="4604"/>
                    <a:pt x="1594" y="4567"/>
                  </a:cubicBezTo>
                  <a:cubicBezTo>
                    <a:pt x="1609" y="4477"/>
                    <a:pt x="1639" y="4395"/>
                    <a:pt x="1647" y="4306"/>
                  </a:cubicBezTo>
                  <a:lnTo>
                    <a:pt x="1669" y="4179"/>
                  </a:lnTo>
                  <a:lnTo>
                    <a:pt x="1676" y="4053"/>
                  </a:lnTo>
                  <a:cubicBezTo>
                    <a:pt x="1684" y="3963"/>
                    <a:pt x="1684" y="3882"/>
                    <a:pt x="1684" y="3792"/>
                  </a:cubicBezTo>
                  <a:cubicBezTo>
                    <a:pt x="1691" y="3457"/>
                    <a:pt x="1654" y="3122"/>
                    <a:pt x="1609" y="2794"/>
                  </a:cubicBezTo>
                  <a:lnTo>
                    <a:pt x="1535" y="2310"/>
                  </a:lnTo>
                  <a:cubicBezTo>
                    <a:pt x="1520" y="2146"/>
                    <a:pt x="1498" y="1990"/>
                    <a:pt x="1490" y="1833"/>
                  </a:cubicBezTo>
                  <a:cubicBezTo>
                    <a:pt x="1460" y="1513"/>
                    <a:pt x="1453" y="1193"/>
                    <a:pt x="1498" y="887"/>
                  </a:cubicBezTo>
                  <a:cubicBezTo>
                    <a:pt x="1542" y="589"/>
                    <a:pt x="1662" y="284"/>
                    <a:pt x="1922" y="224"/>
                  </a:cubicBezTo>
                  <a:cubicBezTo>
                    <a:pt x="1989" y="217"/>
                    <a:pt x="2049" y="209"/>
                    <a:pt x="2108" y="232"/>
                  </a:cubicBezTo>
                  <a:cubicBezTo>
                    <a:pt x="2168" y="247"/>
                    <a:pt x="2220" y="284"/>
                    <a:pt x="2265" y="336"/>
                  </a:cubicBezTo>
                  <a:cubicBezTo>
                    <a:pt x="2287" y="366"/>
                    <a:pt x="2302" y="403"/>
                    <a:pt x="2317" y="440"/>
                  </a:cubicBezTo>
                  <a:cubicBezTo>
                    <a:pt x="2265" y="403"/>
                    <a:pt x="2190" y="381"/>
                    <a:pt x="2116" y="396"/>
                  </a:cubicBezTo>
                  <a:cubicBezTo>
                    <a:pt x="1959" y="418"/>
                    <a:pt x="1855" y="567"/>
                    <a:pt x="1878" y="723"/>
                  </a:cubicBezTo>
                  <a:cubicBezTo>
                    <a:pt x="1907" y="880"/>
                    <a:pt x="2056" y="984"/>
                    <a:pt x="2213" y="962"/>
                  </a:cubicBezTo>
                  <a:cubicBezTo>
                    <a:pt x="2310" y="947"/>
                    <a:pt x="2392" y="872"/>
                    <a:pt x="2429" y="783"/>
                  </a:cubicBezTo>
                  <a:cubicBezTo>
                    <a:pt x="2481" y="693"/>
                    <a:pt x="2488" y="604"/>
                    <a:pt x="2481" y="515"/>
                  </a:cubicBezTo>
                  <a:cubicBezTo>
                    <a:pt x="2473" y="425"/>
                    <a:pt x="2444" y="328"/>
                    <a:pt x="2399" y="2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975518" y="2010982"/>
              <a:ext cx="203851" cy="257389"/>
            </a:xfrm>
            <a:custGeom>
              <a:avLst/>
              <a:gdLst/>
              <a:ahLst/>
              <a:cxnLst/>
              <a:rect l="l" t="t" r="r" b="b"/>
              <a:pathLst>
                <a:path w="3800" h="4798" extrusionOk="0">
                  <a:moveTo>
                    <a:pt x="23" y="410"/>
                  </a:moveTo>
                  <a:cubicBezTo>
                    <a:pt x="38" y="313"/>
                    <a:pt x="90" y="217"/>
                    <a:pt x="165" y="150"/>
                  </a:cubicBezTo>
                  <a:cubicBezTo>
                    <a:pt x="239" y="75"/>
                    <a:pt x="336" y="38"/>
                    <a:pt x="433" y="15"/>
                  </a:cubicBezTo>
                  <a:cubicBezTo>
                    <a:pt x="530" y="1"/>
                    <a:pt x="634" y="8"/>
                    <a:pt x="731" y="30"/>
                  </a:cubicBezTo>
                  <a:cubicBezTo>
                    <a:pt x="828" y="60"/>
                    <a:pt x="917" y="112"/>
                    <a:pt x="992" y="172"/>
                  </a:cubicBezTo>
                  <a:cubicBezTo>
                    <a:pt x="1133" y="291"/>
                    <a:pt x="1245" y="440"/>
                    <a:pt x="1334" y="589"/>
                  </a:cubicBezTo>
                  <a:cubicBezTo>
                    <a:pt x="1670" y="1192"/>
                    <a:pt x="1796" y="1870"/>
                    <a:pt x="1908" y="2511"/>
                  </a:cubicBezTo>
                  <a:cubicBezTo>
                    <a:pt x="1960" y="2831"/>
                    <a:pt x="2034" y="3144"/>
                    <a:pt x="2124" y="3449"/>
                  </a:cubicBezTo>
                  <a:cubicBezTo>
                    <a:pt x="2146" y="3524"/>
                    <a:pt x="2169" y="3598"/>
                    <a:pt x="2198" y="3673"/>
                  </a:cubicBezTo>
                  <a:lnTo>
                    <a:pt x="2243" y="3785"/>
                  </a:lnTo>
                  <a:lnTo>
                    <a:pt x="2288" y="3889"/>
                  </a:lnTo>
                  <a:cubicBezTo>
                    <a:pt x="2318" y="3956"/>
                    <a:pt x="2362" y="4023"/>
                    <a:pt x="2392" y="4090"/>
                  </a:cubicBezTo>
                  <a:cubicBezTo>
                    <a:pt x="2414" y="4120"/>
                    <a:pt x="2437" y="4150"/>
                    <a:pt x="2459" y="4179"/>
                  </a:cubicBezTo>
                  <a:lnTo>
                    <a:pt x="2489" y="4231"/>
                  </a:lnTo>
                  <a:lnTo>
                    <a:pt x="2526" y="4269"/>
                  </a:lnTo>
                  <a:cubicBezTo>
                    <a:pt x="2616" y="4380"/>
                    <a:pt x="2735" y="4470"/>
                    <a:pt x="2861" y="4522"/>
                  </a:cubicBezTo>
                  <a:cubicBezTo>
                    <a:pt x="2928" y="4552"/>
                    <a:pt x="2995" y="4559"/>
                    <a:pt x="3070" y="4574"/>
                  </a:cubicBezTo>
                  <a:cubicBezTo>
                    <a:pt x="3137" y="4567"/>
                    <a:pt x="3211" y="4582"/>
                    <a:pt x="3286" y="4567"/>
                  </a:cubicBezTo>
                  <a:cubicBezTo>
                    <a:pt x="3427" y="4537"/>
                    <a:pt x="3554" y="4470"/>
                    <a:pt x="3614" y="4351"/>
                  </a:cubicBezTo>
                  <a:cubicBezTo>
                    <a:pt x="3643" y="4306"/>
                    <a:pt x="3651" y="4254"/>
                    <a:pt x="3651" y="4194"/>
                  </a:cubicBezTo>
                  <a:cubicBezTo>
                    <a:pt x="3606" y="4254"/>
                    <a:pt x="3547" y="4291"/>
                    <a:pt x="3472" y="4306"/>
                  </a:cubicBezTo>
                  <a:cubicBezTo>
                    <a:pt x="3316" y="4328"/>
                    <a:pt x="3167" y="4224"/>
                    <a:pt x="3137" y="4068"/>
                  </a:cubicBezTo>
                  <a:cubicBezTo>
                    <a:pt x="3115" y="3911"/>
                    <a:pt x="3219" y="3762"/>
                    <a:pt x="3375" y="3740"/>
                  </a:cubicBezTo>
                  <a:cubicBezTo>
                    <a:pt x="3502" y="3718"/>
                    <a:pt x="3621" y="3777"/>
                    <a:pt x="3673" y="3881"/>
                  </a:cubicBezTo>
                  <a:cubicBezTo>
                    <a:pt x="3673" y="3889"/>
                    <a:pt x="3681" y="3889"/>
                    <a:pt x="3681" y="3889"/>
                  </a:cubicBezTo>
                  <a:cubicBezTo>
                    <a:pt x="3718" y="3963"/>
                    <a:pt x="3755" y="4045"/>
                    <a:pt x="3778" y="4135"/>
                  </a:cubicBezTo>
                  <a:cubicBezTo>
                    <a:pt x="3800" y="4224"/>
                    <a:pt x="3792" y="4321"/>
                    <a:pt x="3763" y="4418"/>
                  </a:cubicBezTo>
                  <a:cubicBezTo>
                    <a:pt x="3725" y="4507"/>
                    <a:pt x="3658" y="4589"/>
                    <a:pt x="3584" y="4641"/>
                  </a:cubicBezTo>
                  <a:cubicBezTo>
                    <a:pt x="3509" y="4701"/>
                    <a:pt x="3420" y="4738"/>
                    <a:pt x="3331" y="4768"/>
                  </a:cubicBezTo>
                  <a:cubicBezTo>
                    <a:pt x="3241" y="4798"/>
                    <a:pt x="3152" y="4790"/>
                    <a:pt x="3055" y="4798"/>
                  </a:cubicBezTo>
                  <a:cubicBezTo>
                    <a:pt x="2966" y="4790"/>
                    <a:pt x="2869" y="4790"/>
                    <a:pt x="2779" y="4753"/>
                  </a:cubicBezTo>
                  <a:cubicBezTo>
                    <a:pt x="2735" y="4738"/>
                    <a:pt x="2690" y="4731"/>
                    <a:pt x="2653" y="4701"/>
                  </a:cubicBezTo>
                  <a:cubicBezTo>
                    <a:pt x="2608" y="4678"/>
                    <a:pt x="2563" y="4663"/>
                    <a:pt x="2526" y="4634"/>
                  </a:cubicBezTo>
                  <a:lnTo>
                    <a:pt x="2414" y="4552"/>
                  </a:lnTo>
                  <a:cubicBezTo>
                    <a:pt x="2377" y="4522"/>
                    <a:pt x="2355" y="4492"/>
                    <a:pt x="2318" y="4455"/>
                  </a:cubicBezTo>
                  <a:lnTo>
                    <a:pt x="2273" y="4410"/>
                  </a:lnTo>
                  <a:lnTo>
                    <a:pt x="2228" y="4358"/>
                  </a:lnTo>
                  <a:cubicBezTo>
                    <a:pt x="2206" y="4321"/>
                    <a:pt x="2176" y="4284"/>
                    <a:pt x="2146" y="4246"/>
                  </a:cubicBezTo>
                  <a:cubicBezTo>
                    <a:pt x="2102" y="4172"/>
                    <a:pt x="2049" y="4097"/>
                    <a:pt x="2020" y="4023"/>
                  </a:cubicBezTo>
                  <a:lnTo>
                    <a:pt x="1960" y="3904"/>
                  </a:lnTo>
                  <a:lnTo>
                    <a:pt x="1908" y="3785"/>
                  </a:lnTo>
                  <a:cubicBezTo>
                    <a:pt x="1871" y="3710"/>
                    <a:pt x="1848" y="3628"/>
                    <a:pt x="1818" y="3546"/>
                  </a:cubicBezTo>
                  <a:cubicBezTo>
                    <a:pt x="1707" y="3226"/>
                    <a:pt x="1640" y="2898"/>
                    <a:pt x="1573" y="2570"/>
                  </a:cubicBezTo>
                  <a:lnTo>
                    <a:pt x="1491" y="2086"/>
                  </a:lnTo>
                  <a:cubicBezTo>
                    <a:pt x="1461" y="1930"/>
                    <a:pt x="1424" y="1773"/>
                    <a:pt x="1386" y="1617"/>
                  </a:cubicBezTo>
                  <a:cubicBezTo>
                    <a:pt x="1305" y="1312"/>
                    <a:pt x="1215" y="999"/>
                    <a:pt x="1074" y="731"/>
                  </a:cubicBezTo>
                  <a:cubicBezTo>
                    <a:pt x="940" y="462"/>
                    <a:pt x="731" y="202"/>
                    <a:pt x="470" y="231"/>
                  </a:cubicBezTo>
                  <a:cubicBezTo>
                    <a:pt x="403" y="246"/>
                    <a:pt x="336" y="261"/>
                    <a:pt x="291" y="299"/>
                  </a:cubicBezTo>
                  <a:cubicBezTo>
                    <a:pt x="239" y="328"/>
                    <a:pt x="202" y="388"/>
                    <a:pt x="180" y="447"/>
                  </a:cubicBezTo>
                  <a:cubicBezTo>
                    <a:pt x="165" y="485"/>
                    <a:pt x="157" y="522"/>
                    <a:pt x="157" y="559"/>
                  </a:cubicBezTo>
                  <a:cubicBezTo>
                    <a:pt x="202" y="507"/>
                    <a:pt x="262" y="470"/>
                    <a:pt x="336" y="455"/>
                  </a:cubicBezTo>
                  <a:cubicBezTo>
                    <a:pt x="493" y="433"/>
                    <a:pt x="634" y="537"/>
                    <a:pt x="664" y="693"/>
                  </a:cubicBezTo>
                  <a:cubicBezTo>
                    <a:pt x="686" y="850"/>
                    <a:pt x="582" y="999"/>
                    <a:pt x="426" y="1021"/>
                  </a:cubicBezTo>
                  <a:cubicBezTo>
                    <a:pt x="321" y="1036"/>
                    <a:pt x="224" y="999"/>
                    <a:pt x="165" y="924"/>
                  </a:cubicBezTo>
                  <a:cubicBezTo>
                    <a:pt x="83" y="857"/>
                    <a:pt x="46" y="768"/>
                    <a:pt x="23" y="686"/>
                  </a:cubicBezTo>
                  <a:cubicBezTo>
                    <a:pt x="8" y="596"/>
                    <a:pt x="1" y="500"/>
                    <a:pt x="23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563571" y="1615558"/>
              <a:ext cx="149509" cy="437421"/>
            </a:xfrm>
            <a:custGeom>
              <a:avLst/>
              <a:gdLst/>
              <a:ahLst/>
              <a:cxnLst/>
              <a:rect l="l" t="t" r="r" b="b"/>
              <a:pathLst>
                <a:path w="2787" h="8154" extrusionOk="0">
                  <a:moveTo>
                    <a:pt x="2707" y="0"/>
                  </a:moveTo>
                  <a:cubicBezTo>
                    <a:pt x="2690" y="0"/>
                    <a:pt x="2673" y="6"/>
                    <a:pt x="2660" y="20"/>
                  </a:cubicBezTo>
                  <a:cubicBezTo>
                    <a:pt x="916" y="1673"/>
                    <a:pt x="30" y="3282"/>
                    <a:pt x="15" y="4809"/>
                  </a:cubicBezTo>
                  <a:cubicBezTo>
                    <a:pt x="0" y="5994"/>
                    <a:pt x="514" y="7111"/>
                    <a:pt x="1542" y="8131"/>
                  </a:cubicBezTo>
                  <a:cubicBezTo>
                    <a:pt x="1557" y="8146"/>
                    <a:pt x="1572" y="8154"/>
                    <a:pt x="1594" y="8154"/>
                  </a:cubicBezTo>
                  <a:cubicBezTo>
                    <a:pt x="1609" y="8154"/>
                    <a:pt x="1632" y="8146"/>
                    <a:pt x="1646" y="8131"/>
                  </a:cubicBezTo>
                  <a:cubicBezTo>
                    <a:pt x="1669" y="8102"/>
                    <a:pt x="1669" y="8057"/>
                    <a:pt x="1646" y="8027"/>
                  </a:cubicBezTo>
                  <a:cubicBezTo>
                    <a:pt x="641" y="7036"/>
                    <a:pt x="142" y="5956"/>
                    <a:pt x="157" y="4809"/>
                  </a:cubicBezTo>
                  <a:cubicBezTo>
                    <a:pt x="172" y="3327"/>
                    <a:pt x="1043" y="1748"/>
                    <a:pt x="2756" y="124"/>
                  </a:cubicBezTo>
                  <a:cubicBezTo>
                    <a:pt x="2786" y="94"/>
                    <a:pt x="2786" y="49"/>
                    <a:pt x="2756" y="20"/>
                  </a:cubicBezTo>
                  <a:cubicBezTo>
                    <a:pt x="2744" y="8"/>
                    <a:pt x="2726" y="0"/>
                    <a:pt x="2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1107005" y="2413005"/>
              <a:ext cx="260983" cy="345259"/>
            </a:xfrm>
            <a:custGeom>
              <a:avLst/>
              <a:gdLst/>
              <a:ahLst/>
              <a:cxnLst/>
              <a:rect l="l" t="t" r="r" b="b"/>
              <a:pathLst>
                <a:path w="4865" h="6436" extrusionOk="0">
                  <a:moveTo>
                    <a:pt x="4775" y="0"/>
                  </a:moveTo>
                  <a:cubicBezTo>
                    <a:pt x="4738" y="0"/>
                    <a:pt x="4708" y="30"/>
                    <a:pt x="4708" y="67"/>
                  </a:cubicBezTo>
                  <a:cubicBezTo>
                    <a:pt x="4723" y="2637"/>
                    <a:pt x="3457" y="4194"/>
                    <a:pt x="2399" y="5043"/>
                  </a:cubicBezTo>
                  <a:cubicBezTo>
                    <a:pt x="1245" y="5974"/>
                    <a:pt x="68" y="6294"/>
                    <a:pt x="60" y="6294"/>
                  </a:cubicBezTo>
                  <a:cubicBezTo>
                    <a:pt x="23" y="6302"/>
                    <a:pt x="1" y="6346"/>
                    <a:pt x="8" y="6384"/>
                  </a:cubicBezTo>
                  <a:cubicBezTo>
                    <a:pt x="16" y="6413"/>
                    <a:pt x="45" y="6436"/>
                    <a:pt x="75" y="6436"/>
                  </a:cubicBezTo>
                  <a:cubicBezTo>
                    <a:pt x="83" y="6436"/>
                    <a:pt x="90" y="6436"/>
                    <a:pt x="97" y="6428"/>
                  </a:cubicBezTo>
                  <a:cubicBezTo>
                    <a:pt x="105" y="6428"/>
                    <a:pt x="1304" y="6101"/>
                    <a:pt x="2481" y="5162"/>
                  </a:cubicBezTo>
                  <a:cubicBezTo>
                    <a:pt x="3569" y="4290"/>
                    <a:pt x="4865" y="2696"/>
                    <a:pt x="4850" y="67"/>
                  </a:cubicBezTo>
                  <a:cubicBezTo>
                    <a:pt x="4850" y="30"/>
                    <a:pt x="4813" y="0"/>
                    <a:pt x="4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785344" y="1074700"/>
              <a:ext cx="43184" cy="198701"/>
            </a:xfrm>
            <a:custGeom>
              <a:avLst/>
              <a:gdLst/>
              <a:ahLst/>
              <a:cxnLst/>
              <a:rect l="l" t="t" r="r" b="b"/>
              <a:pathLst>
                <a:path w="805" h="3704" extrusionOk="0">
                  <a:moveTo>
                    <a:pt x="79" y="0"/>
                  </a:moveTo>
                  <a:cubicBezTo>
                    <a:pt x="75" y="0"/>
                    <a:pt x="71" y="0"/>
                    <a:pt x="67" y="1"/>
                  </a:cubicBezTo>
                  <a:cubicBezTo>
                    <a:pt x="30" y="9"/>
                    <a:pt x="0" y="46"/>
                    <a:pt x="8" y="83"/>
                  </a:cubicBezTo>
                  <a:lnTo>
                    <a:pt x="656" y="3644"/>
                  </a:lnTo>
                  <a:cubicBezTo>
                    <a:pt x="663" y="3681"/>
                    <a:pt x="693" y="3703"/>
                    <a:pt x="730" y="3703"/>
                  </a:cubicBezTo>
                  <a:lnTo>
                    <a:pt x="745" y="3703"/>
                  </a:lnTo>
                  <a:cubicBezTo>
                    <a:pt x="782" y="3696"/>
                    <a:pt x="805" y="3658"/>
                    <a:pt x="797" y="3621"/>
                  </a:cubicBezTo>
                  <a:lnTo>
                    <a:pt x="149" y="61"/>
                  </a:lnTo>
                  <a:cubicBezTo>
                    <a:pt x="143" y="27"/>
                    <a:pt x="112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828904" y="1314014"/>
              <a:ext cx="53591" cy="255082"/>
            </a:xfrm>
            <a:custGeom>
              <a:avLst/>
              <a:gdLst/>
              <a:ahLst/>
              <a:cxnLst/>
              <a:rect l="l" t="t" r="r" b="b"/>
              <a:pathLst>
                <a:path w="999" h="4755" extrusionOk="0">
                  <a:moveTo>
                    <a:pt x="82" y="1"/>
                  </a:moveTo>
                  <a:cubicBezTo>
                    <a:pt x="77" y="1"/>
                    <a:pt x="72" y="1"/>
                    <a:pt x="67" y="2"/>
                  </a:cubicBezTo>
                  <a:cubicBezTo>
                    <a:pt x="30" y="9"/>
                    <a:pt x="0" y="39"/>
                    <a:pt x="8" y="84"/>
                  </a:cubicBezTo>
                  <a:lnTo>
                    <a:pt x="857" y="4695"/>
                  </a:lnTo>
                  <a:cubicBezTo>
                    <a:pt x="857" y="4732"/>
                    <a:pt x="887" y="4754"/>
                    <a:pt x="924" y="4754"/>
                  </a:cubicBezTo>
                  <a:lnTo>
                    <a:pt x="939" y="4754"/>
                  </a:lnTo>
                  <a:cubicBezTo>
                    <a:pt x="976" y="4747"/>
                    <a:pt x="998" y="4710"/>
                    <a:pt x="991" y="4672"/>
                  </a:cubicBezTo>
                  <a:lnTo>
                    <a:pt x="149" y="54"/>
                  </a:lnTo>
                  <a:cubicBezTo>
                    <a:pt x="143" y="22"/>
                    <a:pt x="114" y="1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6"/>
          <p:cNvGrpSpPr/>
          <p:nvPr/>
        </p:nvGrpSpPr>
        <p:grpSpPr>
          <a:xfrm rot="-1273935" flipH="1">
            <a:off x="-137548" y="4442178"/>
            <a:ext cx="1849132" cy="1199471"/>
            <a:chOff x="2667698" y="302121"/>
            <a:chExt cx="1173404" cy="761148"/>
          </a:xfrm>
        </p:grpSpPr>
        <p:sp>
          <p:nvSpPr>
            <p:cNvPr id="544" name="Google Shape;544;p6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6"/>
          <p:cNvGrpSpPr/>
          <p:nvPr/>
        </p:nvGrpSpPr>
        <p:grpSpPr>
          <a:xfrm rot="1272245">
            <a:off x="-361573" y="4153257"/>
            <a:ext cx="969513" cy="1100356"/>
            <a:chOff x="1658700" y="296075"/>
            <a:chExt cx="702312" cy="797094"/>
          </a:xfrm>
        </p:grpSpPr>
        <p:sp>
          <p:nvSpPr>
            <p:cNvPr id="591" name="Google Shape;591;p6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3" name="Google Shape;593;p6"/>
          <p:cNvSpPr/>
          <p:nvPr/>
        </p:nvSpPr>
        <p:spPr>
          <a:xfrm flipH="1">
            <a:off x="7651216" y="199100"/>
            <a:ext cx="160394" cy="135535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6"/>
          <p:cNvSpPr/>
          <p:nvPr/>
        </p:nvSpPr>
        <p:spPr>
          <a:xfrm rot="5400000" flipH="1">
            <a:off x="8693480" y="819450"/>
            <a:ext cx="146109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6"/>
          <p:cNvSpPr/>
          <p:nvPr/>
        </p:nvSpPr>
        <p:spPr>
          <a:xfrm rot="8099905" flipH="1">
            <a:off x="281427" y="819447"/>
            <a:ext cx="146110" cy="157507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6"/>
          <p:cNvSpPr/>
          <p:nvPr/>
        </p:nvSpPr>
        <p:spPr>
          <a:xfrm rot="7970380" flipH="1">
            <a:off x="987633" y="202536"/>
            <a:ext cx="105073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6"/>
          <p:cNvSpPr/>
          <p:nvPr/>
        </p:nvSpPr>
        <p:spPr>
          <a:xfrm rot="7121200" flipH="1">
            <a:off x="2502229" y="4724699"/>
            <a:ext cx="146109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7"/>
          <p:cNvSpPr txBox="1">
            <a:spLocks noGrp="1"/>
          </p:cNvSpPr>
          <p:nvPr>
            <p:ph type="title"/>
          </p:nvPr>
        </p:nvSpPr>
        <p:spPr>
          <a:xfrm>
            <a:off x="1846050" y="1083300"/>
            <a:ext cx="545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7"/>
          <p:cNvSpPr txBox="1">
            <a:spLocks noGrp="1"/>
          </p:cNvSpPr>
          <p:nvPr>
            <p:ph type="subTitle" idx="1"/>
          </p:nvPr>
        </p:nvSpPr>
        <p:spPr>
          <a:xfrm>
            <a:off x="1846050" y="1713150"/>
            <a:ext cx="5451900" cy="18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1" name="Google Shape;601;p7"/>
          <p:cNvSpPr/>
          <p:nvPr/>
        </p:nvSpPr>
        <p:spPr>
          <a:xfrm flipH="1">
            <a:off x="8719026" y="2396475"/>
            <a:ext cx="146109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2" name="Google Shape;602;p7"/>
          <p:cNvGrpSpPr/>
          <p:nvPr/>
        </p:nvGrpSpPr>
        <p:grpSpPr>
          <a:xfrm rot="2533566">
            <a:off x="7090249" y="4374619"/>
            <a:ext cx="2100246" cy="1362360"/>
            <a:chOff x="2667698" y="302121"/>
            <a:chExt cx="1173404" cy="761148"/>
          </a:xfrm>
        </p:grpSpPr>
        <p:sp>
          <p:nvSpPr>
            <p:cNvPr id="603" name="Google Shape;603;p7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" name="Google Shape;649;p7"/>
          <p:cNvGrpSpPr/>
          <p:nvPr/>
        </p:nvGrpSpPr>
        <p:grpSpPr>
          <a:xfrm rot="786144">
            <a:off x="7986670" y="3706059"/>
            <a:ext cx="1494377" cy="1796762"/>
            <a:chOff x="7039500" y="1709150"/>
            <a:chExt cx="1494325" cy="1796700"/>
          </a:xfrm>
        </p:grpSpPr>
        <p:sp>
          <p:nvSpPr>
            <p:cNvPr id="650" name="Google Shape;650;p7"/>
            <p:cNvSpPr/>
            <p:nvPr/>
          </p:nvSpPr>
          <p:spPr>
            <a:xfrm>
              <a:off x="7076496" y="1718119"/>
              <a:ext cx="519623" cy="373481"/>
            </a:xfrm>
            <a:custGeom>
              <a:avLst/>
              <a:gdLst/>
              <a:ahLst/>
              <a:cxnLst/>
              <a:rect l="l" t="t" r="r" b="b"/>
              <a:pathLst>
                <a:path w="6489" h="4664" extrusionOk="0">
                  <a:moveTo>
                    <a:pt x="6489" y="283"/>
                  </a:moveTo>
                  <a:cubicBezTo>
                    <a:pt x="6228" y="97"/>
                    <a:pt x="5848" y="0"/>
                    <a:pt x="2951" y="1982"/>
                  </a:cubicBezTo>
                  <a:cubicBezTo>
                    <a:pt x="53" y="3963"/>
                    <a:pt x="1" y="4358"/>
                    <a:pt x="83" y="4663"/>
                  </a:cubicBezTo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8076182" y="3155030"/>
              <a:ext cx="457643" cy="345454"/>
            </a:xfrm>
            <a:custGeom>
              <a:avLst/>
              <a:gdLst/>
              <a:ahLst/>
              <a:cxnLst/>
              <a:rect l="l" t="t" r="r" b="b"/>
              <a:pathLst>
                <a:path w="5715" h="4314" extrusionOk="0">
                  <a:moveTo>
                    <a:pt x="5193" y="0"/>
                  </a:moveTo>
                  <a:cubicBezTo>
                    <a:pt x="5714" y="768"/>
                    <a:pt x="4724" y="1818"/>
                    <a:pt x="3293" y="2801"/>
                  </a:cubicBezTo>
                  <a:cubicBezTo>
                    <a:pt x="1856" y="3777"/>
                    <a:pt x="522" y="4313"/>
                    <a:pt x="1" y="3554"/>
                  </a:cubicBezTo>
                  <a:cubicBezTo>
                    <a:pt x="224" y="3889"/>
                    <a:pt x="1573" y="3360"/>
                    <a:pt x="3003" y="2377"/>
                  </a:cubicBezTo>
                  <a:cubicBezTo>
                    <a:pt x="4440" y="1401"/>
                    <a:pt x="5416" y="336"/>
                    <a:pt x="519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7039500" y="1709150"/>
              <a:ext cx="633013" cy="462367"/>
            </a:xfrm>
            <a:custGeom>
              <a:avLst/>
              <a:gdLst/>
              <a:ahLst/>
              <a:cxnLst/>
              <a:rect l="l" t="t" r="r" b="b"/>
              <a:pathLst>
                <a:path w="7905" h="5774" extrusionOk="0">
                  <a:moveTo>
                    <a:pt x="3576" y="2340"/>
                  </a:moveTo>
                  <a:cubicBezTo>
                    <a:pt x="1528" y="3740"/>
                    <a:pt x="1" y="5073"/>
                    <a:pt x="165" y="5312"/>
                  </a:cubicBezTo>
                  <a:lnTo>
                    <a:pt x="314" y="5535"/>
                  </a:lnTo>
                  <a:cubicBezTo>
                    <a:pt x="478" y="5773"/>
                    <a:pt x="2273" y="4827"/>
                    <a:pt x="4321" y="3427"/>
                  </a:cubicBezTo>
                  <a:cubicBezTo>
                    <a:pt x="6377" y="2027"/>
                    <a:pt x="7904" y="693"/>
                    <a:pt x="7740" y="455"/>
                  </a:cubicBezTo>
                  <a:lnTo>
                    <a:pt x="7591" y="239"/>
                  </a:lnTo>
                  <a:cubicBezTo>
                    <a:pt x="7427" y="1"/>
                    <a:pt x="5632" y="939"/>
                    <a:pt x="3576" y="234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7039500" y="1709150"/>
              <a:ext cx="619880" cy="443870"/>
            </a:xfrm>
            <a:custGeom>
              <a:avLst/>
              <a:gdLst/>
              <a:ahLst/>
              <a:cxnLst/>
              <a:rect l="l" t="t" r="r" b="b"/>
              <a:pathLst>
                <a:path w="7741" h="5543" extrusionOk="0">
                  <a:moveTo>
                    <a:pt x="3562" y="2310"/>
                  </a:moveTo>
                  <a:cubicBezTo>
                    <a:pt x="1506" y="3710"/>
                    <a:pt x="1" y="5073"/>
                    <a:pt x="165" y="5312"/>
                  </a:cubicBezTo>
                  <a:lnTo>
                    <a:pt x="314" y="5535"/>
                  </a:lnTo>
                  <a:cubicBezTo>
                    <a:pt x="314" y="5535"/>
                    <a:pt x="321" y="5535"/>
                    <a:pt x="321" y="5543"/>
                  </a:cubicBezTo>
                  <a:cubicBezTo>
                    <a:pt x="195" y="5282"/>
                    <a:pt x="1714" y="3963"/>
                    <a:pt x="3740" y="2578"/>
                  </a:cubicBezTo>
                  <a:cubicBezTo>
                    <a:pt x="5766" y="1185"/>
                    <a:pt x="7547" y="254"/>
                    <a:pt x="7740" y="463"/>
                  </a:cubicBezTo>
                  <a:cubicBezTo>
                    <a:pt x="7740" y="463"/>
                    <a:pt x="7740" y="463"/>
                    <a:pt x="7740" y="455"/>
                  </a:cubicBezTo>
                  <a:lnTo>
                    <a:pt x="7591" y="239"/>
                  </a:lnTo>
                  <a:cubicBezTo>
                    <a:pt x="7427" y="1"/>
                    <a:pt x="5610" y="909"/>
                    <a:pt x="3562" y="2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7095634" y="1770569"/>
              <a:ext cx="1414329" cy="1695881"/>
            </a:xfrm>
            <a:custGeom>
              <a:avLst/>
              <a:gdLst/>
              <a:ahLst/>
              <a:cxnLst/>
              <a:rect l="l" t="t" r="r" b="b"/>
              <a:pathLst>
                <a:path w="17662" h="21178" extrusionOk="0">
                  <a:moveTo>
                    <a:pt x="13348" y="6861"/>
                  </a:moveTo>
                  <a:cubicBezTo>
                    <a:pt x="10637" y="2891"/>
                    <a:pt x="6779" y="1"/>
                    <a:pt x="6779" y="1"/>
                  </a:cubicBezTo>
                  <a:lnTo>
                    <a:pt x="3389" y="2317"/>
                  </a:lnTo>
                  <a:lnTo>
                    <a:pt x="0" y="4641"/>
                  </a:lnTo>
                  <a:cubicBezTo>
                    <a:pt x="0" y="4641"/>
                    <a:pt x="1289" y="9275"/>
                    <a:pt x="4008" y="13252"/>
                  </a:cubicBezTo>
                  <a:cubicBezTo>
                    <a:pt x="6995" y="17625"/>
                    <a:pt x="12239" y="20843"/>
                    <a:pt x="12246" y="20843"/>
                  </a:cubicBezTo>
                  <a:lnTo>
                    <a:pt x="12246" y="20843"/>
                  </a:lnTo>
                  <a:cubicBezTo>
                    <a:pt x="12469" y="21178"/>
                    <a:pt x="13818" y="20649"/>
                    <a:pt x="15248" y="19666"/>
                  </a:cubicBezTo>
                  <a:cubicBezTo>
                    <a:pt x="16685" y="18690"/>
                    <a:pt x="17661" y="17625"/>
                    <a:pt x="17438" y="17289"/>
                  </a:cubicBezTo>
                  <a:lnTo>
                    <a:pt x="17438" y="17289"/>
                  </a:lnTo>
                  <a:cubicBezTo>
                    <a:pt x="17438" y="17289"/>
                    <a:pt x="16343" y="11234"/>
                    <a:pt x="13348" y="686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7722480" y="1779538"/>
              <a:ext cx="743920" cy="1108353"/>
            </a:xfrm>
            <a:custGeom>
              <a:avLst/>
              <a:gdLst/>
              <a:ahLst/>
              <a:cxnLst/>
              <a:rect l="l" t="t" r="r" b="b"/>
              <a:pathLst>
                <a:path w="9290" h="13841" fill="none" extrusionOk="0">
                  <a:moveTo>
                    <a:pt x="9289" y="13840"/>
                  </a:moveTo>
                  <a:cubicBezTo>
                    <a:pt x="8589" y="11606"/>
                    <a:pt x="7479" y="8775"/>
                    <a:pt x="5863" y="6407"/>
                  </a:cubicBezTo>
                  <a:cubicBezTo>
                    <a:pt x="3926" y="3576"/>
                    <a:pt x="1461" y="1259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7902014" y="3370359"/>
              <a:ext cx="193387" cy="135491"/>
            </a:xfrm>
            <a:custGeom>
              <a:avLst/>
              <a:gdLst/>
              <a:ahLst/>
              <a:cxnLst/>
              <a:rect l="l" t="t" r="r" b="b"/>
              <a:pathLst>
                <a:path w="2415" h="1692" fill="none" extrusionOk="0">
                  <a:moveTo>
                    <a:pt x="1" y="0"/>
                  </a:moveTo>
                  <a:cubicBezTo>
                    <a:pt x="1409" y="1066"/>
                    <a:pt x="2414" y="1684"/>
                    <a:pt x="2414" y="1691"/>
                  </a:cubicBezTo>
                  <a:lnTo>
                    <a:pt x="2414" y="169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7204780" y="2539474"/>
              <a:ext cx="520824" cy="686584"/>
            </a:xfrm>
            <a:custGeom>
              <a:avLst/>
              <a:gdLst/>
              <a:ahLst/>
              <a:cxnLst/>
              <a:rect l="l" t="t" r="r" b="b"/>
              <a:pathLst>
                <a:path w="6504" h="8574" fill="none" extrusionOk="0">
                  <a:moveTo>
                    <a:pt x="0" y="0"/>
                  </a:moveTo>
                  <a:cubicBezTo>
                    <a:pt x="604" y="1244"/>
                    <a:pt x="1334" y="2570"/>
                    <a:pt x="2198" y="3836"/>
                  </a:cubicBezTo>
                  <a:cubicBezTo>
                    <a:pt x="3427" y="5639"/>
                    <a:pt x="5013" y="7255"/>
                    <a:pt x="6503" y="8574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7084263" y="1753913"/>
              <a:ext cx="567349" cy="406874"/>
            </a:xfrm>
            <a:custGeom>
              <a:avLst/>
              <a:gdLst/>
              <a:ahLst/>
              <a:cxnLst/>
              <a:rect l="l" t="t" r="r" b="b"/>
              <a:pathLst>
                <a:path w="7085" h="5081" extrusionOk="0">
                  <a:moveTo>
                    <a:pt x="6935" y="224"/>
                  </a:moveTo>
                  <a:cubicBezTo>
                    <a:pt x="7084" y="440"/>
                    <a:pt x="5684" y="1661"/>
                    <a:pt x="3814" y="2935"/>
                  </a:cubicBezTo>
                  <a:cubicBezTo>
                    <a:pt x="1937" y="4216"/>
                    <a:pt x="299" y="5080"/>
                    <a:pt x="150" y="4857"/>
                  </a:cubicBezTo>
                  <a:cubicBezTo>
                    <a:pt x="1" y="4641"/>
                    <a:pt x="1394" y="3427"/>
                    <a:pt x="3271" y="2146"/>
                  </a:cubicBezTo>
                  <a:cubicBezTo>
                    <a:pt x="5140" y="864"/>
                    <a:pt x="6779" y="0"/>
                    <a:pt x="6935" y="22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7137995" y="2050921"/>
              <a:ext cx="118114" cy="255367"/>
            </a:xfrm>
            <a:custGeom>
              <a:avLst/>
              <a:gdLst/>
              <a:ahLst/>
              <a:cxnLst/>
              <a:rect l="l" t="t" r="r" b="b"/>
              <a:pathLst>
                <a:path w="1475" h="3189" fill="none" extrusionOk="0">
                  <a:moveTo>
                    <a:pt x="0" y="1"/>
                  </a:moveTo>
                  <a:lnTo>
                    <a:pt x="1475" y="3189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7222077" y="2283546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864" y="254"/>
                  </a:moveTo>
                  <a:cubicBezTo>
                    <a:pt x="998" y="455"/>
                    <a:pt x="946" y="731"/>
                    <a:pt x="753" y="865"/>
                  </a:cubicBezTo>
                  <a:cubicBezTo>
                    <a:pt x="552" y="999"/>
                    <a:pt x="276" y="947"/>
                    <a:pt x="142" y="753"/>
                  </a:cubicBezTo>
                  <a:cubicBezTo>
                    <a:pt x="0" y="552"/>
                    <a:pt x="52" y="276"/>
                    <a:pt x="254" y="142"/>
                  </a:cubicBezTo>
                  <a:cubicBezTo>
                    <a:pt x="455" y="1"/>
                    <a:pt x="730" y="53"/>
                    <a:pt x="864" y="25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7538222" y="1777136"/>
              <a:ext cx="195069" cy="202916"/>
            </a:xfrm>
            <a:custGeom>
              <a:avLst/>
              <a:gdLst/>
              <a:ahLst/>
              <a:cxnLst/>
              <a:rect l="l" t="t" r="r" b="b"/>
              <a:pathLst>
                <a:path w="2436" h="2534" fill="none" extrusionOk="0">
                  <a:moveTo>
                    <a:pt x="0" y="1"/>
                  </a:moveTo>
                  <a:lnTo>
                    <a:pt x="2436" y="2533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7707586" y="1951945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135" y="745"/>
                  </a:moveTo>
                  <a:cubicBezTo>
                    <a:pt x="269" y="946"/>
                    <a:pt x="544" y="998"/>
                    <a:pt x="746" y="864"/>
                  </a:cubicBezTo>
                  <a:cubicBezTo>
                    <a:pt x="947" y="723"/>
                    <a:pt x="999" y="455"/>
                    <a:pt x="857" y="254"/>
                  </a:cubicBezTo>
                  <a:cubicBezTo>
                    <a:pt x="723" y="52"/>
                    <a:pt x="448" y="0"/>
                    <a:pt x="246" y="142"/>
                  </a:cubicBezTo>
                  <a:cubicBezTo>
                    <a:pt x="53" y="276"/>
                    <a:pt x="1" y="552"/>
                    <a:pt x="135" y="7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7332423" y="1905420"/>
              <a:ext cx="199313" cy="291722"/>
            </a:xfrm>
            <a:custGeom>
              <a:avLst/>
              <a:gdLst/>
              <a:ahLst/>
              <a:cxnLst/>
              <a:rect l="l" t="t" r="r" b="b"/>
              <a:pathLst>
                <a:path w="2489" h="3643" fill="none" extrusionOk="0">
                  <a:moveTo>
                    <a:pt x="0" y="0"/>
                  </a:moveTo>
                  <a:lnTo>
                    <a:pt x="2488" y="3643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7491697" y="2157104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864" y="254"/>
                  </a:moveTo>
                  <a:cubicBezTo>
                    <a:pt x="998" y="455"/>
                    <a:pt x="946" y="723"/>
                    <a:pt x="745" y="865"/>
                  </a:cubicBezTo>
                  <a:cubicBezTo>
                    <a:pt x="544" y="999"/>
                    <a:pt x="276" y="947"/>
                    <a:pt x="134" y="746"/>
                  </a:cubicBezTo>
                  <a:cubicBezTo>
                    <a:pt x="0" y="544"/>
                    <a:pt x="52" y="276"/>
                    <a:pt x="253" y="135"/>
                  </a:cubicBezTo>
                  <a:cubicBezTo>
                    <a:pt x="455" y="1"/>
                    <a:pt x="723" y="53"/>
                    <a:pt x="864" y="25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5" name="Google Shape;665;p7"/>
          <p:cNvSpPr/>
          <p:nvPr/>
        </p:nvSpPr>
        <p:spPr>
          <a:xfrm rot="-3210454" flipH="1">
            <a:off x="6394243" y="4639100"/>
            <a:ext cx="105074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7"/>
          <p:cNvSpPr/>
          <p:nvPr/>
        </p:nvSpPr>
        <p:spPr>
          <a:xfrm>
            <a:off x="305487" y="1945325"/>
            <a:ext cx="146109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7" name="Google Shape;667;p7"/>
          <p:cNvGrpSpPr/>
          <p:nvPr/>
        </p:nvGrpSpPr>
        <p:grpSpPr>
          <a:xfrm rot="-2533566" flipH="1">
            <a:off x="37902" y="4374619"/>
            <a:ext cx="2100246" cy="1362360"/>
            <a:chOff x="2667698" y="302121"/>
            <a:chExt cx="1173404" cy="761148"/>
          </a:xfrm>
        </p:grpSpPr>
        <p:sp>
          <p:nvSpPr>
            <p:cNvPr id="668" name="Google Shape;668;p7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" name="Google Shape;714;p7"/>
          <p:cNvGrpSpPr/>
          <p:nvPr/>
        </p:nvGrpSpPr>
        <p:grpSpPr>
          <a:xfrm rot="-786144" flipH="1">
            <a:off x="-252649" y="3706059"/>
            <a:ext cx="1494377" cy="1796762"/>
            <a:chOff x="7039500" y="1709150"/>
            <a:chExt cx="1494325" cy="1796700"/>
          </a:xfrm>
        </p:grpSpPr>
        <p:sp>
          <p:nvSpPr>
            <p:cNvPr id="715" name="Google Shape;715;p7"/>
            <p:cNvSpPr/>
            <p:nvPr/>
          </p:nvSpPr>
          <p:spPr>
            <a:xfrm>
              <a:off x="7076496" y="1718119"/>
              <a:ext cx="519623" cy="373481"/>
            </a:xfrm>
            <a:custGeom>
              <a:avLst/>
              <a:gdLst/>
              <a:ahLst/>
              <a:cxnLst/>
              <a:rect l="l" t="t" r="r" b="b"/>
              <a:pathLst>
                <a:path w="6489" h="4664" extrusionOk="0">
                  <a:moveTo>
                    <a:pt x="6489" y="283"/>
                  </a:moveTo>
                  <a:cubicBezTo>
                    <a:pt x="6228" y="97"/>
                    <a:pt x="5848" y="0"/>
                    <a:pt x="2951" y="1982"/>
                  </a:cubicBezTo>
                  <a:cubicBezTo>
                    <a:pt x="53" y="3963"/>
                    <a:pt x="1" y="4358"/>
                    <a:pt x="83" y="4663"/>
                  </a:cubicBezTo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8076182" y="3155030"/>
              <a:ext cx="457643" cy="345454"/>
            </a:xfrm>
            <a:custGeom>
              <a:avLst/>
              <a:gdLst/>
              <a:ahLst/>
              <a:cxnLst/>
              <a:rect l="l" t="t" r="r" b="b"/>
              <a:pathLst>
                <a:path w="5715" h="4314" extrusionOk="0">
                  <a:moveTo>
                    <a:pt x="5193" y="0"/>
                  </a:moveTo>
                  <a:cubicBezTo>
                    <a:pt x="5714" y="768"/>
                    <a:pt x="4724" y="1818"/>
                    <a:pt x="3293" y="2801"/>
                  </a:cubicBezTo>
                  <a:cubicBezTo>
                    <a:pt x="1856" y="3777"/>
                    <a:pt x="522" y="4313"/>
                    <a:pt x="1" y="3554"/>
                  </a:cubicBezTo>
                  <a:cubicBezTo>
                    <a:pt x="224" y="3889"/>
                    <a:pt x="1573" y="3360"/>
                    <a:pt x="3003" y="2377"/>
                  </a:cubicBezTo>
                  <a:cubicBezTo>
                    <a:pt x="4440" y="1401"/>
                    <a:pt x="5416" y="336"/>
                    <a:pt x="519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7039500" y="1709150"/>
              <a:ext cx="633013" cy="462367"/>
            </a:xfrm>
            <a:custGeom>
              <a:avLst/>
              <a:gdLst/>
              <a:ahLst/>
              <a:cxnLst/>
              <a:rect l="l" t="t" r="r" b="b"/>
              <a:pathLst>
                <a:path w="7905" h="5774" extrusionOk="0">
                  <a:moveTo>
                    <a:pt x="3576" y="2340"/>
                  </a:moveTo>
                  <a:cubicBezTo>
                    <a:pt x="1528" y="3740"/>
                    <a:pt x="1" y="5073"/>
                    <a:pt x="165" y="5312"/>
                  </a:cubicBezTo>
                  <a:lnTo>
                    <a:pt x="314" y="5535"/>
                  </a:lnTo>
                  <a:cubicBezTo>
                    <a:pt x="478" y="5773"/>
                    <a:pt x="2273" y="4827"/>
                    <a:pt x="4321" y="3427"/>
                  </a:cubicBezTo>
                  <a:cubicBezTo>
                    <a:pt x="6377" y="2027"/>
                    <a:pt x="7904" y="693"/>
                    <a:pt x="7740" y="455"/>
                  </a:cubicBezTo>
                  <a:lnTo>
                    <a:pt x="7591" y="239"/>
                  </a:lnTo>
                  <a:cubicBezTo>
                    <a:pt x="7427" y="1"/>
                    <a:pt x="5632" y="939"/>
                    <a:pt x="3576" y="234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7039500" y="1709150"/>
              <a:ext cx="619880" cy="443870"/>
            </a:xfrm>
            <a:custGeom>
              <a:avLst/>
              <a:gdLst/>
              <a:ahLst/>
              <a:cxnLst/>
              <a:rect l="l" t="t" r="r" b="b"/>
              <a:pathLst>
                <a:path w="7741" h="5543" extrusionOk="0">
                  <a:moveTo>
                    <a:pt x="3562" y="2310"/>
                  </a:moveTo>
                  <a:cubicBezTo>
                    <a:pt x="1506" y="3710"/>
                    <a:pt x="1" y="5073"/>
                    <a:pt x="165" y="5312"/>
                  </a:cubicBezTo>
                  <a:lnTo>
                    <a:pt x="314" y="5535"/>
                  </a:lnTo>
                  <a:cubicBezTo>
                    <a:pt x="314" y="5535"/>
                    <a:pt x="321" y="5535"/>
                    <a:pt x="321" y="5543"/>
                  </a:cubicBezTo>
                  <a:cubicBezTo>
                    <a:pt x="195" y="5282"/>
                    <a:pt x="1714" y="3963"/>
                    <a:pt x="3740" y="2578"/>
                  </a:cubicBezTo>
                  <a:cubicBezTo>
                    <a:pt x="5766" y="1185"/>
                    <a:pt x="7547" y="254"/>
                    <a:pt x="7740" y="463"/>
                  </a:cubicBezTo>
                  <a:cubicBezTo>
                    <a:pt x="7740" y="463"/>
                    <a:pt x="7740" y="463"/>
                    <a:pt x="7740" y="455"/>
                  </a:cubicBezTo>
                  <a:lnTo>
                    <a:pt x="7591" y="239"/>
                  </a:lnTo>
                  <a:cubicBezTo>
                    <a:pt x="7427" y="1"/>
                    <a:pt x="5610" y="909"/>
                    <a:pt x="3562" y="2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7095634" y="1770569"/>
              <a:ext cx="1414329" cy="1695881"/>
            </a:xfrm>
            <a:custGeom>
              <a:avLst/>
              <a:gdLst/>
              <a:ahLst/>
              <a:cxnLst/>
              <a:rect l="l" t="t" r="r" b="b"/>
              <a:pathLst>
                <a:path w="17662" h="21178" extrusionOk="0">
                  <a:moveTo>
                    <a:pt x="13348" y="6861"/>
                  </a:moveTo>
                  <a:cubicBezTo>
                    <a:pt x="10637" y="2891"/>
                    <a:pt x="6779" y="1"/>
                    <a:pt x="6779" y="1"/>
                  </a:cubicBezTo>
                  <a:lnTo>
                    <a:pt x="3389" y="2317"/>
                  </a:lnTo>
                  <a:lnTo>
                    <a:pt x="0" y="4641"/>
                  </a:lnTo>
                  <a:cubicBezTo>
                    <a:pt x="0" y="4641"/>
                    <a:pt x="1289" y="9275"/>
                    <a:pt x="4008" y="13252"/>
                  </a:cubicBezTo>
                  <a:cubicBezTo>
                    <a:pt x="6995" y="17625"/>
                    <a:pt x="12239" y="20843"/>
                    <a:pt x="12246" y="20843"/>
                  </a:cubicBezTo>
                  <a:lnTo>
                    <a:pt x="12246" y="20843"/>
                  </a:lnTo>
                  <a:cubicBezTo>
                    <a:pt x="12469" y="21178"/>
                    <a:pt x="13818" y="20649"/>
                    <a:pt x="15248" y="19666"/>
                  </a:cubicBezTo>
                  <a:cubicBezTo>
                    <a:pt x="16685" y="18690"/>
                    <a:pt x="17661" y="17625"/>
                    <a:pt x="17438" y="17289"/>
                  </a:cubicBezTo>
                  <a:lnTo>
                    <a:pt x="17438" y="17289"/>
                  </a:lnTo>
                  <a:cubicBezTo>
                    <a:pt x="17438" y="17289"/>
                    <a:pt x="16343" y="11234"/>
                    <a:pt x="13348" y="686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7722480" y="1779538"/>
              <a:ext cx="743920" cy="1108353"/>
            </a:xfrm>
            <a:custGeom>
              <a:avLst/>
              <a:gdLst/>
              <a:ahLst/>
              <a:cxnLst/>
              <a:rect l="l" t="t" r="r" b="b"/>
              <a:pathLst>
                <a:path w="9290" h="13841" fill="none" extrusionOk="0">
                  <a:moveTo>
                    <a:pt x="9289" y="13840"/>
                  </a:moveTo>
                  <a:cubicBezTo>
                    <a:pt x="8589" y="11606"/>
                    <a:pt x="7479" y="8775"/>
                    <a:pt x="5863" y="6407"/>
                  </a:cubicBezTo>
                  <a:cubicBezTo>
                    <a:pt x="3926" y="3576"/>
                    <a:pt x="1461" y="1259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7902014" y="3370359"/>
              <a:ext cx="193387" cy="135491"/>
            </a:xfrm>
            <a:custGeom>
              <a:avLst/>
              <a:gdLst/>
              <a:ahLst/>
              <a:cxnLst/>
              <a:rect l="l" t="t" r="r" b="b"/>
              <a:pathLst>
                <a:path w="2415" h="1692" fill="none" extrusionOk="0">
                  <a:moveTo>
                    <a:pt x="1" y="0"/>
                  </a:moveTo>
                  <a:cubicBezTo>
                    <a:pt x="1409" y="1066"/>
                    <a:pt x="2414" y="1684"/>
                    <a:pt x="2414" y="1691"/>
                  </a:cubicBezTo>
                  <a:lnTo>
                    <a:pt x="2414" y="169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7204780" y="2539474"/>
              <a:ext cx="520824" cy="686584"/>
            </a:xfrm>
            <a:custGeom>
              <a:avLst/>
              <a:gdLst/>
              <a:ahLst/>
              <a:cxnLst/>
              <a:rect l="l" t="t" r="r" b="b"/>
              <a:pathLst>
                <a:path w="6504" h="8574" fill="none" extrusionOk="0">
                  <a:moveTo>
                    <a:pt x="0" y="0"/>
                  </a:moveTo>
                  <a:cubicBezTo>
                    <a:pt x="604" y="1244"/>
                    <a:pt x="1334" y="2570"/>
                    <a:pt x="2198" y="3836"/>
                  </a:cubicBezTo>
                  <a:cubicBezTo>
                    <a:pt x="3427" y="5639"/>
                    <a:pt x="5013" y="7255"/>
                    <a:pt x="6503" y="8574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7084263" y="1753913"/>
              <a:ext cx="567349" cy="406874"/>
            </a:xfrm>
            <a:custGeom>
              <a:avLst/>
              <a:gdLst/>
              <a:ahLst/>
              <a:cxnLst/>
              <a:rect l="l" t="t" r="r" b="b"/>
              <a:pathLst>
                <a:path w="7085" h="5081" extrusionOk="0">
                  <a:moveTo>
                    <a:pt x="6935" y="224"/>
                  </a:moveTo>
                  <a:cubicBezTo>
                    <a:pt x="7084" y="440"/>
                    <a:pt x="5684" y="1661"/>
                    <a:pt x="3814" y="2935"/>
                  </a:cubicBezTo>
                  <a:cubicBezTo>
                    <a:pt x="1937" y="4216"/>
                    <a:pt x="299" y="5080"/>
                    <a:pt x="150" y="4857"/>
                  </a:cubicBezTo>
                  <a:cubicBezTo>
                    <a:pt x="1" y="4641"/>
                    <a:pt x="1394" y="3427"/>
                    <a:pt x="3271" y="2146"/>
                  </a:cubicBezTo>
                  <a:cubicBezTo>
                    <a:pt x="5140" y="864"/>
                    <a:pt x="6779" y="0"/>
                    <a:pt x="6935" y="22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7137995" y="2050921"/>
              <a:ext cx="118114" cy="255367"/>
            </a:xfrm>
            <a:custGeom>
              <a:avLst/>
              <a:gdLst/>
              <a:ahLst/>
              <a:cxnLst/>
              <a:rect l="l" t="t" r="r" b="b"/>
              <a:pathLst>
                <a:path w="1475" h="3189" fill="none" extrusionOk="0">
                  <a:moveTo>
                    <a:pt x="0" y="1"/>
                  </a:moveTo>
                  <a:lnTo>
                    <a:pt x="1475" y="3189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7222077" y="2283546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864" y="254"/>
                  </a:moveTo>
                  <a:cubicBezTo>
                    <a:pt x="998" y="455"/>
                    <a:pt x="946" y="731"/>
                    <a:pt x="753" y="865"/>
                  </a:cubicBezTo>
                  <a:cubicBezTo>
                    <a:pt x="552" y="999"/>
                    <a:pt x="276" y="947"/>
                    <a:pt x="142" y="753"/>
                  </a:cubicBezTo>
                  <a:cubicBezTo>
                    <a:pt x="0" y="552"/>
                    <a:pt x="52" y="276"/>
                    <a:pt x="254" y="142"/>
                  </a:cubicBezTo>
                  <a:cubicBezTo>
                    <a:pt x="455" y="1"/>
                    <a:pt x="730" y="53"/>
                    <a:pt x="864" y="25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7538222" y="1777136"/>
              <a:ext cx="195069" cy="202916"/>
            </a:xfrm>
            <a:custGeom>
              <a:avLst/>
              <a:gdLst/>
              <a:ahLst/>
              <a:cxnLst/>
              <a:rect l="l" t="t" r="r" b="b"/>
              <a:pathLst>
                <a:path w="2436" h="2534" fill="none" extrusionOk="0">
                  <a:moveTo>
                    <a:pt x="0" y="1"/>
                  </a:moveTo>
                  <a:lnTo>
                    <a:pt x="2436" y="2533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7707586" y="1951945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135" y="745"/>
                  </a:moveTo>
                  <a:cubicBezTo>
                    <a:pt x="269" y="946"/>
                    <a:pt x="544" y="998"/>
                    <a:pt x="746" y="864"/>
                  </a:cubicBezTo>
                  <a:cubicBezTo>
                    <a:pt x="947" y="723"/>
                    <a:pt x="999" y="455"/>
                    <a:pt x="857" y="254"/>
                  </a:cubicBezTo>
                  <a:cubicBezTo>
                    <a:pt x="723" y="52"/>
                    <a:pt x="448" y="0"/>
                    <a:pt x="246" y="142"/>
                  </a:cubicBezTo>
                  <a:cubicBezTo>
                    <a:pt x="53" y="276"/>
                    <a:pt x="1" y="552"/>
                    <a:pt x="135" y="7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7332423" y="1905420"/>
              <a:ext cx="199313" cy="291722"/>
            </a:xfrm>
            <a:custGeom>
              <a:avLst/>
              <a:gdLst/>
              <a:ahLst/>
              <a:cxnLst/>
              <a:rect l="l" t="t" r="r" b="b"/>
              <a:pathLst>
                <a:path w="2489" h="3643" fill="none" extrusionOk="0">
                  <a:moveTo>
                    <a:pt x="0" y="0"/>
                  </a:moveTo>
                  <a:lnTo>
                    <a:pt x="2488" y="3643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7491697" y="2157104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864" y="254"/>
                  </a:moveTo>
                  <a:cubicBezTo>
                    <a:pt x="998" y="455"/>
                    <a:pt x="946" y="723"/>
                    <a:pt x="745" y="865"/>
                  </a:cubicBezTo>
                  <a:cubicBezTo>
                    <a:pt x="544" y="999"/>
                    <a:pt x="276" y="947"/>
                    <a:pt x="134" y="746"/>
                  </a:cubicBezTo>
                  <a:cubicBezTo>
                    <a:pt x="0" y="544"/>
                    <a:pt x="52" y="276"/>
                    <a:pt x="253" y="135"/>
                  </a:cubicBezTo>
                  <a:cubicBezTo>
                    <a:pt x="455" y="1"/>
                    <a:pt x="723" y="53"/>
                    <a:pt x="864" y="25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0" name="Google Shape;730;p7"/>
          <p:cNvSpPr/>
          <p:nvPr/>
        </p:nvSpPr>
        <p:spPr>
          <a:xfrm rot="3210454">
            <a:off x="2729080" y="4639100"/>
            <a:ext cx="105074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1" name="Google Shape;731;p7"/>
          <p:cNvGrpSpPr/>
          <p:nvPr/>
        </p:nvGrpSpPr>
        <p:grpSpPr>
          <a:xfrm rot="-10094347" flipH="1">
            <a:off x="8260084" y="-290961"/>
            <a:ext cx="1064006" cy="1207539"/>
            <a:chOff x="1658700" y="296075"/>
            <a:chExt cx="702312" cy="797094"/>
          </a:xfrm>
        </p:grpSpPr>
        <p:sp>
          <p:nvSpPr>
            <p:cNvPr id="732" name="Google Shape;732;p7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" name="Google Shape;734;p7"/>
          <p:cNvGrpSpPr/>
          <p:nvPr/>
        </p:nvGrpSpPr>
        <p:grpSpPr>
          <a:xfrm rot="10094347">
            <a:off x="-153466" y="-290961"/>
            <a:ext cx="1064006" cy="1207539"/>
            <a:chOff x="1658700" y="296075"/>
            <a:chExt cx="702312" cy="797094"/>
          </a:xfrm>
        </p:grpSpPr>
        <p:sp>
          <p:nvSpPr>
            <p:cNvPr id="735" name="Google Shape;735;p7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7" name="Google Shape;737;p7"/>
          <p:cNvSpPr/>
          <p:nvPr/>
        </p:nvSpPr>
        <p:spPr>
          <a:xfrm>
            <a:off x="1768916" y="245037"/>
            <a:ext cx="160394" cy="135535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7"/>
          <p:cNvSpPr/>
          <p:nvPr/>
        </p:nvSpPr>
        <p:spPr>
          <a:xfrm rot="-7970380">
            <a:off x="7667046" y="248474"/>
            <a:ext cx="105073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dk1"/>
        </a:solidFill>
        <a:effectLst/>
      </p:bgPr>
    </p:bg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13"/>
          <p:cNvSpPr txBox="1">
            <a:spLocks noGrp="1"/>
          </p:cNvSpPr>
          <p:nvPr>
            <p:ph type="title"/>
          </p:nvPr>
        </p:nvSpPr>
        <p:spPr>
          <a:xfrm>
            <a:off x="713100" y="532111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13"/>
          <p:cNvSpPr txBox="1">
            <a:spLocks noGrp="1"/>
          </p:cNvSpPr>
          <p:nvPr>
            <p:ph type="subTitle" idx="1"/>
          </p:nvPr>
        </p:nvSpPr>
        <p:spPr>
          <a:xfrm>
            <a:off x="1159476" y="1687860"/>
            <a:ext cx="2254800" cy="4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solidFill>
                  <a:schemeClr val="lt1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1394" name="Google Shape;1394;p13"/>
          <p:cNvSpPr txBox="1">
            <a:spLocks noGrp="1"/>
          </p:cNvSpPr>
          <p:nvPr>
            <p:ph type="subTitle" idx="2"/>
          </p:nvPr>
        </p:nvSpPr>
        <p:spPr>
          <a:xfrm>
            <a:off x="1159487" y="2046317"/>
            <a:ext cx="225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p13"/>
          <p:cNvSpPr txBox="1">
            <a:spLocks noGrp="1"/>
          </p:cNvSpPr>
          <p:nvPr>
            <p:ph type="title" idx="3" hasCustomPrompt="1"/>
          </p:nvPr>
        </p:nvSpPr>
        <p:spPr>
          <a:xfrm>
            <a:off x="3512975" y="1687849"/>
            <a:ext cx="848700" cy="9312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1400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96" name="Google Shape;1396;p13"/>
          <p:cNvSpPr txBox="1">
            <a:spLocks noGrp="1"/>
          </p:cNvSpPr>
          <p:nvPr>
            <p:ph type="subTitle" idx="4"/>
          </p:nvPr>
        </p:nvSpPr>
        <p:spPr>
          <a:xfrm>
            <a:off x="1159476" y="2986728"/>
            <a:ext cx="2254800" cy="4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solidFill>
                  <a:schemeClr val="lt1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1397" name="Google Shape;1397;p13"/>
          <p:cNvSpPr txBox="1">
            <a:spLocks noGrp="1"/>
          </p:cNvSpPr>
          <p:nvPr>
            <p:ph type="subTitle" idx="5"/>
          </p:nvPr>
        </p:nvSpPr>
        <p:spPr>
          <a:xfrm>
            <a:off x="1159487" y="3345185"/>
            <a:ext cx="225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8" name="Google Shape;1398;p13"/>
          <p:cNvSpPr txBox="1">
            <a:spLocks noGrp="1"/>
          </p:cNvSpPr>
          <p:nvPr>
            <p:ph type="title" idx="6" hasCustomPrompt="1"/>
          </p:nvPr>
        </p:nvSpPr>
        <p:spPr>
          <a:xfrm>
            <a:off x="3512975" y="2986724"/>
            <a:ext cx="848700" cy="9312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99" name="Google Shape;1399;p13"/>
          <p:cNvSpPr txBox="1">
            <a:spLocks noGrp="1"/>
          </p:cNvSpPr>
          <p:nvPr>
            <p:ph type="subTitle" idx="7"/>
          </p:nvPr>
        </p:nvSpPr>
        <p:spPr>
          <a:xfrm flipH="1">
            <a:off x="5729638" y="1687860"/>
            <a:ext cx="2254800" cy="4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solidFill>
                  <a:schemeClr val="lt1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1400" name="Google Shape;1400;p13"/>
          <p:cNvSpPr txBox="1">
            <a:spLocks noGrp="1"/>
          </p:cNvSpPr>
          <p:nvPr>
            <p:ph type="subTitle" idx="8"/>
          </p:nvPr>
        </p:nvSpPr>
        <p:spPr>
          <a:xfrm flipH="1">
            <a:off x="5729649" y="2046317"/>
            <a:ext cx="225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1" name="Google Shape;1401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4782400" y="1687849"/>
            <a:ext cx="848700" cy="9312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2" name="Google Shape;1402;p13"/>
          <p:cNvSpPr txBox="1">
            <a:spLocks noGrp="1"/>
          </p:cNvSpPr>
          <p:nvPr>
            <p:ph type="subTitle" idx="13"/>
          </p:nvPr>
        </p:nvSpPr>
        <p:spPr>
          <a:xfrm flipH="1">
            <a:off x="5729638" y="2986728"/>
            <a:ext cx="2254800" cy="4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solidFill>
                  <a:schemeClr val="lt1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1403" name="Google Shape;1403;p13"/>
          <p:cNvSpPr txBox="1">
            <a:spLocks noGrp="1"/>
          </p:cNvSpPr>
          <p:nvPr>
            <p:ph type="subTitle" idx="14"/>
          </p:nvPr>
        </p:nvSpPr>
        <p:spPr>
          <a:xfrm flipH="1">
            <a:off x="5729649" y="3345185"/>
            <a:ext cx="225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4" name="Google Shape;1404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4782400" y="2986724"/>
            <a:ext cx="848700" cy="9312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1400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5" name="Google Shape;1405;p13"/>
          <p:cNvSpPr/>
          <p:nvPr/>
        </p:nvSpPr>
        <p:spPr>
          <a:xfrm>
            <a:off x="5246550" y="-123974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3"/>
          <p:cNvSpPr/>
          <p:nvPr/>
        </p:nvSpPr>
        <p:spPr>
          <a:xfrm rot="10800000">
            <a:off x="-56385" y="3193576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7" name="Google Shape;1407;p13"/>
          <p:cNvGrpSpPr/>
          <p:nvPr/>
        </p:nvGrpSpPr>
        <p:grpSpPr>
          <a:xfrm rot="3231525">
            <a:off x="7273498" y="4394566"/>
            <a:ext cx="1849105" cy="1199454"/>
            <a:chOff x="2667698" y="302121"/>
            <a:chExt cx="1173404" cy="761148"/>
          </a:xfrm>
        </p:grpSpPr>
        <p:sp>
          <p:nvSpPr>
            <p:cNvPr id="1408" name="Google Shape;1408;p13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3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3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3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3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3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3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3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3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3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3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3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3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3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3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3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3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3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3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3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3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3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3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3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3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3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3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3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3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3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3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3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3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3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3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3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3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3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3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3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3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3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3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3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3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3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4" name="Google Shape;1454;p13"/>
          <p:cNvGrpSpPr/>
          <p:nvPr/>
        </p:nvGrpSpPr>
        <p:grpSpPr>
          <a:xfrm rot="-1272245" flipH="1">
            <a:off x="8453362" y="4153257"/>
            <a:ext cx="969513" cy="1100356"/>
            <a:chOff x="1658700" y="296075"/>
            <a:chExt cx="702312" cy="797094"/>
          </a:xfrm>
        </p:grpSpPr>
        <p:sp>
          <p:nvSpPr>
            <p:cNvPr id="1455" name="Google Shape;1455;p13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3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7" name="Google Shape;1457;p13"/>
          <p:cNvSpPr/>
          <p:nvPr/>
        </p:nvSpPr>
        <p:spPr>
          <a:xfrm rot="-7331608">
            <a:off x="8572856" y="3702575"/>
            <a:ext cx="105074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13"/>
          <p:cNvSpPr/>
          <p:nvPr/>
        </p:nvSpPr>
        <p:spPr>
          <a:xfrm rot="6083253">
            <a:off x="6853138" y="4722676"/>
            <a:ext cx="160396" cy="135536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9" name="Google Shape;1459;p13"/>
          <p:cNvGrpSpPr/>
          <p:nvPr/>
        </p:nvGrpSpPr>
        <p:grpSpPr>
          <a:xfrm>
            <a:off x="138100" y="3902716"/>
            <a:ext cx="828528" cy="1123185"/>
            <a:chOff x="175200" y="539400"/>
            <a:chExt cx="1430469" cy="1939201"/>
          </a:xfrm>
        </p:grpSpPr>
        <p:sp>
          <p:nvSpPr>
            <p:cNvPr id="1460" name="Google Shape;1460;p13"/>
            <p:cNvSpPr/>
            <p:nvPr/>
          </p:nvSpPr>
          <p:spPr>
            <a:xfrm>
              <a:off x="211471" y="1035605"/>
              <a:ext cx="1380176" cy="1442996"/>
            </a:xfrm>
            <a:custGeom>
              <a:avLst/>
              <a:gdLst/>
              <a:ahLst/>
              <a:cxnLst/>
              <a:rect l="l" t="t" r="r" b="b"/>
              <a:pathLst>
                <a:path w="7382" h="7718" extrusionOk="0">
                  <a:moveTo>
                    <a:pt x="7367" y="7189"/>
                  </a:moveTo>
                  <a:cubicBezTo>
                    <a:pt x="7382" y="7293"/>
                    <a:pt x="7359" y="7375"/>
                    <a:pt x="7322" y="7435"/>
                  </a:cubicBezTo>
                  <a:cubicBezTo>
                    <a:pt x="7277" y="7517"/>
                    <a:pt x="7203" y="7569"/>
                    <a:pt x="7158" y="7614"/>
                  </a:cubicBezTo>
                  <a:cubicBezTo>
                    <a:pt x="7106" y="7658"/>
                    <a:pt x="7017" y="7703"/>
                    <a:pt x="6927" y="7718"/>
                  </a:cubicBezTo>
                  <a:cubicBezTo>
                    <a:pt x="6875" y="7718"/>
                    <a:pt x="6816" y="7710"/>
                    <a:pt x="6764" y="7688"/>
                  </a:cubicBezTo>
                  <a:cubicBezTo>
                    <a:pt x="6719" y="7658"/>
                    <a:pt x="6674" y="7628"/>
                    <a:pt x="6622" y="7584"/>
                  </a:cubicBezTo>
                  <a:cubicBezTo>
                    <a:pt x="6570" y="7539"/>
                    <a:pt x="6503" y="7479"/>
                    <a:pt x="6436" y="7412"/>
                  </a:cubicBezTo>
                  <a:cubicBezTo>
                    <a:pt x="6279" y="7256"/>
                    <a:pt x="6101" y="7055"/>
                    <a:pt x="5914" y="6824"/>
                  </a:cubicBezTo>
                  <a:cubicBezTo>
                    <a:pt x="5438" y="6273"/>
                    <a:pt x="4879" y="5573"/>
                    <a:pt x="4372" y="5096"/>
                  </a:cubicBezTo>
                  <a:cubicBezTo>
                    <a:pt x="4075" y="4820"/>
                    <a:pt x="3791" y="4485"/>
                    <a:pt x="3434" y="4299"/>
                  </a:cubicBezTo>
                  <a:cubicBezTo>
                    <a:pt x="2972" y="4068"/>
                    <a:pt x="2644" y="4023"/>
                    <a:pt x="2324" y="3949"/>
                  </a:cubicBezTo>
                  <a:cubicBezTo>
                    <a:pt x="1952" y="3852"/>
                    <a:pt x="1594" y="3718"/>
                    <a:pt x="1050" y="3211"/>
                  </a:cubicBezTo>
                  <a:cubicBezTo>
                    <a:pt x="842" y="3018"/>
                    <a:pt x="611" y="2779"/>
                    <a:pt x="425" y="2504"/>
                  </a:cubicBezTo>
                  <a:cubicBezTo>
                    <a:pt x="268" y="2280"/>
                    <a:pt x="142" y="2027"/>
                    <a:pt x="67" y="1759"/>
                  </a:cubicBezTo>
                  <a:cubicBezTo>
                    <a:pt x="22" y="1573"/>
                    <a:pt x="0" y="1371"/>
                    <a:pt x="15" y="1163"/>
                  </a:cubicBezTo>
                  <a:cubicBezTo>
                    <a:pt x="37" y="1007"/>
                    <a:pt x="75" y="850"/>
                    <a:pt x="142" y="686"/>
                  </a:cubicBezTo>
                  <a:cubicBezTo>
                    <a:pt x="171" y="634"/>
                    <a:pt x="201" y="589"/>
                    <a:pt x="231" y="545"/>
                  </a:cubicBezTo>
                  <a:cubicBezTo>
                    <a:pt x="283" y="470"/>
                    <a:pt x="335" y="411"/>
                    <a:pt x="387" y="358"/>
                  </a:cubicBezTo>
                  <a:cubicBezTo>
                    <a:pt x="432" y="314"/>
                    <a:pt x="469" y="284"/>
                    <a:pt x="507" y="254"/>
                  </a:cubicBezTo>
                  <a:cubicBezTo>
                    <a:pt x="536" y="232"/>
                    <a:pt x="574" y="209"/>
                    <a:pt x="626" y="180"/>
                  </a:cubicBezTo>
                  <a:cubicBezTo>
                    <a:pt x="804" y="98"/>
                    <a:pt x="976" y="46"/>
                    <a:pt x="1140" y="31"/>
                  </a:cubicBezTo>
                  <a:cubicBezTo>
                    <a:pt x="1356" y="1"/>
                    <a:pt x="1564" y="23"/>
                    <a:pt x="1758" y="83"/>
                  </a:cubicBezTo>
                  <a:cubicBezTo>
                    <a:pt x="2034" y="157"/>
                    <a:pt x="2279" y="306"/>
                    <a:pt x="2510" y="485"/>
                  </a:cubicBezTo>
                  <a:cubicBezTo>
                    <a:pt x="2786" y="694"/>
                    <a:pt x="3024" y="947"/>
                    <a:pt x="3218" y="1170"/>
                  </a:cubicBezTo>
                  <a:cubicBezTo>
                    <a:pt x="3710" y="1744"/>
                    <a:pt x="3821" y="2206"/>
                    <a:pt x="3881" y="2615"/>
                  </a:cubicBezTo>
                  <a:cubicBezTo>
                    <a:pt x="3933" y="2980"/>
                    <a:pt x="3948" y="3301"/>
                    <a:pt x="4164" y="3621"/>
                  </a:cubicBezTo>
                  <a:cubicBezTo>
                    <a:pt x="4395" y="3956"/>
                    <a:pt x="4618" y="4306"/>
                    <a:pt x="4894" y="4604"/>
                  </a:cubicBezTo>
                  <a:cubicBezTo>
                    <a:pt x="5385" y="5126"/>
                    <a:pt x="6093" y="5744"/>
                    <a:pt x="6622" y="6273"/>
                  </a:cubicBezTo>
                  <a:cubicBezTo>
                    <a:pt x="6838" y="6481"/>
                    <a:pt x="7024" y="6675"/>
                    <a:pt x="7158" y="6846"/>
                  </a:cubicBezTo>
                  <a:cubicBezTo>
                    <a:pt x="7218" y="6921"/>
                    <a:pt x="7263" y="6980"/>
                    <a:pt x="7300" y="7047"/>
                  </a:cubicBezTo>
                  <a:cubicBezTo>
                    <a:pt x="7330" y="7100"/>
                    <a:pt x="7352" y="7144"/>
                    <a:pt x="7367" y="7189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3"/>
            <p:cNvSpPr/>
            <p:nvPr/>
          </p:nvSpPr>
          <p:spPr>
            <a:xfrm>
              <a:off x="400867" y="1229487"/>
              <a:ext cx="82265" cy="74973"/>
            </a:xfrm>
            <a:custGeom>
              <a:avLst/>
              <a:gdLst/>
              <a:ahLst/>
              <a:cxnLst/>
              <a:rect l="l" t="t" r="r" b="b"/>
              <a:pathLst>
                <a:path w="440" h="401" extrusionOk="0">
                  <a:moveTo>
                    <a:pt x="207" y="1"/>
                  </a:moveTo>
                  <a:cubicBezTo>
                    <a:pt x="160" y="1"/>
                    <a:pt x="116" y="18"/>
                    <a:pt x="82" y="51"/>
                  </a:cubicBezTo>
                  <a:cubicBezTo>
                    <a:pt x="0" y="118"/>
                    <a:pt x="0" y="245"/>
                    <a:pt x="82" y="334"/>
                  </a:cubicBezTo>
                  <a:cubicBezTo>
                    <a:pt x="126" y="378"/>
                    <a:pt x="180" y="401"/>
                    <a:pt x="234" y="401"/>
                  </a:cubicBezTo>
                  <a:cubicBezTo>
                    <a:pt x="281" y="401"/>
                    <a:pt x="327" y="384"/>
                    <a:pt x="365" y="349"/>
                  </a:cubicBezTo>
                  <a:cubicBezTo>
                    <a:pt x="440" y="282"/>
                    <a:pt x="440" y="156"/>
                    <a:pt x="365" y="74"/>
                  </a:cubicBezTo>
                  <a:cubicBezTo>
                    <a:pt x="320" y="25"/>
                    <a:pt x="262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3"/>
            <p:cNvSpPr/>
            <p:nvPr/>
          </p:nvSpPr>
          <p:spPr>
            <a:xfrm>
              <a:off x="482944" y="1166480"/>
              <a:ext cx="80956" cy="69551"/>
            </a:xfrm>
            <a:custGeom>
              <a:avLst/>
              <a:gdLst/>
              <a:ahLst/>
              <a:cxnLst/>
              <a:rect l="l" t="t" r="r" b="b"/>
              <a:pathLst>
                <a:path w="433" h="372" extrusionOk="0">
                  <a:moveTo>
                    <a:pt x="174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1" y="113"/>
                    <a:pt x="23" y="232"/>
                    <a:pt x="105" y="307"/>
                  </a:cubicBezTo>
                  <a:cubicBezTo>
                    <a:pt x="151" y="349"/>
                    <a:pt x="209" y="372"/>
                    <a:pt x="263" y="372"/>
                  </a:cubicBezTo>
                  <a:cubicBezTo>
                    <a:pt x="305" y="372"/>
                    <a:pt x="344" y="358"/>
                    <a:pt x="373" y="329"/>
                  </a:cubicBezTo>
                  <a:cubicBezTo>
                    <a:pt x="433" y="262"/>
                    <a:pt x="410" y="143"/>
                    <a:pt x="328" y="68"/>
                  </a:cubicBezTo>
                  <a:cubicBezTo>
                    <a:pt x="283" y="23"/>
                    <a:pt x="227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3"/>
            <p:cNvSpPr/>
            <p:nvPr/>
          </p:nvSpPr>
          <p:spPr>
            <a:xfrm>
              <a:off x="560909" y="1126844"/>
              <a:ext cx="75347" cy="62259"/>
            </a:xfrm>
            <a:custGeom>
              <a:avLst/>
              <a:gdLst/>
              <a:ahLst/>
              <a:cxnLst/>
              <a:rect l="l" t="t" r="r" b="b"/>
              <a:pathLst>
                <a:path w="403" h="333" extrusionOk="0">
                  <a:moveTo>
                    <a:pt x="110" y="1"/>
                  </a:moveTo>
                  <a:cubicBezTo>
                    <a:pt x="83" y="1"/>
                    <a:pt x="61" y="9"/>
                    <a:pt x="45" y="27"/>
                  </a:cubicBezTo>
                  <a:cubicBezTo>
                    <a:pt x="1" y="72"/>
                    <a:pt x="38" y="176"/>
                    <a:pt x="120" y="258"/>
                  </a:cubicBezTo>
                  <a:cubicBezTo>
                    <a:pt x="178" y="306"/>
                    <a:pt x="243" y="333"/>
                    <a:pt x="293" y="333"/>
                  </a:cubicBezTo>
                  <a:cubicBezTo>
                    <a:pt x="320" y="333"/>
                    <a:pt x="343" y="325"/>
                    <a:pt x="358" y="310"/>
                  </a:cubicBezTo>
                  <a:cubicBezTo>
                    <a:pt x="403" y="258"/>
                    <a:pt x="366" y="154"/>
                    <a:pt x="284" y="79"/>
                  </a:cubicBezTo>
                  <a:cubicBezTo>
                    <a:pt x="225" y="30"/>
                    <a:pt x="160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3"/>
            <p:cNvSpPr/>
            <p:nvPr/>
          </p:nvSpPr>
          <p:spPr>
            <a:xfrm>
              <a:off x="631955" y="1110204"/>
              <a:ext cx="65625" cy="50668"/>
            </a:xfrm>
            <a:custGeom>
              <a:avLst/>
              <a:gdLst/>
              <a:ahLst/>
              <a:cxnLst/>
              <a:rect l="l" t="t" r="r" b="b"/>
              <a:pathLst>
                <a:path w="351" h="271" extrusionOk="0">
                  <a:moveTo>
                    <a:pt x="26" y="1"/>
                  </a:moveTo>
                  <a:cubicBezTo>
                    <a:pt x="21" y="1"/>
                    <a:pt x="18" y="2"/>
                    <a:pt x="15" y="4"/>
                  </a:cubicBezTo>
                  <a:cubicBezTo>
                    <a:pt x="1" y="27"/>
                    <a:pt x="60" y="101"/>
                    <a:pt x="150" y="168"/>
                  </a:cubicBezTo>
                  <a:cubicBezTo>
                    <a:pt x="223" y="229"/>
                    <a:pt x="292" y="271"/>
                    <a:pt x="322" y="271"/>
                  </a:cubicBezTo>
                  <a:cubicBezTo>
                    <a:pt x="328" y="271"/>
                    <a:pt x="333" y="269"/>
                    <a:pt x="336" y="265"/>
                  </a:cubicBezTo>
                  <a:cubicBezTo>
                    <a:pt x="351" y="250"/>
                    <a:pt x="291" y="175"/>
                    <a:pt x="202" y="101"/>
                  </a:cubicBezTo>
                  <a:cubicBezTo>
                    <a:pt x="125" y="37"/>
                    <a:pt x="54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3"/>
            <p:cNvSpPr/>
            <p:nvPr/>
          </p:nvSpPr>
          <p:spPr>
            <a:xfrm>
              <a:off x="333933" y="1307078"/>
              <a:ext cx="75347" cy="72355"/>
            </a:xfrm>
            <a:custGeom>
              <a:avLst/>
              <a:gdLst/>
              <a:ahLst/>
              <a:cxnLst/>
              <a:rect l="l" t="t" r="r" b="b"/>
              <a:pathLst>
                <a:path w="403" h="387" extrusionOk="0">
                  <a:moveTo>
                    <a:pt x="157" y="0"/>
                  </a:moveTo>
                  <a:cubicBezTo>
                    <a:pt x="125" y="0"/>
                    <a:pt x="94" y="10"/>
                    <a:pt x="68" y="31"/>
                  </a:cubicBezTo>
                  <a:cubicBezTo>
                    <a:pt x="1" y="91"/>
                    <a:pt x="1" y="210"/>
                    <a:pt x="68" y="299"/>
                  </a:cubicBezTo>
                  <a:cubicBezTo>
                    <a:pt x="116" y="357"/>
                    <a:pt x="182" y="387"/>
                    <a:pt x="241" y="387"/>
                  </a:cubicBezTo>
                  <a:cubicBezTo>
                    <a:pt x="274" y="387"/>
                    <a:pt x="304" y="378"/>
                    <a:pt x="328" y="359"/>
                  </a:cubicBezTo>
                  <a:cubicBezTo>
                    <a:pt x="403" y="299"/>
                    <a:pt x="403" y="180"/>
                    <a:pt x="328" y="91"/>
                  </a:cubicBezTo>
                  <a:cubicBezTo>
                    <a:pt x="280" y="33"/>
                    <a:pt x="217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3"/>
            <p:cNvSpPr/>
            <p:nvPr/>
          </p:nvSpPr>
          <p:spPr>
            <a:xfrm>
              <a:off x="289436" y="1382051"/>
              <a:ext cx="66933" cy="66747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99" y="0"/>
                  </a:moveTo>
                  <a:cubicBezTo>
                    <a:pt x="81" y="0"/>
                    <a:pt x="64" y="6"/>
                    <a:pt x="52" y="18"/>
                  </a:cubicBezTo>
                  <a:cubicBezTo>
                    <a:pt x="0" y="55"/>
                    <a:pt x="15" y="159"/>
                    <a:pt x="90" y="256"/>
                  </a:cubicBezTo>
                  <a:cubicBezTo>
                    <a:pt x="137" y="320"/>
                    <a:pt x="204" y="357"/>
                    <a:pt x="254" y="357"/>
                  </a:cubicBezTo>
                  <a:cubicBezTo>
                    <a:pt x="275" y="357"/>
                    <a:pt x="293" y="351"/>
                    <a:pt x="306" y="338"/>
                  </a:cubicBezTo>
                  <a:cubicBezTo>
                    <a:pt x="358" y="301"/>
                    <a:pt x="343" y="196"/>
                    <a:pt x="268" y="107"/>
                  </a:cubicBezTo>
                  <a:cubicBezTo>
                    <a:pt x="219" y="42"/>
                    <a:pt x="150" y="0"/>
                    <a:pt x="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3"/>
            <p:cNvSpPr/>
            <p:nvPr/>
          </p:nvSpPr>
          <p:spPr>
            <a:xfrm>
              <a:off x="269804" y="1447489"/>
              <a:ext cx="51789" cy="65064"/>
            </a:xfrm>
            <a:custGeom>
              <a:avLst/>
              <a:gdLst/>
              <a:ahLst/>
              <a:cxnLst/>
              <a:rect l="l" t="t" r="r" b="b"/>
              <a:pathLst>
                <a:path w="277" h="348" extrusionOk="0">
                  <a:moveTo>
                    <a:pt x="29" y="1"/>
                  </a:moveTo>
                  <a:cubicBezTo>
                    <a:pt x="27" y="1"/>
                    <a:pt x="25" y="1"/>
                    <a:pt x="23" y="3"/>
                  </a:cubicBezTo>
                  <a:cubicBezTo>
                    <a:pt x="1" y="18"/>
                    <a:pt x="38" y="100"/>
                    <a:pt x="105" y="196"/>
                  </a:cubicBezTo>
                  <a:cubicBezTo>
                    <a:pt x="166" y="284"/>
                    <a:pt x="227" y="347"/>
                    <a:pt x="254" y="347"/>
                  </a:cubicBezTo>
                  <a:cubicBezTo>
                    <a:pt x="257" y="347"/>
                    <a:pt x="259" y="347"/>
                    <a:pt x="262" y="345"/>
                  </a:cubicBezTo>
                  <a:cubicBezTo>
                    <a:pt x="276" y="331"/>
                    <a:pt x="239" y="241"/>
                    <a:pt x="172" y="144"/>
                  </a:cubicBezTo>
                  <a:cubicBezTo>
                    <a:pt x="118" y="63"/>
                    <a:pt x="52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3"/>
            <p:cNvSpPr/>
            <p:nvPr/>
          </p:nvSpPr>
          <p:spPr>
            <a:xfrm>
              <a:off x="569322" y="1408974"/>
              <a:ext cx="82265" cy="75160"/>
            </a:xfrm>
            <a:custGeom>
              <a:avLst/>
              <a:gdLst/>
              <a:ahLst/>
              <a:cxnLst/>
              <a:rect l="l" t="t" r="r" b="b"/>
              <a:pathLst>
                <a:path w="440" h="402" extrusionOk="0">
                  <a:moveTo>
                    <a:pt x="203" y="1"/>
                  </a:moveTo>
                  <a:cubicBezTo>
                    <a:pt x="155" y="1"/>
                    <a:pt x="109" y="18"/>
                    <a:pt x="75" y="52"/>
                  </a:cubicBezTo>
                  <a:cubicBezTo>
                    <a:pt x="0" y="119"/>
                    <a:pt x="0" y="246"/>
                    <a:pt x="75" y="335"/>
                  </a:cubicBezTo>
                  <a:cubicBezTo>
                    <a:pt x="119" y="379"/>
                    <a:pt x="175" y="402"/>
                    <a:pt x="230" y="402"/>
                  </a:cubicBezTo>
                  <a:cubicBezTo>
                    <a:pt x="277" y="402"/>
                    <a:pt x="323" y="385"/>
                    <a:pt x="358" y="350"/>
                  </a:cubicBezTo>
                  <a:cubicBezTo>
                    <a:pt x="440" y="283"/>
                    <a:pt x="432" y="157"/>
                    <a:pt x="358" y="67"/>
                  </a:cubicBezTo>
                  <a:cubicBezTo>
                    <a:pt x="314" y="23"/>
                    <a:pt x="257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3"/>
            <p:cNvSpPr/>
            <p:nvPr/>
          </p:nvSpPr>
          <p:spPr>
            <a:xfrm>
              <a:off x="651400" y="1345219"/>
              <a:ext cx="78151" cy="71234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168" y="0"/>
                  </a:moveTo>
                  <a:cubicBezTo>
                    <a:pt x="130" y="0"/>
                    <a:pt x="95" y="12"/>
                    <a:pt x="68" y="36"/>
                  </a:cubicBezTo>
                  <a:cubicBezTo>
                    <a:pt x="1" y="103"/>
                    <a:pt x="16" y="222"/>
                    <a:pt x="90" y="304"/>
                  </a:cubicBezTo>
                  <a:cubicBezTo>
                    <a:pt x="139" y="353"/>
                    <a:pt x="202" y="381"/>
                    <a:pt x="256" y="381"/>
                  </a:cubicBezTo>
                  <a:cubicBezTo>
                    <a:pt x="293" y="381"/>
                    <a:pt x="327" y="368"/>
                    <a:pt x="351" y="341"/>
                  </a:cubicBezTo>
                  <a:cubicBezTo>
                    <a:pt x="418" y="282"/>
                    <a:pt x="411" y="162"/>
                    <a:pt x="336" y="80"/>
                  </a:cubicBezTo>
                  <a:cubicBezTo>
                    <a:pt x="287" y="27"/>
                    <a:pt x="224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3"/>
            <p:cNvSpPr/>
            <p:nvPr/>
          </p:nvSpPr>
          <p:spPr>
            <a:xfrm>
              <a:off x="729364" y="1299786"/>
              <a:ext cx="68429" cy="66933"/>
            </a:xfrm>
            <a:custGeom>
              <a:avLst/>
              <a:gdLst/>
              <a:ahLst/>
              <a:cxnLst/>
              <a:rect l="l" t="t" r="r" b="b"/>
              <a:pathLst>
                <a:path w="366" h="358" extrusionOk="0">
                  <a:moveTo>
                    <a:pt x="98" y="0"/>
                  </a:moveTo>
                  <a:cubicBezTo>
                    <a:pt x="78" y="0"/>
                    <a:pt x="60" y="6"/>
                    <a:pt x="46" y="18"/>
                  </a:cubicBezTo>
                  <a:cubicBezTo>
                    <a:pt x="1" y="63"/>
                    <a:pt x="16" y="167"/>
                    <a:pt x="90" y="256"/>
                  </a:cubicBezTo>
                  <a:cubicBezTo>
                    <a:pt x="143" y="320"/>
                    <a:pt x="208" y="357"/>
                    <a:pt x="259" y="357"/>
                  </a:cubicBezTo>
                  <a:cubicBezTo>
                    <a:pt x="280" y="357"/>
                    <a:pt x="299" y="351"/>
                    <a:pt x="314" y="338"/>
                  </a:cubicBezTo>
                  <a:cubicBezTo>
                    <a:pt x="366" y="301"/>
                    <a:pt x="344" y="189"/>
                    <a:pt x="269" y="100"/>
                  </a:cubicBezTo>
                  <a:cubicBezTo>
                    <a:pt x="220" y="40"/>
                    <a:pt x="152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3"/>
            <p:cNvSpPr/>
            <p:nvPr/>
          </p:nvSpPr>
          <p:spPr>
            <a:xfrm>
              <a:off x="804711" y="1274920"/>
              <a:ext cx="51602" cy="64877"/>
            </a:xfrm>
            <a:custGeom>
              <a:avLst/>
              <a:gdLst/>
              <a:ahLst/>
              <a:cxnLst/>
              <a:rect l="l" t="t" r="r" b="b"/>
              <a:pathLst>
                <a:path w="276" h="347" extrusionOk="0">
                  <a:moveTo>
                    <a:pt x="28" y="0"/>
                  </a:moveTo>
                  <a:cubicBezTo>
                    <a:pt x="26" y="0"/>
                    <a:pt x="24" y="1"/>
                    <a:pt x="23" y="2"/>
                  </a:cubicBezTo>
                  <a:cubicBezTo>
                    <a:pt x="0" y="17"/>
                    <a:pt x="37" y="99"/>
                    <a:pt x="104" y="196"/>
                  </a:cubicBezTo>
                  <a:cubicBezTo>
                    <a:pt x="165" y="284"/>
                    <a:pt x="226" y="347"/>
                    <a:pt x="253" y="347"/>
                  </a:cubicBezTo>
                  <a:cubicBezTo>
                    <a:pt x="256" y="347"/>
                    <a:pt x="259" y="346"/>
                    <a:pt x="261" y="345"/>
                  </a:cubicBezTo>
                  <a:cubicBezTo>
                    <a:pt x="276" y="330"/>
                    <a:pt x="239" y="240"/>
                    <a:pt x="172" y="144"/>
                  </a:cubicBezTo>
                  <a:cubicBezTo>
                    <a:pt x="118" y="63"/>
                    <a:pt x="51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3"/>
            <p:cNvSpPr/>
            <p:nvPr/>
          </p:nvSpPr>
          <p:spPr>
            <a:xfrm>
              <a:off x="499584" y="1487499"/>
              <a:ext cx="78338" cy="71047"/>
            </a:xfrm>
            <a:custGeom>
              <a:avLst/>
              <a:gdLst/>
              <a:ahLst/>
              <a:cxnLst/>
              <a:rect l="l" t="t" r="r" b="b"/>
              <a:pathLst>
                <a:path w="419" h="380" extrusionOk="0">
                  <a:moveTo>
                    <a:pt x="163" y="1"/>
                  </a:moveTo>
                  <a:cubicBezTo>
                    <a:pt x="127" y="1"/>
                    <a:pt x="94" y="12"/>
                    <a:pt x="68" y="35"/>
                  </a:cubicBezTo>
                  <a:cubicBezTo>
                    <a:pt x="1" y="102"/>
                    <a:pt x="8" y="221"/>
                    <a:pt x="90" y="303"/>
                  </a:cubicBezTo>
                  <a:cubicBezTo>
                    <a:pt x="139" y="352"/>
                    <a:pt x="199" y="379"/>
                    <a:pt x="253" y="379"/>
                  </a:cubicBezTo>
                  <a:cubicBezTo>
                    <a:pt x="290" y="379"/>
                    <a:pt x="324" y="367"/>
                    <a:pt x="351" y="340"/>
                  </a:cubicBezTo>
                  <a:cubicBezTo>
                    <a:pt x="418" y="280"/>
                    <a:pt x="411" y="161"/>
                    <a:pt x="329" y="79"/>
                  </a:cubicBezTo>
                  <a:cubicBezTo>
                    <a:pt x="283" y="29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3"/>
            <p:cNvSpPr/>
            <p:nvPr/>
          </p:nvSpPr>
          <p:spPr>
            <a:xfrm>
              <a:off x="449478" y="1560602"/>
              <a:ext cx="74038" cy="62259"/>
            </a:xfrm>
            <a:custGeom>
              <a:avLst/>
              <a:gdLst/>
              <a:ahLst/>
              <a:cxnLst/>
              <a:rect l="l" t="t" r="r" b="b"/>
              <a:pathLst>
                <a:path w="396" h="333" extrusionOk="0">
                  <a:moveTo>
                    <a:pt x="110" y="1"/>
                  </a:moveTo>
                  <a:cubicBezTo>
                    <a:pt x="84" y="1"/>
                    <a:pt x="61" y="8"/>
                    <a:pt x="45" y="23"/>
                  </a:cubicBezTo>
                  <a:cubicBezTo>
                    <a:pt x="1" y="68"/>
                    <a:pt x="31" y="172"/>
                    <a:pt x="113" y="254"/>
                  </a:cubicBezTo>
                  <a:cubicBezTo>
                    <a:pt x="171" y="303"/>
                    <a:pt x="236" y="333"/>
                    <a:pt x="286" y="333"/>
                  </a:cubicBezTo>
                  <a:cubicBezTo>
                    <a:pt x="313" y="333"/>
                    <a:pt x="335" y="325"/>
                    <a:pt x="351" y="307"/>
                  </a:cubicBezTo>
                  <a:cubicBezTo>
                    <a:pt x="396" y="262"/>
                    <a:pt x="366" y="158"/>
                    <a:pt x="276" y="76"/>
                  </a:cubicBezTo>
                  <a:cubicBezTo>
                    <a:pt x="223" y="27"/>
                    <a:pt x="160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3"/>
            <p:cNvSpPr/>
            <p:nvPr/>
          </p:nvSpPr>
          <p:spPr>
            <a:xfrm>
              <a:off x="421620" y="1632023"/>
              <a:ext cx="67120" cy="50668"/>
            </a:xfrm>
            <a:custGeom>
              <a:avLst/>
              <a:gdLst/>
              <a:ahLst/>
              <a:cxnLst/>
              <a:rect l="l" t="t" r="r" b="b"/>
              <a:pathLst>
                <a:path w="359" h="271" extrusionOk="0">
                  <a:moveTo>
                    <a:pt x="33" y="1"/>
                  </a:moveTo>
                  <a:cubicBezTo>
                    <a:pt x="25" y="1"/>
                    <a:pt x="20" y="3"/>
                    <a:pt x="16" y="6"/>
                  </a:cubicBezTo>
                  <a:cubicBezTo>
                    <a:pt x="1" y="21"/>
                    <a:pt x="68" y="96"/>
                    <a:pt x="157" y="170"/>
                  </a:cubicBezTo>
                  <a:cubicBezTo>
                    <a:pt x="234" y="234"/>
                    <a:pt x="304" y="270"/>
                    <a:pt x="333" y="270"/>
                  </a:cubicBezTo>
                  <a:cubicBezTo>
                    <a:pt x="338" y="270"/>
                    <a:pt x="341" y="269"/>
                    <a:pt x="343" y="267"/>
                  </a:cubicBezTo>
                  <a:cubicBezTo>
                    <a:pt x="358" y="245"/>
                    <a:pt x="299" y="170"/>
                    <a:pt x="209" y="103"/>
                  </a:cubicBezTo>
                  <a:cubicBezTo>
                    <a:pt x="136" y="42"/>
                    <a:pt x="6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3"/>
            <p:cNvSpPr/>
            <p:nvPr/>
          </p:nvSpPr>
          <p:spPr>
            <a:xfrm>
              <a:off x="916142" y="1770003"/>
              <a:ext cx="40571" cy="36832"/>
            </a:xfrm>
            <a:custGeom>
              <a:avLst/>
              <a:gdLst/>
              <a:ahLst/>
              <a:cxnLst/>
              <a:rect l="l" t="t" r="r" b="b"/>
              <a:pathLst>
                <a:path w="217" h="197" extrusionOk="0">
                  <a:moveTo>
                    <a:pt x="100" y="0"/>
                  </a:moveTo>
                  <a:cubicBezTo>
                    <a:pt x="77" y="0"/>
                    <a:pt x="54" y="7"/>
                    <a:pt x="37" y="21"/>
                  </a:cubicBezTo>
                  <a:cubicBezTo>
                    <a:pt x="0" y="58"/>
                    <a:pt x="0" y="125"/>
                    <a:pt x="37" y="162"/>
                  </a:cubicBezTo>
                  <a:cubicBezTo>
                    <a:pt x="57" y="186"/>
                    <a:pt x="84" y="197"/>
                    <a:pt x="112" y="197"/>
                  </a:cubicBezTo>
                  <a:cubicBezTo>
                    <a:pt x="137" y="197"/>
                    <a:pt x="161" y="188"/>
                    <a:pt x="179" y="170"/>
                  </a:cubicBezTo>
                  <a:cubicBezTo>
                    <a:pt x="216" y="140"/>
                    <a:pt x="216" y="73"/>
                    <a:pt x="179" y="36"/>
                  </a:cubicBezTo>
                  <a:cubicBezTo>
                    <a:pt x="158" y="11"/>
                    <a:pt x="129" y="0"/>
                    <a:pt x="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3"/>
            <p:cNvSpPr/>
            <p:nvPr/>
          </p:nvSpPr>
          <p:spPr>
            <a:xfrm>
              <a:off x="950917" y="1740276"/>
              <a:ext cx="37767" cy="34215"/>
            </a:xfrm>
            <a:custGeom>
              <a:avLst/>
              <a:gdLst/>
              <a:ahLst/>
              <a:cxnLst/>
              <a:rect l="l" t="t" r="r" b="b"/>
              <a:pathLst>
                <a:path w="202" h="183" extrusionOk="0">
                  <a:moveTo>
                    <a:pt x="72" y="0"/>
                  </a:moveTo>
                  <a:cubicBezTo>
                    <a:pt x="56" y="0"/>
                    <a:pt x="41" y="5"/>
                    <a:pt x="30" y="16"/>
                  </a:cubicBezTo>
                  <a:cubicBezTo>
                    <a:pt x="0" y="46"/>
                    <a:pt x="8" y="105"/>
                    <a:pt x="45" y="143"/>
                  </a:cubicBezTo>
                  <a:cubicBezTo>
                    <a:pt x="67" y="169"/>
                    <a:pt x="95" y="183"/>
                    <a:pt x="122" y="183"/>
                  </a:cubicBezTo>
                  <a:cubicBezTo>
                    <a:pt x="139" y="183"/>
                    <a:pt x="157" y="177"/>
                    <a:pt x="172" y="165"/>
                  </a:cubicBezTo>
                  <a:cubicBezTo>
                    <a:pt x="201" y="135"/>
                    <a:pt x="194" y="83"/>
                    <a:pt x="157" y="38"/>
                  </a:cubicBezTo>
                  <a:cubicBezTo>
                    <a:pt x="133" y="15"/>
                    <a:pt x="101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3"/>
            <p:cNvSpPr/>
            <p:nvPr/>
          </p:nvSpPr>
          <p:spPr>
            <a:xfrm>
              <a:off x="978775" y="1719336"/>
              <a:ext cx="28045" cy="33093"/>
            </a:xfrm>
            <a:custGeom>
              <a:avLst/>
              <a:gdLst/>
              <a:ahLst/>
              <a:cxnLst/>
              <a:rect l="l" t="t" r="r" b="b"/>
              <a:pathLst>
                <a:path w="150" h="177" extrusionOk="0">
                  <a:moveTo>
                    <a:pt x="28" y="0"/>
                  </a:moveTo>
                  <a:cubicBezTo>
                    <a:pt x="26" y="0"/>
                    <a:pt x="24" y="0"/>
                    <a:pt x="23" y="1"/>
                  </a:cubicBezTo>
                  <a:cubicBezTo>
                    <a:pt x="0" y="16"/>
                    <a:pt x="15" y="61"/>
                    <a:pt x="45" y="113"/>
                  </a:cubicBezTo>
                  <a:cubicBezTo>
                    <a:pt x="70" y="150"/>
                    <a:pt x="99" y="176"/>
                    <a:pt x="121" y="176"/>
                  </a:cubicBezTo>
                  <a:cubicBezTo>
                    <a:pt x="126" y="176"/>
                    <a:pt x="130" y="175"/>
                    <a:pt x="134" y="173"/>
                  </a:cubicBezTo>
                  <a:cubicBezTo>
                    <a:pt x="149" y="165"/>
                    <a:pt x="142" y="113"/>
                    <a:pt x="112" y="68"/>
                  </a:cubicBezTo>
                  <a:cubicBezTo>
                    <a:pt x="79" y="28"/>
                    <a:pt x="45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3"/>
            <p:cNvSpPr/>
            <p:nvPr/>
          </p:nvSpPr>
          <p:spPr>
            <a:xfrm>
              <a:off x="883984" y="1802535"/>
              <a:ext cx="37767" cy="34215"/>
            </a:xfrm>
            <a:custGeom>
              <a:avLst/>
              <a:gdLst/>
              <a:ahLst/>
              <a:cxnLst/>
              <a:rect l="l" t="t" r="r" b="b"/>
              <a:pathLst>
                <a:path w="202" h="183" extrusionOk="0">
                  <a:moveTo>
                    <a:pt x="81" y="0"/>
                  </a:moveTo>
                  <a:cubicBezTo>
                    <a:pt x="63" y="0"/>
                    <a:pt x="45" y="6"/>
                    <a:pt x="31" y="18"/>
                  </a:cubicBezTo>
                  <a:cubicBezTo>
                    <a:pt x="1" y="48"/>
                    <a:pt x="8" y="100"/>
                    <a:pt x="45" y="145"/>
                  </a:cubicBezTo>
                  <a:cubicBezTo>
                    <a:pt x="69" y="168"/>
                    <a:pt x="102" y="183"/>
                    <a:pt x="130" y="183"/>
                  </a:cubicBezTo>
                  <a:cubicBezTo>
                    <a:pt x="146" y="183"/>
                    <a:pt x="161" y="178"/>
                    <a:pt x="172" y="167"/>
                  </a:cubicBezTo>
                  <a:cubicBezTo>
                    <a:pt x="202" y="137"/>
                    <a:pt x="194" y="78"/>
                    <a:pt x="157" y="40"/>
                  </a:cubicBezTo>
                  <a:cubicBezTo>
                    <a:pt x="135" y="14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3"/>
            <p:cNvSpPr/>
            <p:nvPr/>
          </p:nvSpPr>
          <p:spPr>
            <a:xfrm>
              <a:off x="861735" y="1828336"/>
              <a:ext cx="36458" cy="26175"/>
            </a:xfrm>
            <a:custGeom>
              <a:avLst/>
              <a:gdLst/>
              <a:ahLst/>
              <a:cxnLst/>
              <a:rect l="l" t="t" r="r" b="b"/>
              <a:pathLst>
                <a:path w="195" h="140" extrusionOk="0">
                  <a:moveTo>
                    <a:pt x="33" y="1"/>
                  </a:moveTo>
                  <a:cubicBezTo>
                    <a:pt x="26" y="1"/>
                    <a:pt x="20" y="3"/>
                    <a:pt x="16" y="7"/>
                  </a:cubicBezTo>
                  <a:cubicBezTo>
                    <a:pt x="1" y="29"/>
                    <a:pt x="30" y="66"/>
                    <a:pt x="75" y="104"/>
                  </a:cubicBezTo>
                  <a:cubicBezTo>
                    <a:pt x="108" y="125"/>
                    <a:pt x="141" y="139"/>
                    <a:pt x="162" y="139"/>
                  </a:cubicBezTo>
                  <a:cubicBezTo>
                    <a:pt x="169" y="139"/>
                    <a:pt x="175" y="137"/>
                    <a:pt x="179" y="133"/>
                  </a:cubicBezTo>
                  <a:cubicBezTo>
                    <a:pt x="194" y="111"/>
                    <a:pt x="164" y="74"/>
                    <a:pt x="120" y="37"/>
                  </a:cubicBezTo>
                  <a:cubicBezTo>
                    <a:pt x="87" y="15"/>
                    <a:pt x="54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3"/>
            <p:cNvSpPr/>
            <p:nvPr/>
          </p:nvSpPr>
          <p:spPr>
            <a:xfrm>
              <a:off x="1399259" y="2280230"/>
              <a:ext cx="40571" cy="36645"/>
            </a:xfrm>
            <a:custGeom>
              <a:avLst/>
              <a:gdLst/>
              <a:ahLst/>
              <a:cxnLst/>
              <a:rect l="l" t="t" r="r" b="b"/>
              <a:pathLst>
                <a:path w="217" h="196" extrusionOk="0">
                  <a:moveTo>
                    <a:pt x="99" y="1"/>
                  </a:moveTo>
                  <a:cubicBezTo>
                    <a:pt x="76" y="1"/>
                    <a:pt x="55" y="9"/>
                    <a:pt x="38" y="25"/>
                  </a:cubicBezTo>
                  <a:cubicBezTo>
                    <a:pt x="1" y="63"/>
                    <a:pt x="1" y="122"/>
                    <a:pt x="38" y="160"/>
                  </a:cubicBezTo>
                  <a:cubicBezTo>
                    <a:pt x="59" y="184"/>
                    <a:pt x="88" y="195"/>
                    <a:pt x="117" y="195"/>
                  </a:cubicBezTo>
                  <a:cubicBezTo>
                    <a:pt x="140" y="195"/>
                    <a:pt x="163" y="188"/>
                    <a:pt x="180" y="174"/>
                  </a:cubicBezTo>
                  <a:cubicBezTo>
                    <a:pt x="217" y="137"/>
                    <a:pt x="217" y="78"/>
                    <a:pt x="180" y="33"/>
                  </a:cubicBezTo>
                  <a:cubicBezTo>
                    <a:pt x="155" y="12"/>
                    <a:pt x="126" y="1"/>
                    <a:pt x="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3"/>
            <p:cNvSpPr/>
            <p:nvPr/>
          </p:nvSpPr>
          <p:spPr>
            <a:xfrm>
              <a:off x="1434222" y="2250877"/>
              <a:ext cx="37767" cy="33467"/>
            </a:xfrm>
            <a:custGeom>
              <a:avLst/>
              <a:gdLst/>
              <a:ahLst/>
              <a:cxnLst/>
              <a:rect l="l" t="t" r="r" b="b"/>
              <a:pathLst>
                <a:path w="202" h="179" extrusionOk="0">
                  <a:moveTo>
                    <a:pt x="79" y="0"/>
                  </a:moveTo>
                  <a:cubicBezTo>
                    <a:pt x="60" y="0"/>
                    <a:pt x="42" y="6"/>
                    <a:pt x="30" y="19"/>
                  </a:cubicBezTo>
                  <a:cubicBezTo>
                    <a:pt x="0" y="41"/>
                    <a:pt x="0" y="101"/>
                    <a:pt x="45" y="145"/>
                  </a:cubicBezTo>
                  <a:cubicBezTo>
                    <a:pt x="66" y="167"/>
                    <a:pt x="93" y="179"/>
                    <a:pt x="118" y="179"/>
                  </a:cubicBezTo>
                  <a:cubicBezTo>
                    <a:pt x="135" y="179"/>
                    <a:pt x="151" y="173"/>
                    <a:pt x="164" y="160"/>
                  </a:cubicBezTo>
                  <a:cubicBezTo>
                    <a:pt x="201" y="138"/>
                    <a:pt x="194" y="78"/>
                    <a:pt x="156" y="33"/>
                  </a:cubicBezTo>
                  <a:cubicBezTo>
                    <a:pt x="135" y="12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3"/>
            <p:cNvSpPr/>
            <p:nvPr/>
          </p:nvSpPr>
          <p:spPr>
            <a:xfrm>
              <a:off x="1460584" y="2231058"/>
              <a:ext cx="30849" cy="29914"/>
            </a:xfrm>
            <a:custGeom>
              <a:avLst/>
              <a:gdLst/>
              <a:ahLst/>
              <a:cxnLst/>
              <a:rect l="l" t="t" r="r" b="b"/>
              <a:pathLst>
                <a:path w="165" h="160" extrusionOk="0">
                  <a:moveTo>
                    <a:pt x="29" y="1"/>
                  </a:moveTo>
                  <a:cubicBezTo>
                    <a:pt x="23" y="1"/>
                    <a:pt x="19" y="2"/>
                    <a:pt x="15" y="5"/>
                  </a:cubicBezTo>
                  <a:cubicBezTo>
                    <a:pt x="1" y="20"/>
                    <a:pt x="15" y="65"/>
                    <a:pt x="53" y="110"/>
                  </a:cubicBezTo>
                  <a:cubicBezTo>
                    <a:pt x="82" y="139"/>
                    <a:pt x="116" y="159"/>
                    <a:pt x="136" y="159"/>
                  </a:cubicBezTo>
                  <a:cubicBezTo>
                    <a:pt x="142" y="159"/>
                    <a:pt x="146" y="158"/>
                    <a:pt x="150" y="154"/>
                  </a:cubicBezTo>
                  <a:cubicBezTo>
                    <a:pt x="164" y="139"/>
                    <a:pt x="150" y="95"/>
                    <a:pt x="112" y="50"/>
                  </a:cubicBezTo>
                  <a:cubicBezTo>
                    <a:pt x="83" y="21"/>
                    <a:pt x="49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3"/>
            <p:cNvSpPr/>
            <p:nvPr/>
          </p:nvSpPr>
          <p:spPr>
            <a:xfrm>
              <a:off x="1367288" y="2312201"/>
              <a:ext cx="37767" cy="34775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77" y="0"/>
                  </a:moveTo>
                  <a:cubicBezTo>
                    <a:pt x="59" y="0"/>
                    <a:pt x="42" y="6"/>
                    <a:pt x="30" y="18"/>
                  </a:cubicBezTo>
                  <a:cubicBezTo>
                    <a:pt x="1" y="48"/>
                    <a:pt x="8" y="108"/>
                    <a:pt x="45" y="145"/>
                  </a:cubicBezTo>
                  <a:cubicBezTo>
                    <a:pt x="68" y="172"/>
                    <a:pt x="98" y="185"/>
                    <a:pt x="125" y="185"/>
                  </a:cubicBezTo>
                  <a:cubicBezTo>
                    <a:pt x="143" y="185"/>
                    <a:pt x="160" y="179"/>
                    <a:pt x="172" y="167"/>
                  </a:cubicBezTo>
                  <a:cubicBezTo>
                    <a:pt x="202" y="138"/>
                    <a:pt x="194" y="78"/>
                    <a:pt x="157" y="41"/>
                  </a:cubicBezTo>
                  <a:cubicBezTo>
                    <a:pt x="135" y="14"/>
                    <a:pt x="104" y="0"/>
                    <a:pt x="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3"/>
            <p:cNvSpPr/>
            <p:nvPr/>
          </p:nvSpPr>
          <p:spPr>
            <a:xfrm>
              <a:off x="1347844" y="2336881"/>
              <a:ext cx="30849" cy="29914"/>
            </a:xfrm>
            <a:custGeom>
              <a:avLst/>
              <a:gdLst/>
              <a:ahLst/>
              <a:cxnLst/>
              <a:rect l="l" t="t" r="r" b="b"/>
              <a:pathLst>
                <a:path w="165" h="160" extrusionOk="0">
                  <a:moveTo>
                    <a:pt x="28" y="1"/>
                  </a:moveTo>
                  <a:cubicBezTo>
                    <a:pt x="23" y="1"/>
                    <a:pt x="18" y="2"/>
                    <a:pt x="15" y="6"/>
                  </a:cubicBezTo>
                  <a:cubicBezTo>
                    <a:pt x="0" y="20"/>
                    <a:pt x="15" y="65"/>
                    <a:pt x="52" y="102"/>
                  </a:cubicBezTo>
                  <a:cubicBezTo>
                    <a:pt x="82" y="138"/>
                    <a:pt x="116" y="159"/>
                    <a:pt x="136" y="159"/>
                  </a:cubicBezTo>
                  <a:cubicBezTo>
                    <a:pt x="142" y="159"/>
                    <a:pt x="146" y="158"/>
                    <a:pt x="149" y="154"/>
                  </a:cubicBezTo>
                  <a:cubicBezTo>
                    <a:pt x="164" y="140"/>
                    <a:pt x="149" y="95"/>
                    <a:pt x="112" y="50"/>
                  </a:cubicBezTo>
                  <a:cubicBezTo>
                    <a:pt x="83" y="21"/>
                    <a:pt x="49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3"/>
            <p:cNvSpPr/>
            <p:nvPr/>
          </p:nvSpPr>
          <p:spPr>
            <a:xfrm>
              <a:off x="744695" y="562210"/>
              <a:ext cx="791236" cy="1436078"/>
            </a:xfrm>
            <a:custGeom>
              <a:avLst/>
              <a:gdLst/>
              <a:ahLst/>
              <a:cxnLst/>
              <a:rect l="l" t="t" r="r" b="b"/>
              <a:pathLst>
                <a:path w="4232" h="7681" extrusionOk="0">
                  <a:moveTo>
                    <a:pt x="4232" y="7375"/>
                  </a:moveTo>
                  <a:cubicBezTo>
                    <a:pt x="4217" y="7457"/>
                    <a:pt x="4180" y="7516"/>
                    <a:pt x="4128" y="7553"/>
                  </a:cubicBezTo>
                  <a:cubicBezTo>
                    <a:pt x="4068" y="7598"/>
                    <a:pt x="4001" y="7620"/>
                    <a:pt x="3949" y="7643"/>
                  </a:cubicBezTo>
                  <a:cubicBezTo>
                    <a:pt x="3897" y="7665"/>
                    <a:pt x="3815" y="7680"/>
                    <a:pt x="3740" y="7658"/>
                  </a:cubicBezTo>
                  <a:cubicBezTo>
                    <a:pt x="3696" y="7650"/>
                    <a:pt x="3658" y="7628"/>
                    <a:pt x="3621" y="7591"/>
                  </a:cubicBezTo>
                  <a:cubicBezTo>
                    <a:pt x="3599" y="7561"/>
                    <a:pt x="3569" y="7524"/>
                    <a:pt x="3539" y="7479"/>
                  </a:cubicBezTo>
                  <a:cubicBezTo>
                    <a:pt x="3509" y="7419"/>
                    <a:pt x="3479" y="7360"/>
                    <a:pt x="3442" y="7293"/>
                  </a:cubicBezTo>
                  <a:cubicBezTo>
                    <a:pt x="3368" y="7121"/>
                    <a:pt x="3278" y="6913"/>
                    <a:pt x="3196" y="6682"/>
                  </a:cubicBezTo>
                  <a:cubicBezTo>
                    <a:pt x="2980" y="6116"/>
                    <a:pt x="2735" y="5416"/>
                    <a:pt x="2466" y="4902"/>
                  </a:cubicBezTo>
                  <a:cubicBezTo>
                    <a:pt x="2310" y="4604"/>
                    <a:pt x="2183" y="4268"/>
                    <a:pt x="1952" y="4023"/>
                  </a:cubicBezTo>
                  <a:cubicBezTo>
                    <a:pt x="1655" y="3710"/>
                    <a:pt x="1409" y="3591"/>
                    <a:pt x="1178" y="3434"/>
                  </a:cubicBezTo>
                  <a:cubicBezTo>
                    <a:pt x="917" y="3263"/>
                    <a:pt x="671" y="3054"/>
                    <a:pt x="381" y="2511"/>
                  </a:cubicBezTo>
                  <a:cubicBezTo>
                    <a:pt x="277" y="2302"/>
                    <a:pt x="165" y="2049"/>
                    <a:pt x="90" y="1781"/>
                  </a:cubicBezTo>
                  <a:cubicBezTo>
                    <a:pt x="31" y="1565"/>
                    <a:pt x="1" y="1334"/>
                    <a:pt x="23" y="1103"/>
                  </a:cubicBezTo>
                  <a:cubicBezTo>
                    <a:pt x="31" y="939"/>
                    <a:pt x="68" y="775"/>
                    <a:pt x="142" y="619"/>
                  </a:cubicBezTo>
                  <a:cubicBezTo>
                    <a:pt x="202" y="499"/>
                    <a:pt x="277" y="388"/>
                    <a:pt x="373" y="276"/>
                  </a:cubicBezTo>
                  <a:cubicBezTo>
                    <a:pt x="411" y="246"/>
                    <a:pt x="448" y="216"/>
                    <a:pt x="478" y="194"/>
                  </a:cubicBezTo>
                  <a:cubicBezTo>
                    <a:pt x="545" y="149"/>
                    <a:pt x="604" y="112"/>
                    <a:pt x="656" y="90"/>
                  </a:cubicBezTo>
                  <a:cubicBezTo>
                    <a:pt x="709" y="67"/>
                    <a:pt x="738" y="52"/>
                    <a:pt x="776" y="45"/>
                  </a:cubicBezTo>
                  <a:cubicBezTo>
                    <a:pt x="813" y="30"/>
                    <a:pt x="843" y="23"/>
                    <a:pt x="895" y="15"/>
                  </a:cubicBezTo>
                  <a:cubicBezTo>
                    <a:pt x="1059" y="0"/>
                    <a:pt x="1200" y="8"/>
                    <a:pt x="1342" y="38"/>
                  </a:cubicBezTo>
                  <a:cubicBezTo>
                    <a:pt x="1513" y="82"/>
                    <a:pt x="1669" y="157"/>
                    <a:pt x="1804" y="254"/>
                  </a:cubicBezTo>
                  <a:cubicBezTo>
                    <a:pt x="1997" y="388"/>
                    <a:pt x="2154" y="574"/>
                    <a:pt x="2280" y="775"/>
                  </a:cubicBezTo>
                  <a:cubicBezTo>
                    <a:pt x="2437" y="1021"/>
                    <a:pt x="2556" y="1282"/>
                    <a:pt x="2645" y="1512"/>
                  </a:cubicBezTo>
                  <a:cubicBezTo>
                    <a:pt x="2876" y="2093"/>
                    <a:pt x="2831" y="2488"/>
                    <a:pt x="2764" y="2831"/>
                  </a:cubicBezTo>
                  <a:cubicBezTo>
                    <a:pt x="2705" y="3129"/>
                    <a:pt x="2630" y="3382"/>
                    <a:pt x="2712" y="3687"/>
                  </a:cubicBezTo>
                  <a:cubicBezTo>
                    <a:pt x="2802" y="4015"/>
                    <a:pt x="2876" y="4350"/>
                    <a:pt x="3018" y="4663"/>
                  </a:cubicBezTo>
                  <a:cubicBezTo>
                    <a:pt x="3256" y="5214"/>
                    <a:pt x="3636" y="5892"/>
                    <a:pt x="3904" y="6444"/>
                  </a:cubicBezTo>
                  <a:cubicBezTo>
                    <a:pt x="4016" y="6674"/>
                    <a:pt x="4105" y="6876"/>
                    <a:pt x="4165" y="7047"/>
                  </a:cubicBezTo>
                  <a:cubicBezTo>
                    <a:pt x="4187" y="7114"/>
                    <a:pt x="4209" y="7181"/>
                    <a:pt x="4217" y="7241"/>
                  </a:cubicBezTo>
                  <a:cubicBezTo>
                    <a:pt x="4232" y="7293"/>
                    <a:pt x="4232" y="7337"/>
                    <a:pt x="4232" y="73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3"/>
            <p:cNvSpPr/>
            <p:nvPr/>
          </p:nvSpPr>
          <p:spPr>
            <a:xfrm>
              <a:off x="911842" y="719821"/>
              <a:ext cx="68429" cy="63755"/>
            </a:xfrm>
            <a:custGeom>
              <a:avLst/>
              <a:gdLst/>
              <a:ahLst/>
              <a:cxnLst/>
              <a:rect l="l" t="t" r="r" b="b"/>
              <a:pathLst>
                <a:path w="366" h="341" extrusionOk="0">
                  <a:moveTo>
                    <a:pt x="173" y="1"/>
                  </a:moveTo>
                  <a:cubicBezTo>
                    <a:pt x="153" y="1"/>
                    <a:pt x="132" y="5"/>
                    <a:pt x="112" y="14"/>
                  </a:cubicBezTo>
                  <a:cubicBezTo>
                    <a:pt x="31" y="51"/>
                    <a:pt x="1" y="148"/>
                    <a:pt x="38" y="237"/>
                  </a:cubicBezTo>
                  <a:cubicBezTo>
                    <a:pt x="66" y="299"/>
                    <a:pt x="128" y="340"/>
                    <a:pt x="193" y="340"/>
                  </a:cubicBezTo>
                  <a:cubicBezTo>
                    <a:pt x="213" y="340"/>
                    <a:pt x="234" y="336"/>
                    <a:pt x="254" y="327"/>
                  </a:cubicBezTo>
                  <a:cubicBezTo>
                    <a:pt x="336" y="297"/>
                    <a:pt x="366" y="193"/>
                    <a:pt x="329" y="111"/>
                  </a:cubicBezTo>
                  <a:cubicBezTo>
                    <a:pt x="300" y="43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3"/>
            <p:cNvSpPr/>
            <p:nvPr/>
          </p:nvSpPr>
          <p:spPr>
            <a:xfrm>
              <a:off x="996911" y="691776"/>
              <a:ext cx="61325" cy="62446"/>
            </a:xfrm>
            <a:custGeom>
              <a:avLst/>
              <a:gdLst/>
              <a:ahLst/>
              <a:cxnLst/>
              <a:rect l="l" t="t" r="r" b="b"/>
              <a:pathLst>
                <a:path w="328" h="334" extrusionOk="0">
                  <a:moveTo>
                    <a:pt x="138" y="1"/>
                  </a:moveTo>
                  <a:cubicBezTo>
                    <a:pt x="118" y="1"/>
                    <a:pt x="100" y="5"/>
                    <a:pt x="82" y="15"/>
                  </a:cubicBezTo>
                  <a:cubicBezTo>
                    <a:pt x="15" y="52"/>
                    <a:pt x="0" y="149"/>
                    <a:pt x="45" y="231"/>
                  </a:cubicBezTo>
                  <a:cubicBezTo>
                    <a:pt x="79" y="293"/>
                    <a:pt x="138" y="334"/>
                    <a:pt x="194" y="334"/>
                  </a:cubicBezTo>
                  <a:cubicBezTo>
                    <a:pt x="212" y="334"/>
                    <a:pt x="230" y="329"/>
                    <a:pt x="246" y="320"/>
                  </a:cubicBezTo>
                  <a:cubicBezTo>
                    <a:pt x="313" y="283"/>
                    <a:pt x="328" y="186"/>
                    <a:pt x="283" y="104"/>
                  </a:cubicBezTo>
                  <a:cubicBezTo>
                    <a:pt x="250" y="38"/>
                    <a:pt x="193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3"/>
            <p:cNvSpPr/>
            <p:nvPr/>
          </p:nvSpPr>
          <p:spPr>
            <a:xfrm>
              <a:off x="1073379" y="679437"/>
              <a:ext cx="50294" cy="60016"/>
            </a:xfrm>
            <a:custGeom>
              <a:avLst/>
              <a:gdLst/>
              <a:ahLst/>
              <a:cxnLst/>
              <a:rect l="l" t="t" r="r" b="b"/>
              <a:pathLst>
                <a:path w="269" h="321" extrusionOk="0">
                  <a:moveTo>
                    <a:pt x="82" y="1"/>
                  </a:moveTo>
                  <a:cubicBezTo>
                    <a:pt x="72" y="1"/>
                    <a:pt x="62" y="3"/>
                    <a:pt x="53" y="6"/>
                  </a:cubicBezTo>
                  <a:cubicBezTo>
                    <a:pt x="8" y="36"/>
                    <a:pt x="1" y="126"/>
                    <a:pt x="46" y="208"/>
                  </a:cubicBezTo>
                  <a:cubicBezTo>
                    <a:pt x="82" y="274"/>
                    <a:pt x="137" y="320"/>
                    <a:pt x="184" y="320"/>
                  </a:cubicBezTo>
                  <a:cubicBezTo>
                    <a:pt x="196" y="320"/>
                    <a:pt x="207" y="318"/>
                    <a:pt x="217" y="312"/>
                  </a:cubicBezTo>
                  <a:cubicBezTo>
                    <a:pt x="262" y="290"/>
                    <a:pt x="269" y="200"/>
                    <a:pt x="224" y="118"/>
                  </a:cubicBezTo>
                  <a:cubicBezTo>
                    <a:pt x="187" y="44"/>
                    <a:pt x="130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3"/>
            <p:cNvSpPr/>
            <p:nvPr/>
          </p:nvSpPr>
          <p:spPr>
            <a:xfrm>
              <a:off x="1136200" y="682989"/>
              <a:ext cx="40571" cy="55342"/>
            </a:xfrm>
            <a:custGeom>
              <a:avLst/>
              <a:gdLst/>
              <a:ahLst/>
              <a:cxnLst/>
              <a:rect l="l" t="t" r="r" b="b"/>
              <a:pathLst>
                <a:path w="217" h="296" extrusionOk="0"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0" y="10"/>
                    <a:pt x="30" y="84"/>
                    <a:pt x="82" y="166"/>
                  </a:cubicBezTo>
                  <a:cubicBezTo>
                    <a:pt x="122" y="240"/>
                    <a:pt x="174" y="295"/>
                    <a:pt x="195" y="295"/>
                  </a:cubicBezTo>
                  <a:cubicBezTo>
                    <a:pt x="198" y="295"/>
                    <a:pt x="200" y="294"/>
                    <a:pt x="201" y="293"/>
                  </a:cubicBezTo>
                  <a:cubicBezTo>
                    <a:pt x="216" y="285"/>
                    <a:pt x="194" y="211"/>
                    <a:pt x="142" y="129"/>
                  </a:cubicBezTo>
                  <a:cubicBezTo>
                    <a:pt x="95" y="56"/>
                    <a:pt x="48" y="0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3"/>
            <p:cNvSpPr/>
            <p:nvPr/>
          </p:nvSpPr>
          <p:spPr>
            <a:xfrm>
              <a:off x="839486" y="760393"/>
              <a:ext cx="60016" cy="63381"/>
            </a:xfrm>
            <a:custGeom>
              <a:avLst/>
              <a:gdLst/>
              <a:ahLst/>
              <a:cxnLst/>
              <a:rect l="l" t="t" r="r" b="b"/>
              <a:pathLst>
                <a:path w="321" h="339" extrusionOk="0">
                  <a:moveTo>
                    <a:pt x="137" y="0"/>
                  </a:moveTo>
                  <a:cubicBezTo>
                    <a:pt x="126" y="0"/>
                    <a:pt x="115" y="2"/>
                    <a:pt x="105" y="6"/>
                  </a:cubicBezTo>
                  <a:cubicBezTo>
                    <a:pt x="30" y="28"/>
                    <a:pt x="0" y="125"/>
                    <a:pt x="30" y="214"/>
                  </a:cubicBezTo>
                  <a:cubicBezTo>
                    <a:pt x="55" y="290"/>
                    <a:pt x="118" y="338"/>
                    <a:pt x="181" y="338"/>
                  </a:cubicBezTo>
                  <a:cubicBezTo>
                    <a:pt x="193" y="338"/>
                    <a:pt x="205" y="337"/>
                    <a:pt x="216" y="333"/>
                  </a:cubicBezTo>
                  <a:cubicBezTo>
                    <a:pt x="283" y="311"/>
                    <a:pt x="321" y="214"/>
                    <a:pt x="291" y="125"/>
                  </a:cubicBezTo>
                  <a:cubicBezTo>
                    <a:pt x="260" y="49"/>
                    <a:pt x="196" y="0"/>
                    <a:pt x="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3"/>
            <p:cNvSpPr/>
            <p:nvPr/>
          </p:nvSpPr>
          <p:spPr>
            <a:xfrm>
              <a:off x="787884" y="803955"/>
              <a:ext cx="47676" cy="62446"/>
            </a:xfrm>
            <a:custGeom>
              <a:avLst/>
              <a:gdLst/>
              <a:ahLst/>
              <a:cxnLst/>
              <a:rect l="l" t="t" r="r" b="b"/>
              <a:pathLst>
                <a:path w="255" h="334" extrusionOk="0">
                  <a:moveTo>
                    <a:pt x="86" y="1"/>
                  </a:moveTo>
                  <a:cubicBezTo>
                    <a:pt x="80" y="1"/>
                    <a:pt x="74" y="2"/>
                    <a:pt x="68" y="3"/>
                  </a:cubicBezTo>
                  <a:cubicBezTo>
                    <a:pt x="16" y="18"/>
                    <a:pt x="1" y="108"/>
                    <a:pt x="31" y="197"/>
                  </a:cubicBezTo>
                  <a:cubicBezTo>
                    <a:pt x="64" y="277"/>
                    <a:pt x="121" y="333"/>
                    <a:pt x="165" y="333"/>
                  </a:cubicBezTo>
                  <a:cubicBezTo>
                    <a:pt x="170" y="333"/>
                    <a:pt x="175" y="333"/>
                    <a:pt x="180" y="331"/>
                  </a:cubicBezTo>
                  <a:cubicBezTo>
                    <a:pt x="232" y="309"/>
                    <a:pt x="254" y="227"/>
                    <a:pt x="217" y="138"/>
                  </a:cubicBezTo>
                  <a:cubicBezTo>
                    <a:pt x="190" y="52"/>
                    <a:pt x="135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3"/>
            <p:cNvSpPr/>
            <p:nvPr/>
          </p:nvSpPr>
          <p:spPr>
            <a:xfrm>
              <a:off x="760026" y="846209"/>
              <a:ext cx="25240" cy="63007"/>
            </a:xfrm>
            <a:custGeom>
              <a:avLst/>
              <a:gdLst/>
              <a:ahLst/>
              <a:cxnLst/>
              <a:rect l="l" t="t" r="r" b="b"/>
              <a:pathLst>
                <a:path w="135" h="337" extrusionOk="0">
                  <a:moveTo>
                    <a:pt x="23" y="1"/>
                  </a:moveTo>
                  <a:lnTo>
                    <a:pt x="23" y="1"/>
                  </a:lnTo>
                  <a:cubicBezTo>
                    <a:pt x="1" y="8"/>
                    <a:pt x="8" y="90"/>
                    <a:pt x="31" y="180"/>
                  </a:cubicBezTo>
                  <a:cubicBezTo>
                    <a:pt x="59" y="265"/>
                    <a:pt x="94" y="337"/>
                    <a:pt x="110" y="337"/>
                  </a:cubicBezTo>
                  <a:cubicBezTo>
                    <a:pt x="111" y="337"/>
                    <a:pt x="112" y="336"/>
                    <a:pt x="113" y="336"/>
                  </a:cubicBezTo>
                  <a:cubicBezTo>
                    <a:pt x="135" y="329"/>
                    <a:pt x="127" y="254"/>
                    <a:pt x="105" y="157"/>
                  </a:cubicBezTo>
                  <a:cubicBezTo>
                    <a:pt x="75" y="68"/>
                    <a:pt x="38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3"/>
            <p:cNvSpPr/>
            <p:nvPr/>
          </p:nvSpPr>
          <p:spPr>
            <a:xfrm>
              <a:off x="992611" y="906412"/>
              <a:ext cx="69925" cy="64503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81" y="1"/>
                  </a:moveTo>
                  <a:cubicBezTo>
                    <a:pt x="160" y="1"/>
                    <a:pt x="140" y="5"/>
                    <a:pt x="120" y="14"/>
                  </a:cubicBezTo>
                  <a:cubicBezTo>
                    <a:pt x="38" y="51"/>
                    <a:pt x="1" y="148"/>
                    <a:pt x="45" y="238"/>
                  </a:cubicBezTo>
                  <a:cubicBezTo>
                    <a:pt x="74" y="307"/>
                    <a:pt x="139" y="344"/>
                    <a:pt x="201" y="344"/>
                  </a:cubicBezTo>
                  <a:cubicBezTo>
                    <a:pt x="219" y="344"/>
                    <a:pt x="237" y="341"/>
                    <a:pt x="254" y="334"/>
                  </a:cubicBezTo>
                  <a:cubicBezTo>
                    <a:pt x="336" y="297"/>
                    <a:pt x="373" y="200"/>
                    <a:pt x="336" y="111"/>
                  </a:cubicBezTo>
                  <a:cubicBezTo>
                    <a:pt x="308" y="43"/>
                    <a:pt x="245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3"/>
            <p:cNvSpPr/>
            <p:nvPr/>
          </p:nvSpPr>
          <p:spPr>
            <a:xfrm>
              <a:off x="1078988" y="878180"/>
              <a:ext cx="61511" cy="63381"/>
            </a:xfrm>
            <a:custGeom>
              <a:avLst/>
              <a:gdLst/>
              <a:ahLst/>
              <a:cxnLst/>
              <a:rect l="l" t="t" r="r" b="b"/>
              <a:pathLst>
                <a:path w="329" h="339" extrusionOk="0">
                  <a:moveTo>
                    <a:pt x="138" y="0"/>
                  </a:moveTo>
                  <a:cubicBezTo>
                    <a:pt x="124" y="0"/>
                    <a:pt x="110" y="3"/>
                    <a:pt x="97" y="9"/>
                  </a:cubicBezTo>
                  <a:cubicBezTo>
                    <a:pt x="23" y="38"/>
                    <a:pt x="1" y="135"/>
                    <a:pt x="38" y="225"/>
                  </a:cubicBezTo>
                  <a:cubicBezTo>
                    <a:pt x="67" y="295"/>
                    <a:pt x="129" y="338"/>
                    <a:pt x="187" y="338"/>
                  </a:cubicBezTo>
                  <a:cubicBezTo>
                    <a:pt x="203" y="338"/>
                    <a:pt x="218" y="335"/>
                    <a:pt x="232" y="329"/>
                  </a:cubicBezTo>
                  <a:cubicBezTo>
                    <a:pt x="299" y="299"/>
                    <a:pt x="328" y="202"/>
                    <a:pt x="291" y="113"/>
                  </a:cubicBezTo>
                  <a:cubicBezTo>
                    <a:pt x="255" y="47"/>
                    <a:pt x="195" y="0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3"/>
            <p:cNvSpPr/>
            <p:nvPr/>
          </p:nvSpPr>
          <p:spPr>
            <a:xfrm>
              <a:off x="1155644" y="861167"/>
              <a:ext cx="47489" cy="62446"/>
            </a:xfrm>
            <a:custGeom>
              <a:avLst/>
              <a:gdLst/>
              <a:ahLst/>
              <a:cxnLst/>
              <a:rect l="l" t="t" r="r" b="b"/>
              <a:pathLst>
                <a:path w="254" h="334" extrusionOk="0">
                  <a:moveTo>
                    <a:pt x="84" y="1"/>
                  </a:moveTo>
                  <a:cubicBezTo>
                    <a:pt x="78" y="1"/>
                    <a:pt x="73" y="1"/>
                    <a:pt x="67" y="3"/>
                  </a:cubicBezTo>
                  <a:cubicBezTo>
                    <a:pt x="15" y="25"/>
                    <a:pt x="0" y="115"/>
                    <a:pt x="30" y="204"/>
                  </a:cubicBezTo>
                  <a:cubicBezTo>
                    <a:pt x="63" y="283"/>
                    <a:pt x="119" y="333"/>
                    <a:pt x="168" y="333"/>
                  </a:cubicBezTo>
                  <a:cubicBezTo>
                    <a:pt x="174" y="333"/>
                    <a:pt x="181" y="332"/>
                    <a:pt x="187" y="331"/>
                  </a:cubicBezTo>
                  <a:cubicBezTo>
                    <a:pt x="239" y="308"/>
                    <a:pt x="254" y="226"/>
                    <a:pt x="216" y="137"/>
                  </a:cubicBezTo>
                  <a:cubicBezTo>
                    <a:pt x="190" y="57"/>
                    <a:pt x="133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3"/>
            <p:cNvSpPr/>
            <p:nvPr/>
          </p:nvSpPr>
          <p:spPr>
            <a:xfrm>
              <a:off x="1226691" y="858736"/>
              <a:ext cx="25240" cy="63007"/>
            </a:xfrm>
            <a:custGeom>
              <a:avLst/>
              <a:gdLst/>
              <a:ahLst/>
              <a:cxnLst/>
              <a:rect l="l" t="t" r="r" b="b"/>
              <a:pathLst>
                <a:path w="135" h="337" extrusionOk="0">
                  <a:moveTo>
                    <a:pt x="23" y="1"/>
                  </a:moveTo>
                  <a:cubicBezTo>
                    <a:pt x="0" y="8"/>
                    <a:pt x="8" y="90"/>
                    <a:pt x="30" y="180"/>
                  </a:cubicBezTo>
                  <a:cubicBezTo>
                    <a:pt x="58" y="272"/>
                    <a:pt x="93" y="337"/>
                    <a:pt x="109" y="337"/>
                  </a:cubicBezTo>
                  <a:cubicBezTo>
                    <a:pt x="110" y="337"/>
                    <a:pt x="111" y="337"/>
                    <a:pt x="112" y="336"/>
                  </a:cubicBezTo>
                  <a:cubicBezTo>
                    <a:pt x="134" y="336"/>
                    <a:pt x="127" y="254"/>
                    <a:pt x="104" y="165"/>
                  </a:cubicBezTo>
                  <a:cubicBezTo>
                    <a:pt x="75" y="68"/>
                    <a:pt x="3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3"/>
            <p:cNvSpPr/>
            <p:nvPr/>
          </p:nvSpPr>
          <p:spPr>
            <a:xfrm>
              <a:off x="920255" y="947544"/>
              <a:ext cx="61511" cy="63381"/>
            </a:xfrm>
            <a:custGeom>
              <a:avLst/>
              <a:gdLst/>
              <a:ahLst/>
              <a:cxnLst/>
              <a:rect l="l" t="t" r="r" b="b"/>
              <a:pathLst>
                <a:path w="329" h="339" extrusionOk="0">
                  <a:moveTo>
                    <a:pt x="142" y="1"/>
                  </a:moveTo>
                  <a:cubicBezTo>
                    <a:pt x="126" y="1"/>
                    <a:pt x="111" y="4"/>
                    <a:pt x="97" y="10"/>
                  </a:cubicBezTo>
                  <a:cubicBezTo>
                    <a:pt x="23" y="40"/>
                    <a:pt x="0" y="137"/>
                    <a:pt x="38" y="226"/>
                  </a:cubicBezTo>
                  <a:cubicBezTo>
                    <a:pt x="68" y="292"/>
                    <a:pt x="132" y="339"/>
                    <a:pt x="190" y="339"/>
                  </a:cubicBezTo>
                  <a:cubicBezTo>
                    <a:pt x="205" y="339"/>
                    <a:pt x="218" y="336"/>
                    <a:pt x="231" y="330"/>
                  </a:cubicBezTo>
                  <a:cubicBezTo>
                    <a:pt x="298" y="301"/>
                    <a:pt x="328" y="204"/>
                    <a:pt x="291" y="114"/>
                  </a:cubicBezTo>
                  <a:cubicBezTo>
                    <a:pt x="261" y="44"/>
                    <a:pt x="199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3"/>
            <p:cNvSpPr/>
            <p:nvPr/>
          </p:nvSpPr>
          <p:spPr>
            <a:xfrm>
              <a:off x="865848" y="988116"/>
              <a:ext cx="48985" cy="60016"/>
            </a:xfrm>
            <a:custGeom>
              <a:avLst/>
              <a:gdLst/>
              <a:ahLst/>
              <a:cxnLst/>
              <a:rect l="l" t="t" r="r" b="b"/>
              <a:pathLst>
                <a:path w="262" h="321" extrusionOk="0">
                  <a:moveTo>
                    <a:pt x="86" y="1"/>
                  </a:moveTo>
                  <a:cubicBezTo>
                    <a:pt x="74" y="1"/>
                    <a:pt x="63" y="3"/>
                    <a:pt x="53" y="9"/>
                  </a:cubicBezTo>
                  <a:cubicBezTo>
                    <a:pt x="8" y="31"/>
                    <a:pt x="1" y="121"/>
                    <a:pt x="46" y="203"/>
                  </a:cubicBezTo>
                  <a:cubicBezTo>
                    <a:pt x="83" y="277"/>
                    <a:pt x="140" y="320"/>
                    <a:pt x="184" y="320"/>
                  </a:cubicBezTo>
                  <a:cubicBezTo>
                    <a:pt x="193" y="320"/>
                    <a:pt x="202" y="318"/>
                    <a:pt x="210" y="315"/>
                  </a:cubicBezTo>
                  <a:cubicBezTo>
                    <a:pt x="262" y="292"/>
                    <a:pt x="262" y="203"/>
                    <a:pt x="224" y="113"/>
                  </a:cubicBezTo>
                  <a:cubicBezTo>
                    <a:pt x="188" y="47"/>
                    <a:pt x="133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3"/>
            <p:cNvSpPr/>
            <p:nvPr/>
          </p:nvSpPr>
          <p:spPr>
            <a:xfrm>
              <a:off x="828268" y="1033922"/>
              <a:ext cx="40571" cy="54968"/>
            </a:xfrm>
            <a:custGeom>
              <a:avLst/>
              <a:gdLst/>
              <a:ahLst/>
              <a:cxnLst/>
              <a:rect l="l" t="t" r="r" b="b"/>
              <a:pathLst>
                <a:path w="217" h="294" extrusionOk="0">
                  <a:moveTo>
                    <a:pt x="22" y="0"/>
                  </a:moveTo>
                  <a:cubicBezTo>
                    <a:pt x="19" y="0"/>
                    <a:pt x="17" y="1"/>
                    <a:pt x="16" y="2"/>
                  </a:cubicBezTo>
                  <a:cubicBezTo>
                    <a:pt x="1" y="10"/>
                    <a:pt x="31" y="84"/>
                    <a:pt x="75" y="166"/>
                  </a:cubicBezTo>
                  <a:cubicBezTo>
                    <a:pt x="124" y="243"/>
                    <a:pt x="173" y="294"/>
                    <a:pt x="197" y="294"/>
                  </a:cubicBezTo>
                  <a:cubicBezTo>
                    <a:pt x="199" y="294"/>
                    <a:pt x="201" y="293"/>
                    <a:pt x="202" y="293"/>
                  </a:cubicBezTo>
                  <a:cubicBezTo>
                    <a:pt x="217" y="286"/>
                    <a:pt x="187" y="211"/>
                    <a:pt x="142" y="129"/>
                  </a:cubicBezTo>
                  <a:cubicBezTo>
                    <a:pt x="96" y="56"/>
                    <a:pt x="43" y="0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3"/>
            <p:cNvSpPr/>
            <p:nvPr/>
          </p:nvSpPr>
          <p:spPr>
            <a:xfrm>
              <a:off x="1172284" y="1281277"/>
              <a:ext cx="33654" cy="31223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78" y="1"/>
                  </a:moveTo>
                  <a:cubicBezTo>
                    <a:pt x="69" y="1"/>
                    <a:pt x="61" y="2"/>
                    <a:pt x="53" y="5"/>
                  </a:cubicBezTo>
                  <a:cubicBezTo>
                    <a:pt x="16" y="20"/>
                    <a:pt x="1" y="72"/>
                    <a:pt x="16" y="117"/>
                  </a:cubicBezTo>
                  <a:cubicBezTo>
                    <a:pt x="33" y="146"/>
                    <a:pt x="65" y="166"/>
                    <a:pt x="95" y="166"/>
                  </a:cubicBezTo>
                  <a:cubicBezTo>
                    <a:pt x="104" y="166"/>
                    <a:pt x="112" y="165"/>
                    <a:pt x="120" y="162"/>
                  </a:cubicBezTo>
                  <a:cubicBezTo>
                    <a:pt x="165" y="147"/>
                    <a:pt x="179" y="95"/>
                    <a:pt x="157" y="50"/>
                  </a:cubicBezTo>
                  <a:cubicBezTo>
                    <a:pt x="145" y="21"/>
                    <a:pt x="111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3"/>
            <p:cNvSpPr/>
            <p:nvPr/>
          </p:nvSpPr>
          <p:spPr>
            <a:xfrm>
              <a:off x="1208555" y="1266133"/>
              <a:ext cx="29354" cy="31036"/>
            </a:xfrm>
            <a:custGeom>
              <a:avLst/>
              <a:gdLst/>
              <a:ahLst/>
              <a:cxnLst/>
              <a:rect l="l" t="t" r="r" b="b"/>
              <a:pathLst>
                <a:path w="157" h="166" extrusionOk="0">
                  <a:moveTo>
                    <a:pt x="62" y="1"/>
                  </a:moveTo>
                  <a:cubicBezTo>
                    <a:pt x="56" y="1"/>
                    <a:pt x="50" y="2"/>
                    <a:pt x="45" y="4"/>
                  </a:cubicBezTo>
                  <a:cubicBezTo>
                    <a:pt x="15" y="19"/>
                    <a:pt x="0" y="64"/>
                    <a:pt x="23" y="109"/>
                  </a:cubicBezTo>
                  <a:cubicBezTo>
                    <a:pt x="34" y="144"/>
                    <a:pt x="65" y="165"/>
                    <a:pt x="92" y="165"/>
                  </a:cubicBezTo>
                  <a:cubicBezTo>
                    <a:pt x="99" y="165"/>
                    <a:pt x="106" y="164"/>
                    <a:pt x="112" y="161"/>
                  </a:cubicBezTo>
                  <a:cubicBezTo>
                    <a:pt x="142" y="146"/>
                    <a:pt x="157" y="101"/>
                    <a:pt x="134" y="57"/>
                  </a:cubicBezTo>
                  <a:cubicBezTo>
                    <a:pt x="122" y="26"/>
                    <a:pt x="90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3"/>
            <p:cNvSpPr/>
            <p:nvPr/>
          </p:nvSpPr>
          <p:spPr>
            <a:xfrm>
              <a:off x="1239217" y="1255663"/>
              <a:ext cx="16827" cy="31036"/>
            </a:xfrm>
            <a:custGeom>
              <a:avLst/>
              <a:gdLst/>
              <a:ahLst/>
              <a:cxnLst/>
              <a:rect l="l" t="t" r="r" b="b"/>
              <a:pathLst>
                <a:path w="90" h="166" extrusionOk="0">
                  <a:moveTo>
                    <a:pt x="23" y="1"/>
                  </a:moveTo>
                  <a:cubicBezTo>
                    <a:pt x="8" y="8"/>
                    <a:pt x="0" y="46"/>
                    <a:pt x="15" y="90"/>
                  </a:cubicBezTo>
                  <a:cubicBezTo>
                    <a:pt x="22" y="131"/>
                    <a:pt x="41" y="166"/>
                    <a:pt x="61" y="166"/>
                  </a:cubicBezTo>
                  <a:cubicBezTo>
                    <a:pt x="63" y="166"/>
                    <a:pt x="65" y="165"/>
                    <a:pt x="67" y="165"/>
                  </a:cubicBezTo>
                  <a:cubicBezTo>
                    <a:pt x="82" y="165"/>
                    <a:pt x="90" y="120"/>
                    <a:pt x="75" y="75"/>
                  </a:cubicBezTo>
                  <a:cubicBezTo>
                    <a:pt x="67" y="31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3"/>
            <p:cNvSpPr/>
            <p:nvPr/>
          </p:nvSpPr>
          <p:spPr>
            <a:xfrm>
              <a:off x="1140313" y="1296608"/>
              <a:ext cx="28045" cy="31036"/>
            </a:xfrm>
            <a:custGeom>
              <a:avLst/>
              <a:gdLst/>
              <a:ahLst/>
              <a:cxnLst/>
              <a:rect l="l" t="t" r="r" b="b"/>
              <a:pathLst>
                <a:path w="150" h="166" extrusionOk="0">
                  <a:moveTo>
                    <a:pt x="61" y="1"/>
                  </a:moveTo>
                  <a:cubicBezTo>
                    <a:pt x="53" y="1"/>
                    <a:pt x="45" y="2"/>
                    <a:pt x="38" y="5"/>
                  </a:cubicBezTo>
                  <a:cubicBezTo>
                    <a:pt x="8" y="20"/>
                    <a:pt x="0" y="65"/>
                    <a:pt x="15" y="110"/>
                  </a:cubicBezTo>
                  <a:cubicBezTo>
                    <a:pt x="34" y="140"/>
                    <a:pt x="62" y="166"/>
                    <a:pt x="88" y="166"/>
                  </a:cubicBezTo>
                  <a:cubicBezTo>
                    <a:pt x="94" y="166"/>
                    <a:pt x="99" y="164"/>
                    <a:pt x="105" y="162"/>
                  </a:cubicBezTo>
                  <a:cubicBezTo>
                    <a:pt x="142" y="147"/>
                    <a:pt x="149" y="102"/>
                    <a:pt x="134" y="57"/>
                  </a:cubicBezTo>
                  <a:cubicBezTo>
                    <a:pt x="117" y="22"/>
                    <a:pt x="90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3"/>
            <p:cNvSpPr/>
            <p:nvPr/>
          </p:nvSpPr>
          <p:spPr>
            <a:xfrm>
              <a:off x="1118064" y="1309135"/>
              <a:ext cx="23745" cy="26923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27" y="1"/>
                  </a:moveTo>
                  <a:cubicBezTo>
                    <a:pt x="22" y="1"/>
                    <a:pt x="18" y="2"/>
                    <a:pt x="15" y="5"/>
                  </a:cubicBezTo>
                  <a:cubicBezTo>
                    <a:pt x="0" y="13"/>
                    <a:pt x="8" y="50"/>
                    <a:pt x="37" y="87"/>
                  </a:cubicBezTo>
                  <a:cubicBezTo>
                    <a:pt x="55" y="123"/>
                    <a:pt x="82" y="144"/>
                    <a:pt x="100" y="144"/>
                  </a:cubicBezTo>
                  <a:cubicBezTo>
                    <a:pt x="105" y="144"/>
                    <a:pt x="109" y="143"/>
                    <a:pt x="112" y="139"/>
                  </a:cubicBezTo>
                  <a:cubicBezTo>
                    <a:pt x="127" y="132"/>
                    <a:pt x="119" y="95"/>
                    <a:pt x="90" y="57"/>
                  </a:cubicBezTo>
                  <a:cubicBezTo>
                    <a:pt x="72" y="22"/>
                    <a:pt x="4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3"/>
            <p:cNvSpPr/>
            <p:nvPr/>
          </p:nvSpPr>
          <p:spPr>
            <a:xfrm>
              <a:off x="1408981" y="1814501"/>
              <a:ext cx="33654" cy="31410"/>
            </a:xfrm>
            <a:custGeom>
              <a:avLst/>
              <a:gdLst/>
              <a:ahLst/>
              <a:cxnLst/>
              <a:rect l="l" t="t" r="r" b="b"/>
              <a:pathLst>
                <a:path w="180" h="168" extrusionOk="0">
                  <a:moveTo>
                    <a:pt x="89" y="1"/>
                  </a:moveTo>
                  <a:cubicBezTo>
                    <a:pt x="80" y="1"/>
                    <a:pt x="70" y="3"/>
                    <a:pt x="61" y="6"/>
                  </a:cubicBezTo>
                  <a:cubicBezTo>
                    <a:pt x="16" y="21"/>
                    <a:pt x="1" y="73"/>
                    <a:pt x="16" y="118"/>
                  </a:cubicBezTo>
                  <a:cubicBezTo>
                    <a:pt x="33" y="147"/>
                    <a:pt x="65" y="167"/>
                    <a:pt x="99" y="167"/>
                  </a:cubicBezTo>
                  <a:cubicBezTo>
                    <a:pt x="109" y="167"/>
                    <a:pt x="118" y="166"/>
                    <a:pt x="128" y="163"/>
                  </a:cubicBezTo>
                  <a:cubicBezTo>
                    <a:pt x="165" y="140"/>
                    <a:pt x="180" y="96"/>
                    <a:pt x="165" y="51"/>
                  </a:cubicBezTo>
                  <a:cubicBezTo>
                    <a:pt x="148" y="17"/>
                    <a:pt x="119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3"/>
            <p:cNvSpPr/>
            <p:nvPr/>
          </p:nvSpPr>
          <p:spPr>
            <a:xfrm>
              <a:off x="1445253" y="1799356"/>
              <a:ext cx="29540" cy="31223"/>
            </a:xfrm>
            <a:custGeom>
              <a:avLst/>
              <a:gdLst/>
              <a:ahLst/>
              <a:cxnLst/>
              <a:rect l="l" t="t" r="r" b="b"/>
              <a:pathLst>
                <a:path w="158" h="167" extrusionOk="0">
                  <a:moveTo>
                    <a:pt x="69" y="1"/>
                  </a:moveTo>
                  <a:cubicBezTo>
                    <a:pt x="61" y="1"/>
                    <a:pt x="53" y="2"/>
                    <a:pt x="45" y="5"/>
                  </a:cubicBezTo>
                  <a:cubicBezTo>
                    <a:pt x="16" y="20"/>
                    <a:pt x="1" y="65"/>
                    <a:pt x="23" y="110"/>
                  </a:cubicBezTo>
                  <a:cubicBezTo>
                    <a:pt x="35" y="145"/>
                    <a:pt x="65" y="166"/>
                    <a:pt x="92" y="166"/>
                  </a:cubicBezTo>
                  <a:cubicBezTo>
                    <a:pt x="99" y="166"/>
                    <a:pt x="106" y="165"/>
                    <a:pt x="112" y="162"/>
                  </a:cubicBezTo>
                  <a:cubicBezTo>
                    <a:pt x="150" y="147"/>
                    <a:pt x="157" y="102"/>
                    <a:pt x="142" y="57"/>
                  </a:cubicBezTo>
                  <a:cubicBezTo>
                    <a:pt x="124" y="22"/>
                    <a:pt x="97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3"/>
            <p:cNvSpPr/>
            <p:nvPr/>
          </p:nvSpPr>
          <p:spPr>
            <a:xfrm>
              <a:off x="1475915" y="1790382"/>
              <a:ext cx="18323" cy="28419"/>
            </a:xfrm>
            <a:custGeom>
              <a:avLst/>
              <a:gdLst/>
              <a:ahLst/>
              <a:cxnLst/>
              <a:rect l="l" t="t" r="r" b="b"/>
              <a:pathLst>
                <a:path w="98" h="152" extrusionOk="0">
                  <a:moveTo>
                    <a:pt x="21" y="0"/>
                  </a:moveTo>
                  <a:cubicBezTo>
                    <a:pt x="19" y="0"/>
                    <a:pt x="17" y="0"/>
                    <a:pt x="15" y="1"/>
                  </a:cubicBezTo>
                  <a:cubicBezTo>
                    <a:pt x="1" y="9"/>
                    <a:pt x="1" y="46"/>
                    <a:pt x="15" y="91"/>
                  </a:cubicBezTo>
                  <a:cubicBezTo>
                    <a:pt x="35" y="130"/>
                    <a:pt x="60" y="152"/>
                    <a:pt x="76" y="152"/>
                  </a:cubicBezTo>
                  <a:cubicBezTo>
                    <a:pt x="78" y="152"/>
                    <a:pt x="81" y="151"/>
                    <a:pt x="82" y="150"/>
                  </a:cubicBezTo>
                  <a:cubicBezTo>
                    <a:pt x="97" y="143"/>
                    <a:pt x="97" y="105"/>
                    <a:pt x="75" y="61"/>
                  </a:cubicBezTo>
                  <a:cubicBezTo>
                    <a:pt x="62" y="27"/>
                    <a:pt x="36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3"/>
            <p:cNvSpPr/>
            <p:nvPr/>
          </p:nvSpPr>
          <p:spPr>
            <a:xfrm>
              <a:off x="1377010" y="1830019"/>
              <a:ext cx="29540" cy="30662"/>
            </a:xfrm>
            <a:custGeom>
              <a:avLst/>
              <a:gdLst/>
              <a:ahLst/>
              <a:cxnLst/>
              <a:rect l="l" t="t" r="r" b="b"/>
              <a:pathLst>
                <a:path w="158" h="164" extrusionOk="0">
                  <a:moveTo>
                    <a:pt x="66" y="1"/>
                  </a:moveTo>
                  <a:cubicBezTo>
                    <a:pt x="58" y="1"/>
                    <a:pt x="52" y="2"/>
                    <a:pt x="45" y="5"/>
                  </a:cubicBezTo>
                  <a:cubicBezTo>
                    <a:pt x="8" y="20"/>
                    <a:pt x="1" y="65"/>
                    <a:pt x="16" y="109"/>
                  </a:cubicBezTo>
                  <a:cubicBezTo>
                    <a:pt x="35" y="142"/>
                    <a:pt x="66" y="163"/>
                    <a:pt x="98" y="163"/>
                  </a:cubicBezTo>
                  <a:cubicBezTo>
                    <a:pt x="103" y="163"/>
                    <a:pt x="108" y="163"/>
                    <a:pt x="112" y="162"/>
                  </a:cubicBezTo>
                  <a:cubicBezTo>
                    <a:pt x="142" y="147"/>
                    <a:pt x="157" y="95"/>
                    <a:pt x="135" y="57"/>
                  </a:cubicBezTo>
                  <a:cubicBezTo>
                    <a:pt x="123" y="22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3"/>
            <p:cNvSpPr/>
            <p:nvPr/>
          </p:nvSpPr>
          <p:spPr>
            <a:xfrm>
              <a:off x="1357566" y="1841798"/>
              <a:ext cx="19631" cy="28419"/>
            </a:xfrm>
            <a:custGeom>
              <a:avLst/>
              <a:gdLst/>
              <a:ahLst/>
              <a:cxnLst/>
              <a:rect l="l" t="t" r="r" b="b"/>
              <a:pathLst>
                <a:path w="105" h="152" extrusionOk="0">
                  <a:moveTo>
                    <a:pt x="24" y="0"/>
                  </a:moveTo>
                  <a:cubicBezTo>
                    <a:pt x="21" y="0"/>
                    <a:pt x="18" y="1"/>
                    <a:pt x="15" y="2"/>
                  </a:cubicBezTo>
                  <a:cubicBezTo>
                    <a:pt x="0" y="2"/>
                    <a:pt x="0" y="46"/>
                    <a:pt x="23" y="91"/>
                  </a:cubicBezTo>
                  <a:cubicBezTo>
                    <a:pt x="36" y="124"/>
                    <a:pt x="61" y="152"/>
                    <a:pt x="77" y="152"/>
                  </a:cubicBezTo>
                  <a:cubicBezTo>
                    <a:pt x="79" y="152"/>
                    <a:pt x="81" y="152"/>
                    <a:pt x="82" y="151"/>
                  </a:cubicBezTo>
                  <a:cubicBezTo>
                    <a:pt x="105" y="143"/>
                    <a:pt x="97" y="106"/>
                    <a:pt x="82" y="61"/>
                  </a:cubicBezTo>
                  <a:cubicBezTo>
                    <a:pt x="63" y="22"/>
                    <a:pt x="43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3"/>
            <p:cNvSpPr/>
            <p:nvPr/>
          </p:nvSpPr>
          <p:spPr>
            <a:xfrm>
              <a:off x="175200" y="1433653"/>
              <a:ext cx="559960" cy="419736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53" y="0"/>
                  </a:moveTo>
                  <a:cubicBezTo>
                    <a:pt x="48" y="0"/>
                    <a:pt x="43" y="1"/>
                    <a:pt x="38" y="2"/>
                  </a:cubicBezTo>
                  <a:cubicBezTo>
                    <a:pt x="15" y="10"/>
                    <a:pt x="0" y="32"/>
                    <a:pt x="8" y="62"/>
                  </a:cubicBezTo>
                  <a:cubicBezTo>
                    <a:pt x="455" y="1604"/>
                    <a:pt x="2466" y="2185"/>
                    <a:pt x="2943" y="2244"/>
                  </a:cubicBezTo>
                  <a:lnTo>
                    <a:pt x="2950" y="2244"/>
                  </a:lnTo>
                  <a:cubicBezTo>
                    <a:pt x="2972" y="2244"/>
                    <a:pt x="2995" y="2229"/>
                    <a:pt x="2995" y="2207"/>
                  </a:cubicBezTo>
                  <a:cubicBezTo>
                    <a:pt x="2995" y="2177"/>
                    <a:pt x="2980" y="2155"/>
                    <a:pt x="2950" y="2155"/>
                  </a:cubicBezTo>
                  <a:cubicBezTo>
                    <a:pt x="2488" y="2095"/>
                    <a:pt x="529" y="1529"/>
                    <a:pt x="97" y="32"/>
                  </a:cubicBezTo>
                  <a:cubicBezTo>
                    <a:pt x="91" y="14"/>
                    <a:pt x="75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3"/>
            <p:cNvSpPr/>
            <p:nvPr/>
          </p:nvSpPr>
          <p:spPr>
            <a:xfrm>
              <a:off x="935586" y="1368402"/>
              <a:ext cx="670083" cy="941743"/>
            </a:xfrm>
            <a:custGeom>
              <a:avLst/>
              <a:gdLst/>
              <a:ahLst/>
              <a:cxnLst/>
              <a:rect l="l" t="t" r="r" b="b"/>
              <a:pathLst>
                <a:path w="3584" h="5037" extrusionOk="0">
                  <a:moveTo>
                    <a:pt x="48" y="1"/>
                  </a:moveTo>
                  <a:cubicBezTo>
                    <a:pt x="40" y="1"/>
                    <a:pt x="31" y="3"/>
                    <a:pt x="23" y="9"/>
                  </a:cubicBezTo>
                  <a:cubicBezTo>
                    <a:pt x="8" y="24"/>
                    <a:pt x="0" y="53"/>
                    <a:pt x="15" y="76"/>
                  </a:cubicBezTo>
                  <a:cubicBezTo>
                    <a:pt x="75" y="165"/>
                    <a:pt x="105" y="329"/>
                    <a:pt x="142" y="545"/>
                  </a:cubicBezTo>
                  <a:cubicBezTo>
                    <a:pt x="224" y="1022"/>
                    <a:pt x="343" y="1737"/>
                    <a:pt x="969" y="2564"/>
                  </a:cubicBezTo>
                  <a:cubicBezTo>
                    <a:pt x="1393" y="3122"/>
                    <a:pt x="3412" y="4947"/>
                    <a:pt x="3494" y="5022"/>
                  </a:cubicBezTo>
                  <a:cubicBezTo>
                    <a:pt x="3501" y="5029"/>
                    <a:pt x="3516" y="5037"/>
                    <a:pt x="3531" y="5037"/>
                  </a:cubicBezTo>
                  <a:cubicBezTo>
                    <a:pt x="3539" y="5037"/>
                    <a:pt x="3553" y="5029"/>
                    <a:pt x="3561" y="5022"/>
                  </a:cubicBezTo>
                  <a:cubicBezTo>
                    <a:pt x="3583" y="4999"/>
                    <a:pt x="3576" y="4970"/>
                    <a:pt x="3561" y="4955"/>
                  </a:cubicBezTo>
                  <a:cubicBezTo>
                    <a:pt x="3539" y="4932"/>
                    <a:pt x="1460" y="3063"/>
                    <a:pt x="1043" y="2504"/>
                  </a:cubicBezTo>
                  <a:cubicBezTo>
                    <a:pt x="432" y="1699"/>
                    <a:pt x="313" y="992"/>
                    <a:pt x="239" y="530"/>
                  </a:cubicBezTo>
                  <a:cubicBezTo>
                    <a:pt x="194" y="292"/>
                    <a:pt x="172" y="128"/>
                    <a:pt x="90" y="24"/>
                  </a:cubicBezTo>
                  <a:cubicBezTo>
                    <a:pt x="80" y="9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3"/>
            <p:cNvSpPr/>
            <p:nvPr/>
          </p:nvSpPr>
          <p:spPr>
            <a:xfrm>
              <a:off x="1063657" y="539400"/>
              <a:ext cx="273156" cy="465917"/>
            </a:xfrm>
            <a:custGeom>
              <a:avLst/>
              <a:gdLst/>
              <a:ahLst/>
              <a:cxnLst/>
              <a:rect l="l" t="t" r="r" b="b"/>
              <a:pathLst>
                <a:path w="1461" h="2492" extrusionOk="0">
                  <a:moveTo>
                    <a:pt x="57" y="0"/>
                  </a:moveTo>
                  <a:cubicBezTo>
                    <a:pt x="39" y="0"/>
                    <a:pt x="19" y="9"/>
                    <a:pt x="8" y="26"/>
                  </a:cubicBezTo>
                  <a:cubicBezTo>
                    <a:pt x="1" y="55"/>
                    <a:pt x="16" y="78"/>
                    <a:pt x="38" y="93"/>
                  </a:cubicBezTo>
                  <a:cubicBezTo>
                    <a:pt x="38" y="93"/>
                    <a:pt x="321" y="212"/>
                    <a:pt x="619" y="562"/>
                  </a:cubicBezTo>
                  <a:cubicBezTo>
                    <a:pt x="902" y="882"/>
                    <a:pt x="1252" y="1471"/>
                    <a:pt x="1364" y="2446"/>
                  </a:cubicBezTo>
                  <a:cubicBezTo>
                    <a:pt x="1364" y="2476"/>
                    <a:pt x="1386" y="2491"/>
                    <a:pt x="1409" y="2491"/>
                  </a:cubicBezTo>
                  <a:lnTo>
                    <a:pt x="1416" y="2491"/>
                  </a:lnTo>
                  <a:cubicBezTo>
                    <a:pt x="1446" y="2491"/>
                    <a:pt x="1461" y="2461"/>
                    <a:pt x="1461" y="2439"/>
                  </a:cubicBezTo>
                  <a:cubicBezTo>
                    <a:pt x="1245" y="502"/>
                    <a:pt x="120" y="26"/>
                    <a:pt x="75" y="3"/>
                  </a:cubicBezTo>
                  <a:cubicBezTo>
                    <a:pt x="70" y="1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3" name="Google Shape;1513;p13"/>
          <p:cNvGrpSpPr/>
          <p:nvPr/>
        </p:nvGrpSpPr>
        <p:grpSpPr>
          <a:xfrm flipH="1">
            <a:off x="7984453" y="276980"/>
            <a:ext cx="564061" cy="882274"/>
            <a:chOff x="8050860" y="434475"/>
            <a:chExt cx="294380" cy="460501"/>
          </a:xfrm>
        </p:grpSpPr>
        <p:sp>
          <p:nvSpPr>
            <p:cNvPr id="1514" name="Google Shape;1514;p13"/>
            <p:cNvSpPr/>
            <p:nvPr/>
          </p:nvSpPr>
          <p:spPr>
            <a:xfrm>
              <a:off x="8063344" y="453200"/>
              <a:ext cx="281896" cy="428870"/>
            </a:xfrm>
            <a:custGeom>
              <a:avLst/>
              <a:gdLst/>
              <a:ahLst/>
              <a:cxnLst/>
              <a:rect l="l" t="t" r="r" b="b"/>
              <a:pathLst>
                <a:path w="5871" h="8932" extrusionOk="0">
                  <a:moveTo>
                    <a:pt x="5431" y="634"/>
                  </a:moveTo>
                  <a:lnTo>
                    <a:pt x="4261" y="31"/>
                  </a:lnTo>
                  <a:cubicBezTo>
                    <a:pt x="3748" y="1"/>
                    <a:pt x="2720" y="597"/>
                    <a:pt x="1327" y="3308"/>
                  </a:cubicBezTo>
                  <a:cubicBezTo>
                    <a:pt x="209" y="5491"/>
                    <a:pt x="31" y="8277"/>
                    <a:pt x="31" y="8277"/>
                  </a:cubicBezTo>
                  <a:cubicBezTo>
                    <a:pt x="1" y="8329"/>
                    <a:pt x="239" y="8507"/>
                    <a:pt x="567" y="8679"/>
                  </a:cubicBezTo>
                  <a:cubicBezTo>
                    <a:pt x="887" y="8843"/>
                    <a:pt x="1178" y="8932"/>
                    <a:pt x="1200" y="8880"/>
                  </a:cubicBezTo>
                  <a:cubicBezTo>
                    <a:pt x="1200" y="8880"/>
                    <a:pt x="3360" y="7107"/>
                    <a:pt x="4485" y="4925"/>
                  </a:cubicBezTo>
                  <a:cubicBezTo>
                    <a:pt x="5870" y="2213"/>
                    <a:pt x="5751" y="1029"/>
                    <a:pt x="5431" y="63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3"/>
            <p:cNvSpPr/>
            <p:nvPr/>
          </p:nvSpPr>
          <p:spPr>
            <a:xfrm>
              <a:off x="8113806" y="434475"/>
              <a:ext cx="154512" cy="166852"/>
            </a:xfrm>
            <a:custGeom>
              <a:avLst/>
              <a:gdLst/>
              <a:ahLst/>
              <a:cxnLst/>
              <a:rect l="l" t="t" r="r" b="b"/>
              <a:pathLst>
                <a:path w="3218" h="3475" extrusionOk="0">
                  <a:moveTo>
                    <a:pt x="3115" y="1"/>
                  </a:moveTo>
                  <a:cubicBezTo>
                    <a:pt x="2658" y="1"/>
                    <a:pt x="1558" y="399"/>
                    <a:pt x="8" y="3423"/>
                  </a:cubicBezTo>
                  <a:cubicBezTo>
                    <a:pt x="0" y="3437"/>
                    <a:pt x="8" y="3460"/>
                    <a:pt x="22" y="3467"/>
                  </a:cubicBezTo>
                  <a:cubicBezTo>
                    <a:pt x="30" y="3475"/>
                    <a:pt x="37" y="3475"/>
                    <a:pt x="37" y="3475"/>
                  </a:cubicBezTo>
                  <a:cubicBezTo>
                    <a:pt x="52" y="3475"/>
                    <a:pt x="67" y="3467"/>
                    <a:pt x="75" y="3452"/>
                  </a:cubicBezTo>
                  <a:cubicBezTo>
                    <a:pt x="485" y="2654"/>
                    <a:pt x="1911" y="76"/>
                    <a:pt x="3120" y="76"/>
                  </a:cubicBezTo>
                  <a:cubicBezTo>
                    <a:pt x="3140" y="76"/>
                    <a:pt x="3160" y="77"/>
                    <a:pt x="3181" y="78"/>
                  </a:cubicBezTo>
                  <a:cubicBezTo>
                    <a:pt x="3196" y="78"/>
                    <a:pt x="3218" y="63"/>
                    <a:pt x="3218" y="41"/>
                  </a:cubicBezTo>
                  <a:cubicBezTo>
                    <a:pt x="3218" y="19"/>
                    <a:pt x="3203" y="4"/>
                    <a:pt x="3181" y="4"/>
                  </a:cubicBezTo>
                  <a:cubicBezTo>
                    <a:pt x="3160" y="2"/>
                    <a:pt x="3138" y="1"/>
                    <a:pt x="3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3"/>
            <p:cNvSpPr/>
            <p:nvPr/>
          </p:nvSpPr>
          <p:spPr>
            <a:xfrm>
              <a:off x="8216411" y="553741"/>
              <a:ext cx="128824" cy="247901"/>
            </a:xfrm>
            <a:custGeom>
              <a:avLst/>
              <a:gdLst/>
              <a:ahLst/>
              <a:cxnLst/>
              <a:rect l="l" t="t" r="r" b="b"/>
              <a:pathLst>
                <a:path w="2683" h="5163" extrusionOk="0">
                  <a:moveTo>
                    <a:pt x="2645" y="0"/>
                  </a:moveTo>
                  <a:cubicBezTo>
                    <a:pt x="2623" y="0"/>
                    <a:pt x="2608" y="15"/>
                    <a:pt x="2600" y="30"/>
                  </a:cubicBezTo>
                  <a:cubicBezTo>
                    <a:pt x="2459" y="827"/>
                    <a:pt x="2087" y="1810"/>
                    <a:pt x="1491" y="2965"/>
                  </a:cubicBezTo>
                  <a:cubicBezTo>
                    <a:pt x="1141" y="3650"/>
                    <a:pt x="641" y="4372"/>
                    <a:pt x="16" y="5095"/>
                  </a:cubicBezTo>
                  <a:cubicBezTo>
                    <a:pt x="1" y="5110"/>
                    <a:pt x="8" y="5140"/>
                    <a:pt x="23" y="5147"/>
                  </a:cubicBezTo>
                  <a:cubicBezTo>
                    <a:pt x="31" y="5155"/>
                    <a:pt x="38" y="5162"/>
                    <a:pt x="46" y="5162"/>
                  </a:cubicBezTo>
                  <a:cubicBezTo>
                    <a:pt x="53" y="5162"/>
                    <a:pt x="68" y="5155"/>
                    <a:pt x="75" y="5147"/>
                  </a:cubicBezTo>
                  <a:cubicBezTo>
                    <a:pt x="701" y="4417"/>
                    <a:pt x="1200" y="3695"/>
                    <a:pt x="1558" y="2994"/>
                  </a:cubicBezTo>
                  <a:cubicBezTo>
                    <a:pt x="2154" y="1840"/>
                    <a:pt x="2526" y="849"/>
                    <a:pt x="2675" y="45"/>
                  </a:cubicBezTo>
                  <a:cubicBezTo>
                    <a:pt x="2682" y="30"/>
                    <a:pt x="2668" y="7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3"/>
            <p:cNvSpPr/>
            <p:nvPr/>
          </p:nvSpPr>
          <p:spPr>
            <a:xfrm>
              <a:off x="8050860" y="854691"/>
              <a:ext cx="110531" cy="40285"/>
            </a:xfrm>
            <a:custGeom>
              <a:avLst/>
              <a:gdLst/>
              <a:ahLst/>
              <a:cxnLst/>
              <a:rect l="l" t="t" r="r" b="b"/>
              <a:pathLst>
                <a:path w="2302" h="839" extrusionOk="0">
                  <a:moveTo>
                    <a:pt x="2264" y="0"/>
                  </a:moveTo>
                  <a:cubicBezTo>
                    <a:pt x="2253" y="0"/>
                    <a:pt x="2242" y="4"/>
                    <a:pt x="2235" y="11"/>
                  </a:cubicBezTo>
                  <a:cubicBezTo>
                    <a:pt x="1743" y="473"/>
                    <a:pt x="1393" y="756"/>
                    <a:pt x="1386" y="764"/>
                  </a:cubicBezTo>
                  <a:cubicBezTo>
                    <a:pt x="1380" y="766"/>
                    <a:pt x="1373" y="767"/>
                    <a:pt x="1362" y="767"/>
                  </a:cubicBezTo>
                  <a:cubicBezTo>
                    <a:pt x="1280" y="767"/>
                    <a:pt x="1039" y="689"/>
                    <a:pt x="715" y="518"/>
                  </a:cubicBezTo>
                  <a:cubicBezTo>
                    <a:pt x="358" y="339"/>
                    <a:pt x="149" y="175"/>
                    <a:pt x="134" y="123"/>
                  </a:cubicBezTo>
                  <a:cubicBezTo>
                    <a:pt x="142" y="108"/>
                    <a:pt x="134" y="86"/>
                    <a:pt x="119" y="78"/>
                  </a:cubicBezTo>
                  <a:cubicBezTo>
                    <a:pt x="113" y="76"/>
                    <a:pt x="107" y="75"/>
                    <a:pt x="102" y="75"/>
                  </a:cubicBezTo>
                  <a:cubicBezTo>
                    <a:pt x="86" y="75"/>
                    <a:pt x="73" y="82"/>
                    <a:pt x="67" y="93"/>
                  </a:cubicBezTo>
                  <a:cubicBezTo>
                    <a:pt x="0" y="227"/>
                    <a:pt x="566" y="525"/>
                    <a:pt x="685" y="585"/>
                  </a:cubicBezTo>
                  <a:cubicBezTo>
                    <a:pt x="864" y="682"/>
                    <a:pt x="1035" y="749"/>
                    <a:pt x="1170" y="793"/>
                  </a:cubicBezTo>
                  <a:cubicBezTo>
                    <a:pt x="1266" y="831"/>
                    <a:pt x="1326" y="838"/>
                    <a:pt x="1363" y="838"/>
                  </a:cubicBezTo>
                  <a:cubicBezTo>
                    <a:pt x="1408" y="838"/>
                    <a:pt x="1430" y="823"/>
                    <a:pt x="1438" y="808"/>
                  </a:cubicBezTo>
                  <a:cubicBezTo>
                    <a:pt x="1482" y="771"/>
                    <a:pt x="1825" y="503"/>
                    <a:pt x="2287" y="63"/>
                  </a:cubicBezTo>
                  <a:cubicBezTo>
                    <a:pt x="2302" y="49"/>
                    <a:pt x="2302" y="26"/>
                    <a:pt x="2287" y="11"/>
                  </a:cubicBezTo>
                  <a:cubicBezTo>
                    <a:pt x="2283" y="4"/>
                    <a:pt x="2274" y="0"/>
                    <a:pt x="2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3"/>
            <p:cNvSpPr/>
            <p:nvPr/>
          </p:nvSpPr>
          <p:spPr>
            <a:xfrm>
              <a:off x="8256503" y="505103"/>
              <a:ext cx="76584" cy="41533"/>
            </a:xfrm>
            <a:custGeom>
              <a:avLst/>
              <a:gdLst/>
              <a:ahLst/>
              <a:cxnLst/>
              <a:rect l="l" t="t" r="r" b="b"/>
              <a:pathLst>
                <a:path w="1595" h="865" extrusionOk="0">
                  <a:moveTo>
                    <a:pt x="37" y="0"/>
                  </a:moveTo>
                  <a:lnTo>
                    <a:pt x="0" y="67"/>
                  </a:lnTo>
                  <a:lnTo>
                    <a:pt x="1557" y="864"/>
                  </a:lnTo>
                  <a:lnTo>
                    <a:pt x="1594" y="79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3"/>
            <p:cNvSpPr/>
            <p:nvPr/>
          </p:nvSpPr>
          <p:spPr>
            <a:xfrm>
              <a:off x="8245748" y="526517"/>
              <a:ext cx="82298" cy="44798"/>
            </a:xfrm>
            <a:custGeom>
              <a:avLst/>
              <a:gdLst/>
              <a:ahLst/>
              <a:cxnLst/>
              <a:rect l="l" t="t" r="r" b="b"/>
              <a:pathLst>
                <a:path w="1714" h="933" extrusionOk="0">
                  <a:moveTo>
                    <a:pt x="38" y="1"/>
                  </a:moveTo>
                  <a:lnTo>
                    <a:pt x="1" y="68"/>
                  </a:lnTo>
                  <a:lnTo>
                    <a:pt x="1677" y="932"/>
                  </a:lnTo>
                  <a:lnTo>
                    <a:pt x="1714" y="85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3"/>
            <p:cNvSpPr/>
            <p:nvPr/>
          </p:nvSpPr>
          <p:spPr>
            <a:xfrm>
              <a:off x="8234657" y="547643"/>
              <a:ext cx="86619" cy="47247"/>
            </a:xfrm>
            <a:custGeom>
              <a:avLst/>
              <a:gdLst/>
              <a:ahLst/>
              <a:cxnLst/>
              <a:rect l="l" t="t" r="r" b="b"/>
              <a:pathLst>
                <a:path w="1804" h="984" extrusionOk="0">
                  <a:moveTo>
                    <a:pt x="38" y="0"/>
                  </a:moveTo>
                  <a:lnTo>
                    <a:pt x="1" y="75"/>
                  </a:lnTo>
                  <a:lnTo>
                    <a:pt x="1766" y="984"/>
                  </a:lnTo>
                  <a:lnTo>
                    <a:pt x="1803" y="90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3"/>
            <p:cNvSpPr/>
            <p:nvPr/>
          </p:nvSpPr>
          <p:spPr>
            <a:xfrm>
              <a:off x="8223565" y="569106"/>
              <a:ext cx="89500" cy="48303"/>
            </a:xfrm>
            <a:custGeom>
              <a:avLst/>
              <a:gdLst/>
              <a:ahLst/>
              <a:cxnLst/>
              <a:rect l="l" t="t" r="r" b="b"/>
              <a:pathLst>
                <a:path w="1864" h="1006" extrusionOk="0">
                  <a:moveTo>
                    <a:pt x="38" y="0"/>
                  </a:moveTo>
                  <a:lnTo>
                    <a:pt x="1" y="75"/>
                  </a:lnTo>
                  <a:lnTo>
                    <a:pt x="1826" y="1006"/>
                  </a:lnTo>
                  <a:lnTo>
                    <a:pt x="1863" y="93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3"/>
            <p:cNvSpPr/>
            <p:nvPr/>
          </p:nvSpPr>
          <p:spPr>
            <a:xfrm>
              <a:off x="8212858" y="590568"/>
              <a:ext cx="91229" cy="49407"/>
            </a:xfrm>
            <a:custGeom>
              <a:avLst/>
              <a:gdLst/>
              <a:ahLst/>
              <a:cxnLst/>
              <a:rect l="l" t="t" r="r" b="b"/>
              <a:pathLst>
                <a:path w="1900" h="1029" extrusionOk="0">
                  <a:moveTo>
                    <a:pt x="38" y="0"/>
                  </a:moveTo>
                  <a:lnTo>
                    <a:pt x="0" y="75"/>
                  </a:lnTo>
                  <a:lnTo>
                    <a:pt x="1863" y="1028"/>
                  </a:lnTo>
                  <a:lnTo>
                    <a:pt x="1900" y="95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3"/>
            <p:cNvSpPr/>
            <p:nvPr/>
          </p:nvSpPr>
          <p:spPr>
            <a:xfrm>
              <a:off x="8201767" y="612030"/>
              <a:ext cx="92333" cy="49744"/>
            </a:xfrm>
            <a:custGeom>
              <a:avLst/>
              <a:gdLst/>
              <a:ahLst/>
              <a:cxnLst/>
              <a:rect l="l" t="t" r="r" b="b"/>
              <a:pathLst>
                <a:path w="1923" h="1036" extrusionOk="0">
                  <a:moveTo>
                    <a:pt x="38" y="0"/>
                  </a:moveTo>
                  <a:lnTo>
                    <a:pt x="0" y="67"/>
                  </a:lnTo>
                  <a:lnTo>
                    <a:pt x="1885" y="1036"/>
                  </a:lnTo>
                  <a:lnTo>
                    <a:pt x="1922" y="96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3"/>
            <p:cNvSpPr/>
            <p:nvPr/>
          </p:nvSpPr>
          <p:spPr>
            <a:xfrm>
              <a:off x="8190676" y="633492"/>
              <a:ext cx="93053" cy="50080"/>
            </a:xfrm>
            <a:custGeom>
              <a:avLst/>
              <a:gdLst/>
              <a:ahLst/>
              <a:cxnLst/>
              <a:rect l="l" t="t" r="r" b="b"/>
              <a:pathLst>
                <a:path w="1938" h="1043" extrusionOk="0">
                  <a:moveTo>
                    <a:pt x="38" y="0"/>
                  </a:moveTo>
                  <a:lnTo>
                    <a:pt x="1" y="67"/>
                  </a:lnTo>
                  <a:lnTo>
                    <a:pt x="1900" y="1043"/>
                  </a:lnTo>
                  <a:lnTo>
                    <a:pt x="1937" y="96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3"/>
            <p:cNvSpPr/>
            <p:nvPr/>
          </p:nvSpPr>
          <p:spPr>
            <a:xfrm>
              <a:off x="8179969" y="654954"/>
              <a:ext cx="92669" cy="50080"/>
            </a:xfrm>
            <a:custGeom>
              <a:avLst/>
              <a:gdLst/>
              <a:ahLst/>
              <a:cxnLst/>
              <a:rect l="l" t="t" r="r" b="b"/>
              <a:pathLst>
                <a:path w="1930" h="1043" extrusionOk="0">
                  <a:moveTo>
                    <a:pt x="37" y="0"/>
                  </a:moveTo>
                  <a:lnTo>
                    <a:pt x="0" y="67"/>
                  </a:lnTo>
                  <a:lnTo>
                    <a:pt x="1892" y="1043"/>
                  </a:lnTo>
                  <a:lnTo>
                    <a:pt x="1929" y="96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3"/>
            <p:cNvSpPr/>
            <p:nvPr/>
          </p:nvSpPr>
          <p:spPr>
            <a:xfrm>
              <a:off x="8168878" y="676032"/>
              <a:ext cx="91229" cy="49407"/>
            </a:xfrm>
            <a:custGeom>
              <a:avLst/>
              <a:gdLst/>
              <a:ahLst/>
              <a:cxnLst/>
              <a:rect l="l" t="t" r="r" b="b"/>
              <a:pathLst>
                <a:path w="1900" h="1029" extrusionOk="0">
                  <a:moveTo>
                    <a:pt x="37" y="1"/>
                  </a:moveTo>
                  <a:lnTo>
                    <a:pt x="0" y="75"/>
                  </a:lnTo>
                  <a:lnTo>
                    <a:pt x="1862" y="1028"/>
                  </a:lnTo>
                  <a:lnTo>
                    <a:pt x="1900" y="96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3"/>
            <p:cNvSpPr/>
            <p:nvPr/>
          </p:nvSpPr>
          <p:spPr>
            <a:xfrm>
              <a:off x="8157787" y="697494"/>
              <a:ext cx="88732" cy="48351"/>
            </a:xfrm>
            <a:custGeom>
              <a:avLst/>
              <a:gdLst/>
              <a:ahLst/>
              <a:cxnLst/>
              <a:rect l="l" t="t" r="r" b="b"/>
              <a:pathLst>
                <a:path w="1848" h="1007" extrusionOk="0">
                  <a:moveTo>
                    <a:pt x="38" y="0"/>
                  </a:moveTo>
                  <a:lnTo>
                    <a:pt x="0" y="75"/>
                  </a:lnTo>
                  <a:lnTo>
                    <a:pt x="1818" y="1006"/>
                  </a:lnTo>
                  <a:lnTo>
                    <a:pt x="1848" y="93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3"/>
            <p:cNvSpPr/>
            <p:nvPr/>
          </p:nvSpPr>
          <p:spPr>
            <a:xfrm>
              <a:off x="8146695" y="718957"/>
              <a:ext cx="85515" cy="46190"/>
            </a:xfrm>
            <a:custGeom>
              <a:avLst/>
              <a:gdLst/>
              <a:ahLst/>
              <a:cxnLst/>
              <a:rect l="l" t="t" r="r" b="b"/>
              <a:pathLst>
                <a:path w="1781" h="962" extrusionOk="0">
                  <a:moveTo>
                    <a:pt x="38" y="0"/>
                  </a:moveTo>
                  <a:lnTo>
                    <a:pt x="0" y="67"/>
                  </a:lnTo>
                  <a:lnTo>
                    <a:pt x="1743" y="961"/>
                  </a:lnTo>
                  <a:lnTo>
                    <a:pt x="1781" y="89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3"/>
            <p:cNvSpPr/>
            <p:nvPr/>
          </p:nvSpPr>
          <p:spPr>
            <a:xfrm>
              <a:off x="8135940" y="740419"/>
              <a:ext cx="81241" cy="44030"/>
            </a:xfrm>
            <a:custGeom>
              <a:avLst/>
              <a:gdLst/>
              <a:ahLst/>
              <a:cxnLst/>
              <a:rect l="l" t="t" r="r" b="b"/>
              <a:pathLst>
                <a:path w="1692" h="917" extrusionOk="0">
                  <a:moveTo>
                    <a:pt x="38" y="0"/>
                  </a:moveTo>
                  <a:lnTo>
                    <a:pt x="1" y="67"/>
                  </a:lnTo>
                  <a:lnTo>
                    <a:pt x="1655" y="916"/>
                  </a:lnTo>
                  <a:lnTo>
                    <a:pt x="1692" y="84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3"/>
            <p:cNvSpPr/>
            <p:nvPr/>
          </p:nvSpPr>
          <p:spPr>
            <a:xfrm>
              <a:off x="8124849" y="761497"/>
              <a:ext cx="76632" cy="41917"/>
            </a:xfrm>
            <a:custGeom>
              <a:avLst/>
              <a:gdLst/>
              <a:ahLst/>
              <a:cxnLst/>
              <a:rect l="l" t="t" r="r" b="b"/>
              <a:pathLst>
                <a:path w="1596" h="873" extrusionOk="0">
                  <a:moveTo>
                    <a:pt x="38" y="1"/>
                  </a:moveTo>
                  <a:lnTo>
                    <a:pt x="1" y="75"/>
                  </a:lnTo>
                  <a:lnTo>
                    <a:pt x="1558" y="872"/>
                  </a:lnTo>
                  <a:lnTo>
                    <a:pt x="1595" y="80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1" name="Google Shape;1531;p13"/>
          <p:cNvGrpSpPr/>
          <p:nvPr/>
        </p:nvGrpSpPr>
        <p:grpSpPr>
          <a:xfrm rot="10094386">
            <a:off x="-154432" y="-320928"/>
            <a:ext cx="1242557" cy="1410187"/>
            <a:chOff x="1658700" y="296075"/>
            <a:chExt cx="702312" cy="797094"/>
          </a:xfrm>
        </p:grpSpPr>
        <p:sp>
          <p:nvSpPr>
            <p:cNvPr id="1532" name="Google Shape;1532;p13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3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4" name="Google Shape;1534;p13"/>
          <p:cNvSpPr/>
          <p:nvPr/>
        </p:nvSpPr>
        <p:spPr>
          <a:xfrm>
            <a:off x="1420238" y="276975"/>
            <a:ext cx="146109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3"/>
          <p:cNvSpPr/>
          <p:nvPr/>
        </p:nvSpPr>
        <p:spPr>
          <a:xfrm rot="-7569485">
            <a:off x="282420" y="1598213"/>
            <a:ext cx="105073" cy="128667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3"/>
          <p:cNvSpPr/>
          <p:nvPr/>
        </p:nvSpPr>
        <p:spPr>
          <a:xfrm rot="1633867">
            <a:off x="1312363" y="4624686"/>
            <a:ext cx="146108" cy="157504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3"/>
          <p:cNvSpPr/>
          <p:nvPr/>
        </p:nvSpPr>
        <p:spPr>
          <a:xfrm rot="3209966">
            <a:off x="7282930" y="291387"/>
            <a:ext cx="105075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BLANK_17">
    <p:bg>
      <p:bgPr>
        <a:solidFill>
          <a:schemeClr val="dk1"/>
        </a:solidFill>
        <a:effectLst/>
      </p:bgPr>
    </p:bg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16"/>
          <p:cNvSpPr txBox="1">
            <a:spLocks noGrp="1"/>
          </p:cNvSpPr>
          <p:nvPr>
            <p:ph type="title"/>
          </p:nvPr>
        </p:nvSpPr>
        <p:spPr>
          <a:xfrm>
            <a:off x="713100" y="532111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29" name="Google Shape;1829;p16"/>
          <p:cNvSpPr txBox="1">
            <a:spLocks noGrp="1"/>
          </p:cNvSpPr>
          <p:nvPr>
            <p:ph type="body" idx="1"/>
          </p:nvPr>
        </p:nvSpPr>
        <p:spPr>
          <a:xfrm>
            <a:off x="713100" y="1683226"/>
            <a:ext cx="3639000" cy="21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0" name="Google Shape;1830;p16"/>
          <p:cNvSpPr txBox="1">
            <a:spLocks noGrp="1"/>
          </p:cNvSpPr>
          <p:nvPr>
            <p:ph type="body" idx="2"/>
          </p:nvPr>
        </p:nvSpPr>
        <p:spPr>
          <a:xfrm>
            <a:off x="4791900" y="1683226"/>
            <a:ext cx="3639000" cy="21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1" name="Google Shape;1831;p16"/>
          <p:cNvSpPr/>
          <p:nvPr/>
        </p:nvSpPr>
        <p:spPr>
          <a:xfrm flipH="1">
            <a:off x="-30752" y="-123974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16"/>
          <p:cNvSpPr/>
          <p:nvPr/>
        </p:nvSpPr>
        <p:spPr>
          <a:xfrm rot="10800000" flipH="1">
            <a:off x="5272184" y="3193576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3" name="Google Shape;1833;p16"/>
          <p:cNvGrpSpPr/>
          <p:nvPr/>
        </p:nvGrpSpPr>
        <p:grpSpPr>
          <a:xfrm rot="-2700000" flipH="1">
            <a:off x="-237945" y="4623192"/>
            <a:ext cx="1849118" cy="1199462"/>
            <a:chOff x="2667698" y="302121"/>
            <a:chExt cx="1173404" cy="761148"/>
          </a:xfrm>
        </p:grpSpPr>
        <p:sp>
          <p:nvSpPr>
            <p:cNvPr id="1834" name="Google Shape;1834;p16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6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6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6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6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6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6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6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6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6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6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6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6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6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6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6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6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6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6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6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6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6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6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6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6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6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6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6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6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6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6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6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6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6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6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6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6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6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6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6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6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6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6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6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6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6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0" name="Google Shape;1880;p16"/>
          <p:cNvSpPr/>
          <p:nvPr/>
        </p:nvSpPr>
        <p:spPr>
          <a:xfrm rot="1698077" flipH="1">
            <a:off x="366079" y="3611200"/>
            <a:ext cx="105074" cy="128667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16"/>
          <p:cNvSpPr/>
          <p:nvPr/>
        </p:nvSpPr>
        <p:spPr>
          <a:xfrm rot="1212948" flipH="1">
            <a:off x="2099751" y="4722675"/>
            <a:ext cx="160396" cy="135538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2" name="Google Shape;1882;p16"/>
          <p:cNvGrpSpPr/>
          <p:nvPr/>
        </p:nvGrpSpPr>
        <p:grpSpPr>
          <a:xfrm rot="-1033452" flipH="1">
            <a:off x="8165685" y="3740768"/>
            <a:ext cx="828490" cy="1123135"/>
            <a:chOff x="175200" y="539400"/>
            <a:chExt cx="1430469" cy="1939201"/>
          </a:xfrm>
        </p:grpSpPr>
        <p:sp>
          <p:nvSpPr>
            <p:cNvPr id="1883" name="Google Shape;1883;p16"/>
            <p:cNvSpPr/>
            <p:nvPr/>
          </p:nvSpPr>
          <p:spPr>
            <a:xfrm>
              <a:off x="211471" y="1035605"/>
              <a:ext cx="1380176" cy="1442996"/>
            </a:xfrm>
            <a:custGeom>
              <a:avLst/>
              <a:gdLst/>
              <a:ahLst/>
              <a:cxnLst/>
              <a:rect l="l" t="t" r="r" b="b"/>
              <a:pathLst>
                <a:path w="7382" h="7718" extrusionOk="0">
                  <a:moveTo>
                    <a:pt x="7367" y="7189"/>
                  </a:moveTo>
                  <a:cubicBezTo>
                    <a:pt x="7382" y="7293"/>
                    <a:pt x="7359" y="7375"/>
                    <a:pt x="7322" y="7435"/>
                  </a:cubicBezTo>
                  <a:cubicBezTo>
                    <a:pt x="7277" y="7517"/>
                    <a:pt x="7203" y="7569"/>
                    <a:pt x="7158" y="7614"/>
                  </a:cubicBezTo>
                  <a:cubicBezTo>
                    <a:pt x="7106" y="7658"/>
                    <a:pt x="7017" y="7703"/>
                    <a:pt x="6927" y="7718"/>
                  </a:cubicBezTo>
                  <a:cubicBezTo>
                    <a:pt x="6875" y="7718"/>
                    <a:pt x="6816" y="7710"/>
                    <a:pt x="6764" y="7688"/>
                  </a:cubicBezTo>
                  <a:cubicBezTo>
                    <a:pt x="6719" y="7658"/>
                    <a:pt x="6674" y="7628"/>
                    <a:pt x="6622" y="7584"/>
                  </a:cubicBezTo>
                  <a:cubicBezTo>
                    <a:pt x="6570" y="7539"/>
                    <a:pt x="6503" y="7479"/>
                    <a:pt x="6436" y="7412"/>
                  </a:cubicBezTo>
                  <a:cubicBezTo>
                    <a:pt x="6279" y="7256"/>
                    <a:pt x="6101" y="7055"/>
                    <a:pt x="5914" y="6824"/>
                  </a:cubicBezTo>
                  <a:cubicBezTo>
                    <a:pt x="5438" y="6273"/>
                    <a:pt x="4879" y="5573"/>
                    <a:pt x="4372" y="5096"/>
                  </a:cubicBezTo>
                  <a:cubicBezTo>
                    <a:pt x="4075" y="4820"/>
                    <a:pt x="3791" y="4485"/>
                    <a:pt x="3434" y="4299"/>
                  </a:cubicBezTo>
                  <a:cubicBezTo>
                    <a:pt x="2972" y="4068"/>
                    <a:pt x="2644" y="4023"/>
                    <a:pt x="2324" y="3949"/>
                  </a:cubicBezTo>
                  <a:cubicBezTo>
                    <a:pt x="1952" y="3852"/>
                    <a:pt x="1594" y="3718"/>
                    <a:pt x="1050" y="3211"/>
                  </a:cubicBezTo>
                  <a:cubicBezTo>
                    <a:pt x="842" y="3018"/>
                    <a:pt x="611" y="2779"/>
                    <a:pt x="425" y="2504"/>
                  </a:cubicBezTo>
                  <a:cubicBezTo>
                    <a:pt x="268" y="2280"/>
                    <a:pt x="142" y="2027"/>
                    <a:pt x="67" y="1759"/>
                  </a:cubicBezTo>
                  <a:cubicBezTo>
                    <a:pt x="22" y="1573"/>
                    <a:pt x="0" y="1371"/>
                    <a:pt x="15" y="1163"/>
                  </a:cubicBezTo>
                  <a:cubicBezTo>
                    <a:pt x="37" y="1007"/>
                    <a:pt x="75" y="850"/>
                    <a:pt x="142" y="686"/>
                  </a:cubicBezTo>
                  <a:cubicBezTo>
                    <a:pt x="171" y="634"/>
                    <a:pt x="201" y="589"/>
                    <a:pt x="231" y="545"/>
                  </a:cubicBezTo>
                  <a:cubicBezTo>
                    <a:pt x="283" y="470"/>
                    <a:pt x="335" y="411"/>
                    <a:pt x="387" y="358"/>
                  </a:cubicBezTo>
                  <a:cubicBezTo>
                    <a:pt x="432" y="314"/>
                    <a:pt x="469" y="284"/>
                    <a:pt x="507" y="254"/>
                  </a:cubicBezTo>
                  <a:cubicBezTo>
                    <a:pt x="536" y="232"/>
                    <a:pt x="574" y="209"/>
                    <a:pt x="626" y="180"/>
                  </a:cubicBezTo>
                  <a:cubicBezTo>
                    <a:pt x="804" y="98"/>
                    <a:pt x="976" y="46"/>
                    <a:pt x="1140" y="31"/>
                  </a:cubicBezTo>
                  <a:cubicBezTo>
                    <a:pt x="1356" y="1"/>
                    <a:pt x="1564" y="23"/>
                    <a:pt x="1758" y="83"/>
                  </a:cubicBezTo>
                  <a:cubicBezTo>
                    <a:pt x="2034" y="157"/>
                    <a:pt x="2279" y="306"/>
                    <a:pt x="2510" y="485"/>
                  </a:cubicBezTo>
                  <a:cubicBezTo>
                    <a:pt x="2786" y="694"/>
                    <a:pt x="3024" y="947"/>
                    <a:pt x="3218" y="1170"/>
                  </a:cubicBezTo>
                  <a:cubicBezTo>
                    <a:pt x="3710" y="1744"/>
                    <a:pt x="3821" y="2206"/>
                    <a:pt x="3881" y="2615"/>
                  </a:cubicBezTo>
                  <a:cubicBezTo>
                    <a:pt x="3933" y="2980"/>
                    <a:pt x="3948" y="3301"/>
                    <a:pt x="4164" y="3621"/>
                  </a:cubicBezTo>
                  <a:cubicBezTo>
                    <a:pt x="4395" y="3956"/>
                    <a:pt x="4618" y="4306"/>
                    <a:pt x="4894" y="4604"/>
                  </a:cubicBezTo>
                  <a:cubicBezTo>
                    <a:pt x="5385" y="5126"/>
                    <a:pt x="6093" y="5744"/>
                    <a:pt x="6622" y="6273"/>
                  </a:cubicBezTo>
                  <a:cubicBezTo>
                    <a:pt x="6838" y="6481"/>
                    <a:pt x="7024" y="6675"/>
                    <a:pt x="7158" y="6846"/>
                  </a:cubicBezTo>
                  <a:cubicBezTo>
                    <a:pt x="7218" y="6921"/>
                    <a:pt x="7263" y="6980"/>
                    <a:pt x="7300" y="7047"/>
                  </a:cubicBezTo>
                  <a:cubicBezTo>
                    <a:pt x="7330" y="7100"/>
                    <a:pt x="7352" y="7144"/>
                    <a:pt x="7367" y="7189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6"/>
            <p:cNvSpPr/>
            <p:nvPr/>
          </p:nvSpPr>
          <p:spPr>
            <a:xfrm>
              <a:off x="400867" y="1229487"/>
              <a:ext cx="82265" cy="74973"/>
            </a:xfrm>
            <a:custGeom>
              <a:avLst/>
              <a:gdLst/>
              <a:ahLst/>
              <a:cxnLst/>
              <a:rect l="l" t="t" r="r" b="b"/>
              <a:pathLst>
                <a:path w="440" h="401" extrusionOk="0">
                  <a:moveTo>
                    <a:pt x="207" y="1"/>
                  </a:moveTo>
                  <a:cubicBezTo>
                    <a:pt x="160" y="1"/>
                    <a:pt x="116" y="18"/>
                    <a:pt x="82" y="51"/>
                  </a:cubicBezTo>
                  <a:cubicBezTo>
                    <a:pt x="0" y="118"/>
                    <a:pt x="0" y="245"/>
                    <a:pt x="82" y="334"/>
                  </a:cubicBezTo>
                  <a:cubicBezTo>
                    <a:pt x="126" y="378"/>
                    <a:pt x="180" y="401"/>
                    <a:pt x="234" y="401"/>
                  </a:cubicBezTo>
                  <a:cubicBezTo>
                    <a:pt x="281" y="401"/>
                    <a:pt x="327" y="384"/>
                    <a:pt x="365" y="349"/>
                  </a:cubicBezTo>
                  <a:cubicBezTo>
                    <a:pt x="440" y="282"/>
                    <a:pt x="440" y="156"/>
                    <a:pt x="365" y="74"/>
                  </a:cubicBezTo>
                  <a:cubicBezTo>
                    <a:pt x="320" y="25"/>
                    <a:pt x="262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6"/>
            <p:cNvSpPr/>
            <p:nvPr/>
          </p:nvSpPr>
          <p:spPr>
            <a:xfrm>
              <a:off x="482944" y="1166480"/>
              <a:ext cx="80956" cy="69551"/>
            </a:xfrm>
            <a:custGeom>
              <a:avLst/>
              <a:gdLst/>
              <a:ahLst/>
              <a:cxnLst/>
              <a:rect l="l" t="t" r="r" b="b"/>
              <a:pathLst>
                <a:path w="433" h="372" extrusionOk="0">
                  <a:moveTo>
                    <a:pt x="174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1" y="113"/>
                    <a:pt x="23" y="232"/>
                    <a:pt x="105" y="307"/>
                  </a:cubicBezTo>
                  <a:cubicBezTo>
                    <a:pt x="151" y="349"/>
                    <a:pt x="209" y="372"/>
                    <a:pt x="263" y="372"/>
                  </a:cubicBezTo>
                  <a:cubicBezTo>
                    <a:pt x="305" y="372"/>
                    <a:pt x="344" y="358"/>
                    <a:pt x="373" y="329"/>
                  </a:cubicBezTo>
                  <a:cubicBezTo>
                    <a:pt x="433" y="262"/>
                    <a:pt x="410" y="143"/>
                    <a:pt x="328" y="68"/>
                  </a:cubicBezTo>
                  <a:cubicBezTo>
                    <a:pt x="283" y="23"/>
                    <a:pt x="227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6"/>
            <p:cNvSpPr/>
            <p:nvPr/>
          </p:nvSpPr>
          <p:spPr>
            <a:xfrm>
              <a:off x="560909" y="1126844"/>
              <a:ext cx="75347" cy="62259"/>
            </a:xfrm>
            <a:custGeom>
              <a:avLst/>
              <a:gdLst/>
              <a:ahLst/>
              <a:cxnLst/>
              <a:rect l="l" t="t" r="r" b="b"/>
              <a:pathLst>
                <a:path w="403" h="333" extrusionOk="0">
                  <a:moveTo>
                    <a:pt x="110" y="1"/>
                  </a:moveTo>
                  <a:cubicBezTo>
                    <a:pt x="83" y="1"/>
                    <a:pt x="61" y="9"/>
                    <a:pt x="45" y="27"/>
                  </a:cubicBezTo>
                  <a:cubicBezTo>
                    <a:pt x="1" y="72"/>
                    <a:pt x="38" y="176"/>
                    <a:pt x="120" y="258"/>
                  </a:cubicBezTo>
                  <a:cubicBezTo>
                    <a:pt x="178" y="306"/>
                    <a:pt x="243" y="333"/>
                    <a:pt x="293" y="333"/>
                  </a:cubicBezTo>
                  <a:cubicBezTo>
                    <a:pt x="320" y="333"/>
                    <a:pt x="343" y="325"/>
                    <a:pt x="358" y="310"/>
                  </a:cubicBezTo>
                  <a:cubicBezTo>
                    <a:pt x="403" y="258"/>
                    <a:pt x="366" y="154"/>
                    <a:pt x="284" y="79"/>
                  </a:cubicBezTo>
                  <a:cubicBezTo>
                    <a:pt x="225" y="30"/>
                    <a:pt x="160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6"/>
            <p:cNvSpPr/>
            <p:nvPr/>
          </p:nvSpPr>
          <p:spPr>
            <a:xfrm>
              <a:off x="631955" y="1110204"/>
              <a:ext cx="65625" cy="50668"/>
            </a:xfrm>
            <a:custGeom>
              <a:avLst/>
              <a:gdLst/>
              <a:ahLst/>
              <a:cxnLst/>
              <a:rect l="l" t="t" r="r" b="b"/>
              <a:pathLst>
                <a:path w="351" h="271" extrusionOk="0">
                  <a:moveTo>
                    <a:pt x="26" y="1"/>
                  </a:moveTo>
                  <a:cubicBezTo>
                    <a:pt x="21" y="1"/>
                    <a:pt x="18" y="2"/>
                    <a:pt x="15" y="4"/>
                  </a:cubicBezTo>
                  <a:cubicBezTo>
                    <a:pt x="1" y="27"/>
                    <a:pt x="60" y="101"/>
                    <a:pt x="150" y="168"/>
                  </a:cubicBezTo>
                  <a:cubicBezTo>
                    <a:pt x="223" y="229"/>
                    <a:pt x="292" y="271"/>
                    <a:pt x="322" y="271"/>
                  </a:cubicBezTo>
                  <a:cubicBezTo>
                    <a:pt x="328" y="271"/>
                    <a:pt x="333" y="269"/>
                    <a:pt x="336" y="265"/>
                  </a:cubicBezTo>
                  <a:cubicBezTo>
                    <a:pt x="351" y="250"/>
                    <a:pt x="291" y="175"/>
                    <a:pt x="202" y="101"/>
                  </a:cubicBezTo>
                  <a:cubicBezTo>
                    <a:pt x="125" y="37"/>
                    <a:pt x="54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6"/>
            <p:cNvSpPr/>
            <p:nvPr/>
          </p:nvSpPr>
          <p:spPr>
            <a:xfrm>
              <a:off x="333933" y="1307078"/>
              <a:ext cx="75347" cy="72355"/>
            </a:xfrm>
            <a:custGeom>
              <a:avLst/>
              <a:gdLst/>
              <a:ahLst/>
              <a:cxnLst/>
              <a:rect l="l" t="t" r="r" b="b"/>
              <a:pathLst>
                <a:path w="403" h="387" extrusionOk="0">
                  <a:moveTo>
                    <a:pt x="157" y="0"/>
                  </a:moveTo>
                  <a:cubicBezTo>
                    <a:pt x="125" y="0"/>
                    <a:pt x="94" y="10"/>
                    <a:pt x="68" y="31"/>
                  </a:cubicBezTo>
                  <a:cubicBezTo>
                    <a:pt x="1" y="91"/>
                    <a:pt x="1" y="210"/>
                    <a:pt x="68" y="299"/>
                  </a:cubicBezTo>
                  <a:cubicBezTo>
                    <a:pt x="116" y="357"/>
                    <a:pt x="182" y="387"/>
                    <a:pt x="241" y="387"/>
                  </a:cubicBezTo>
                  <a:cubicBezTo>
                    <a:pt x="274" y="387"/>
                    <a:pt x="304" y="378"/>
                    <a:pt x="328" y="359"/>
                  </a:cubicBezTo>
                  <a:cubicBezTo>
                    <a:pt x="403" y="299"/>
                    <a:pt x="403" y="180"/>
                    <a:pt x="328" y="91"/>
                  </a:cubicBezTo>
                  <a:cubicBezTo>
                    <a:pt x="280" y="33"/>
                    <a:pt x="217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6"/>
            <p:cNvSpPr/>
            <p:nvPr/>
          </p:nvSpPr>
          <p:spPr>
            <a:xfrm>
              <a:off x="289436" y="1382051"/>
              <a:ext cx="66933" cy="66747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99" y="0"/>
                  </a:moveTo>
                  <a:cubicBezTo>
                    <a:pt x="81" y="0"/>
                    <a:pt x="64" y="6"/>
                    <a:pt x="52" y="18"/>
                  </a:cubicBezTo>
                  <a:cubicBezTo>
                    <a:pt x="0" y="55"/>
                    <a:pt x="15" y="159"/>
                    <a:pt x="90" y="256"/>
                  </a:cubicBezTo>
                  <a:cubicBezTo>
                    <a:pt x="137" y="320"/>
                    <a:pt x="204" y="357"/>
                    <a:pt x="254" y="357"/>
                  </a:cubicBezTo>
                  <a:cubicBezTo>
                    <a:pt x="275" y="357"/>
                    <a:pt x="293" y="351"/>
                    <a:pt x="306" y="338"/>
                  </a:cubicBezTo>
                  <a:cubicBezTo>
                    <a:pt x="358" y="301"/>
                    <a:pt x="343" y="196"/>
                    <a:pt x="268" y="107"/>
                  </a:cubicBezTo>
                  <a:cubicBezTo>
                    <a:pt x="219" y="42"/>
                    <a:pt x="150" y="0"/>
                    <a:pt x="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6"/>
            <p:cNvSpPr/>
            <p:nvPr/>
          </p:nvSpPr>
          <p:spPr>
            <a:xfrm>
              <a:off x="269804" y="1447489"/>
              <a:ext cx="51789" cy="65064"/>
            </a:xfrm>
            <a:custGeom>
              <a:avLst/>
              <a:gdLst/>
              <a:ahLst/>
              <a:cxnLst/>
              <a:rect l="l" t="t" r="r" b="b"/>
              <a:pathLst>
                <a:path w="277" h="348" extrusionOk="0">
                  <a:moveTo>
                    <a:pt x="29" y="1"/>
                  </a:moveTo>
                  <a:cubicBezTo>
                    <a:pt x="27" y="1"/>
                    <a:pt x="25" y="1"/>
                    <a:pt x="23" y="3"/>
                  </a:cubicBezTo>
                  <a:cubicBezTo>
                    <a:pt x="1" y="18"/>
                    <a:pt x="38" y="100"/>
                    <a:pt x="105" y="196"/>
                  </a:cubicBezTo>
                  <a:cubicBezTo>
                    <a:pt x="166" y="284"/>
                    <a:pt x="227" y="347"/>
                    <a:pt x="254" y="347"/>
                  </a:cubicBezTo>
                  <a:cubicBezTo>
                    <a:pt x="257" y="347"/>
                    <a:pt x="259" y="347"/>
                    <a:pt x="262" y="345"/>
                  </a:cubicBezTo>
                  <a:cubicBezTo>
                    <a:pt x="276" y="331"/>
                    <a:pt x="239" y="241"/>
                    <a:pt x="172" y="144"/>
                  </a:cubicBezTo>
                  <a:cubicBezTo>
                    <a:pt x="118" y="63"/>
                    <a:pt x="52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6"/>
            <p:cNvSpPr/>
            <p:nvPr/>
          </p:nvSpPr>
          <p:spPr>
            <a:xfrm>
              <a:off x="569322" y="1408974"/>
              <a:ext cx="82265" cy="75160"/>
            </a:xfrm>
            <a:custGeom>
              <a:avLst/>
              <a:gdLst/>
              <a:ahLst/>
              <a:cxnLst/>
              <a:rect l="l" t="t" r="r" b="b"/>
              <a:pathLst>
                <a:path w="440" h="402" extrusionOk="0">
                  <a:moveTo>
                    <a:pt x="203" y="1"/>
                  </a:moveTo>
                  <a:cubicBezTo>
                    <a:pt x="155" y="1"/>
                    <a:pt x="109" y="18"/>
                    <a:pt x="75" y="52"/>
                  </a:cubicBezTo>
                  <a:cubicBezTo>
                    <a:pt x="0" y="119"/>
                    <a:pt x="0" y="246"/>
                    <a:pt x="75" y="335"/>
                  </a:cubicBezTo>
                  <a:cubicBezTo>
                    <a:pt x="119" y="379"/>
                    <a:pt x="175" y="402"/>
                    <a:pt x="230" y="402"/>
                  </a:cubicBezTo>
                  <a:cubicBezTo>
                    <a:pt x="277" y="402"/>
                    <a:pt x="323" y="385"/>
                    <a:pt x="358" y="350"/>
                  </a:cubicBezTo>
                  <a:cubicBezTo>
                    <a:pt x="440" y="283"/>
                    <a:pt x="432" y="157"/>
                    <a:pt x="358" y="67"/>
                  </a:cubicBezTo>
                  <a:cubicBezTo>
                    <a:pt x="314" y="23"/>
                    <a:pt x="257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6"/>
            <p:cNvSpPr/>
            <p:nvPr/>
          </p:nvSpPr>
          <p:spPr>
            <a:xfrm>
              <a:off x="651400" y="1345219"/>
              <a:ext cx="78151" cy="71234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168" y="0"/>
                  </a:moveTo>
                  <a:cubicBezTo>
                    <a:pt x="130" y="0"/>
                    <a:pt x="95" y="12"/>
                    <a:pt x="68" y="36"/>
                  </a:cubicBezTo>
                  <a:cubicBezTo>
                    <a:pt x="1" y="103"/>
                    <a:pt x="16" y="222"/>
                    <a:pt x="90" y="304"/>
                  </a:cubicBezTo>
                  <a:cubicBezTo>
                    <a:pt x="139" y="353"/>
                    <a:pt x="202" y="381"/>
                    <a:pt x="256" y="381"/>
                  </a:cubicBezTo>
                  <a:cubicBezTo>
                    <a:pt x="293" y="381"/>
                    <a:pt x="327" y="368"/>
                    <a:pt x="351" y="341"/>
                  </a:cubicBezTo>
                  <a:cubicBezTo>
                    <a:pt x="418" y="282"/>
                    <a:pt x="411" y="162"/>
                    <a:pt x="336" y="80"/>
                  </a:cubicBezTo>
                  <a:cubicBezTo>
                    <a:pt x="287" y="27"/>
                    <a:pt x="224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6"/>
            <p:cNvSpPr/>
            <p:nvPr/>
          </p:nvSpPr>
          <p:spPr>
            <a:xfrm>
              <a:off x="729364" y="1299786"/>
              <a:ext cx="68429" cy="66933"/>
            </a:xfrm>
            <a:custGeom>
              <a:avLst/>
              <a:gdLst/>
              <a:ahLst/>
              <a:cxnLst/>
              <a:rect l="l" t="t" r="r" b="b"/>
              <a:pathLst>
                <a:path w="366" h="358" extrusionOk="0">
                  <a:moveTo>
                    <a:pt x="98" y="0"/>
                  </a:moveTo>
                  <a:cubicBezTo>
                    <a:pt x="78" y="0"/>
                    <a:pt x="60" y="6"/>
                    <a:pt x="46" y="18"/>
                  </a:cubicBezTo>
                  <a:cubicBezTo>
                    <a:pt x="1" y="63"/>
                    <a:pt x="16" y="167"/>
                    <a:pt x="90" y="256"/>
                  </a:cubicBezTo>
                  <a:cubicBezTo>
                    <a:pt x="143" y="320"/>
                    <a:pt x="208" y="357"/>
                    <a:pt x="259" y="357"/>
                  </a:cubicBezTo>
                  <a:cubicBezTo>
                    <a:pt x="280" y="357"/>
                    <a:pt x="299" y="351"/>
                    <a:pt x="314" y="338"/>
                  </a:cubicBezTo>
                  <a:cubicBezTo>
                    <a:pt x="366" y="301"/>
                    <a:pt x="344" y="189"/>
                    <a:pt x="269" y="100"/>
                  </a:cubicBezTo>
                  <a:cubicBezTo>
                    <a:pt x="220" y="40"/>
                    <a:pt x="152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6"/>
            <p:cNvSpPr/>
            <p:nvPr/>
          </p:nvSpPr>
          <p:spPr>
            <a:xfrm>
              <a:off x="804711" y="1274920"/>
              <a:ext cx="51602" cy="64877"/>
            </a:xfrm>
            <a:custGeom>
              <a:avLst/>
              <a:gdLst/>
              <a:ahLst/>
              <a:cxnLst/>
              <a:rect l="l" t="t" r="r" b="b"/>
              <a:pathLst>
                <a:path w="276" h="347" extrusionOk="0">
                  <a:moveTo>
                    <a:pt x="28" y="0"/>
                  </a:moveTo>
                  <a:cubicBezTo>
                    <a:pt x="26" y="0"/>
                    <a:pt x="24" y="1"/>
                    <a:pt x="23" y="2"/>
                  </a:cubicBezTo>
                  <a:cubicBezTo>
                    <a:pt x="0" y="17"/>
                    <a:pt x="37" y="99"/>
                    <a:pt x="104" y="196"/>
                  </a:cubicBezTo>
                  <a:cubicBezTo>
                    <a:pt x="165" y="284"/>
                    <a:pt x="226" y="347"/>
                    <a:pt x="253" y="347"/>
                  </a:cubicBezTo>
                  <a:cubicBezTo>
                    <a:pt x="256" y="347"/>
                    <a:pt x="259" y="346"/>
                    <a:pt x="261" y="345"/>
                  </a:cubicBezTo>
                  <a:cubicBezTo>
                    <a:pt x="276" y="330"/>
                    <a:pt x="239" y="240"/>
                    <a:pt x="172" y="144"/>
                  </a:cubicBezTo>
                  <a:cubicBezTo>
                    <a:pt x="118" y="63"/>
                    <a:pt x="51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6"/>
            <p:cNvSpPr/>
            <p:nvPr/>
          </p:nvSpPr>
          <p:spPr>
            <a:xfrm>
              <a:off x="499584" y="1487499"/>
              <a:ext cx="78338" cy="71047"/>
            </a:xfrm>
            <a:custGeom>
              <a:avLst/>
              <a:gdLst/>
              <a:ahLst/>
              <a:cxnLst/>
              <a:rect l="l" t="t" r="r" b="b"/>
              <a:pathLst>
                <a:path w="419" h="380" extrusionOk="0">
                  <a:moveTo>
                    <a:pt x="163" y="1"/>
                  </a:moveTo>
                  <a:cubicBezTo>
                    <a:pt x="127" y="1"/>
                    <a:pt x="94" y="12"/>
                    <a:pt x="68" y="35"/>
                  </a:cubicBezTo>
                  <a:cubicBezTo>
                    <a:pt x="1" y="102"/>
                    <a:pt x="8" y="221"/>
                    <a:pt x="90" y="303"/>
                  </a:cubicBezTo>
                  <a:cubicBezTo>
                    <a:pt x="139" y="352"/>
                    <a:pt x="199" y="379"/>
                    <a:pt x="253" y="379"/>
                  </a:cubicBezTo>
                  <a:cubicBezTo>
                    <a:pt x="290" y="379"/>
                    <a:pt x="324" y="367"/>
                    <a:pt x="351" y="340"/>
                  </a:cubicBezTo>
                  <a:cubicBezTo>
                    <a:pt x="418" y="280"/>
                    <a:pt x="411" y="161"/>
                    <a:pt x="329" y="79"/>
                  </a:cubicBezTo>
                  <a:cubicBezTo>
                    <a:pt x="283" y="29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6"/>
            <p:cNvSpPr/>
            <p:nvPr/>
          </p:nvSpPr>
          <p:spPr>
            <a:xfrm>
              <a:off x="449478" y="1560602"/>
              <a:ext cx="74038" cy="62259"/>
            </a:xfrm>
            <a:custGeom>
              <a:avLst/>
              <a:gdLst/>
              <a:ahLst/>
              <a:cxnLst/>
              <a:rect l="l" t="t" r="r" b="b"/>
              <a:pathLst>
                <a:path w="396" h="333" extrusionOk="0">
                  <a:moveTo>
                    <a:pt x="110" y="1"/>
                  </a:moveTo>
                  <a:cubicBezTo>
                    <a:pt x="84" y="1"/>
                    <a:pt x="61" y="8"/>
                    <a:pt x="45" y="23"/>
                  </a:cubicBezTo>
                  <a:cubicBezTo>
                    <a:pt x="1" y="68"/>
                    <a:pt x="31" y="172"/>
                    <a:pt x="113" y="254"/>
                  </a:cubicBezTo>
                  <a:cubicBezTo>
                    <a:pt x="171" y="303"/>
                    <a:pt x="236" y="333"/>
                    <a:pt x="286" y="333"/>
                  </a:cubicBezTo>
                  <a:cubicBezTo>
                    <a:pt x="313" y="333"/>
                    <a:pt x="335" y="325"/>
                    <a:pt x="351" y="307"/>
                  </a:cubicBezTo>
                  <a:cubicBezTo>
                    <a:pt x="396" y="262"/>
                    <a:pt x="366" y="158"/>
                    <a:pt x="276" y="76"/>
                  </a:cubicBezTo>
                  <a:cubicBezTo>
                    <a:pt x="223" y="27"/>
                    <a:pt x="160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6"/>
            <p:cNvSpPr/>
            <p:nvPr/>
          </p:nvSpPr>
          <p:spPr>
            <a:xfrm>
              <a:off x="421620" y="1632023"/>
              <a:ext cx="67120" cy="50668"/>
            </a:xfrm>
            <a:custGeom>
              <a:avLst/>
              <a:gdLst/>
              <a:ahLst/>
              <a:cxnLst/>
              <a:rect l="l" t="t" r="r" b="b"/>
              <a:pathLst>
                <a:path w="359" h="271" extrusionOk="0">
                  <a:moveTo>
                    <a:pt x="33" y="1"/>
                  </a:moveTo>
                  <a:cubicBezTo>
                    <a:pt x="25" y="1"/>
                    <a:pt x="20" y="3"/>
                    <a:pt x="16" y="6"/>
                  </a:cubicBezTo>
                  <a:cubicBezTo>
                    <a:pt x="1" y="21"/>
                    <a:pt x="68" y="96"/>
                    <a:pt x="157" y="170"/>
                  </a:cubicBezTo>
                  <a:cubicBezTo>
                    <a:pt x="234" y="234"/>
                    <a:pt x="304" y="270"/>
                    <a:pt x="333" y="270"/>
                  </a:cubicBezTo>
                  <a:cubicBezTo>
                    <a:pt x="338" y="270"/>
                    <a:pt x="341" y="269"/>
                    <a:pt x="343" y="267"/>
                  </a:cubicBezTo>
                  <a:cubicBezTo>
                    <a:pt x="358" y="245"/>
                    <a:pt x="299" y="170"/>
                    <a:pt x="209" y="103"/>
                  </a:cubicBezTo>
                  <a:cubicBezTo>
                    <a:pt x="136" y="42"/>
                    <a:pt x="6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6"/>
            <p:cNvSpPr/>
            <p:nvPr/>
          </p:nvSpPr>
          <p:spPr>
            <a:xfrm>
              <a:off x="916142" y="1770003"/>
              <a:ext cx="40571" cy="36832"/>
            </a:xfrm>
            <a:custGeom>
              <a:avLst/>
              <a:gdLst/>
              <a:ahLst/>
              <a:cxnLst/>
              <a:rect l="l" t="t" r="r" b="b"/>
              <a:pathLst>
                <a:path w="217" h="197" extrusionOk="0">
                  <a:moveTo>
                    <a:pt x="100" y="0"/>
                  </a:moveTo>
                  <a:cubicBezTo>
                    <a:pt x="77" y="0"/>
                    <a:pt x="54" y="7"/>
                    <a:pt x="37" y="21"/>
                  </a:cubicBezTo>
                  <a:cubicBezTo>
                    <a:pt x="0" y="58"/>
                    <a:pt x="0" y="125"/>
                    <a:pt x="37" y="162"/>
                  </a:cubicBezTo>
                  <a:cubicBezTo>
                    <a:pt x="57" y="186"/>
                    <a:pt x="84" y="197"/>
                    <a:pt x="112" y="197"/>
                  </a:cubicBezTo>
                  <a:cubicBezTo>
                    <a:pt x="137" y="197"/>
                    <a:pt x="161" y="188"/>
                    <a:pt x="179" y="170"/>
                  </a:cubicBezTo>
                  <a:cubicBezTo>
                    <a:pt x="216" y="140"/>
                    <a:pt x="216" y="73"/>
                    <a:pt x="179" y="36"/>
                  </a:cubicBezTo>
                  <a:cubicBezTo>
                    <a:pt x="158" y="11"/>
                    <a:pt x="129" y="0"/>
                    <a:pt x="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6"/>
            <p:cNvSpPr/>
            <p:nvPr/>
          </p:nvSpPr>
          <p:spPr>
            <a:xfrm>
              <a:off x="950917" y="1740276"/>
              <a:ext cx="37767" cy="34215"/>
            </a:xfrm>
            <a:custGeom>
              <a:avLst/>
              <a:gdLst/>
              <a:ahLst/>
              <a:cxnLst/>
              <a:rect l="l" t="t" r="r" b="b"/>
              <a:pathLst>
                <a:path w="202" h="183" extrusionOk="0">
                  <a:moveTo>
                    <a:pt x="72" y="0"/>
                  </a:moveTo>
                  <a:cubicBezTo>
                    <a:pt x="56" y="0"/>
                    <a:pt x="41" y="5"/>
                    <a:pt x="30" y="16"/>
                  </a:cubicBezTo>
                  <a:cubicBezTo>
                    <a:pt x="0" y="46"/>
                    <a:pt x="8" y="105"/>
                    <a:pt x="45" y="143"/>
                  </a:cubicBezTo>
                  <a:cubicBezTo>
                    <a:pt x="67" y="169"/>
                    <a:pt x="95" y="183"/>
                    <a:pt x="122" y="183"/>
                  </a:cubicBezTo>
                  <a:cubicBezTo>
                    <a:pt x="139" y="183"/>
                    <a:pt x="157" y="177"/>
                    <a:pt x="172" y="165"/>
                  </a:cubicBezTo>
                  <a:cubicBezTo>
                    <a:pt x="201" y="135"/>
                    <a:pt x="194" y="83"/>
                    <a:pt x="157" y="38"/>
                  </a:cubicBezTo>
                  <a:cubicBezTo>
                    <a:pt x="133" y="15"/>
                    <a:pt x="101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6"/>
            <p:cNvSpPr/>
            <p:nvPr/>
          </p:nvSpPr>
          <p:spPr>
            <a:xfrm>
              <a:off x="978775" y="1719336"/>
              <a:ext cx="28045" cy="33093"/>
            </a:xfrm>
            <a:custGeom>
              <a:avLst/>
              <a:gdLst/>
              <a:ahLst/>
              <a:cxnLst/>
              <a:rect l="l" t="t" r="r" b="b"/>
              <a:pathLst>
                <a:path w="150" h="177" extrusionOk="0">
                  <a:moveTo>
                    <a:pt x="28" y="0"/>
                  </a:moveTo>
                  <a:cubicBezTo>
                    <a:pt x="26" y="0"/>
                    <a:pt x="24" y="0"/>
                    <a:pt x="23" y="1"/>
                  </a:cubicBezTo>
                  <a:cubicBezTo>
                    <a:pt x="0" y="16"/>
                    <a:pt x="15" y="61"/>
                    <a:pt x="45" y="113"/>
                  </a:cubicBezTo>
                  <a:cubicBezTo>
                    <a:pt x="70" y="150"/>
                    <a:pt x="99" y="176"/>
                    <a:pt x="121" y="176"/>
                  </a:cubicBezTo>
                  <a:cubicBezTo>
                    <a:pt x="126" y="176"/>
                    <a:pt x="130" y="175"/>
                    <a:pt x="134" y="173"/>
                  </a:cubicBezTo>
                  <a:cubicBezTo>
                    <a:pt x="149" y="165"/>
                    <a:pt x="142" y="113"/>
                    <a:pt x="112" y="68"/>
                  </a:cubicBezTo>
                  <a:cubicBezTo>
                    <a:pt x="79" y="28"/>
                    <a:pt x="45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6"/>
            <p:cNvSpPr/>
            <p:nvPr/>
          </p:nvSpPr>
          <p:spPr>
            <a:xfrm>
              <a:off x="883984" y="1802535"/>
              <a:ext cx="37767" cy="34215"/>
            </a:xfrm>
            <a:custGeom>
              <a:avLst/>
              <a:gdLst/>
              <a:ahLst/>
              <a:cxnLst/>
              <a:rect l="l" t="t" r="r" b="b"/>
              <a:pathLst>
                <a:path w="202" h="183" extrusionOk="0">
                  <a:moveTo>
                    <a:pt x="81" y="0"/>
                  </a:moveTo>
                  <a:cubicBezTo>
                    <a:pt x="63" y="0"/>
                    <a:pt x="45" y="6"/>
                    <a:pt x="31" y="18"/>
                  </a:cubicBezTo>
                  <a:cubicBezTo>
                    <a:pt x="1" y="48"/>
                    <a:pt x="8" y="100"/>
                    <a:pt x="45" y="145"/>
                  </a:cubicBezTo>
                  <a:cubicBezTo>
                    <a:pt x="69" y="168"/>
                    <a:pt x="102" y="183"/>
                    <a:pt x="130" y="183"/>
                  </a:cubicBezTo>
                  <a:cubicBezTo>
                    <a:pt x="146" y="183"/>
                    <a:pt x="161" y="178"/>
                    <a:pt x="172" y="167"/>
                  </a:cubicBezTo>
                  <a:cubicBezTo>
                    <a:pt x="202" y="137"/>
                    <a:pt x="194" y="78"/>
                    <a:pt x="157" y="40"/>
                  </a:cubicBezTo>
                  <a:cubicBezTo>
                    <a:pt x="135" y="14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6"/>
            <p:cNvSpPr/>
            <p:nvPr/>
          </p:nvSpPr>
          <p:spPr>
            <a:xfrm>
              <a:off x="861735" y="1828336"/>
              <a:ext cx="36458" cy="26175"/>
            </a:xfrm>
            <a:custGeom>
              <a:avLst/>
              <a:gdLst/>
              <a:ahLst/>
              <a:cxnLst/>
              <a:rect l="l" t="t" r="r" b="b"/>
              <a:pathLst>
                <a:path w="195" h="140" extrusionOk="0">
                  <a:moveTo>
                    <a:pt x="33" y="1"/>
                  </a:moveTo>
                  <a:cubicBezTo>
                    <a:pt x="26" y="1"/>
                    <a:pt x="20" y="3"/>
                    <a:pt x="16" y="7"/>
                  </a:cubicBezTo>
                  <a:cubicBezTo>
                    <a:pt x="1" y="29"/>
                    <a:pt x="30" y="66"/>
                    <a:pt x="75" y="104"/>
                  </a:cubicBezTo>
                  <a:cubicBezTo>
                    <a:pt x="108" y="125"/>
                    <a:pt x="141" y="139"/>
                    <a:pt x="162" y="139"/>
                  </a:cubicBezTo>
                  <a:cubicBezTo>
                    <a:pt x="169" y="139"/>
                    <a:pt x="175" y="137"/>
                    <a:pt x="179" y="133"/>
                  </a:cubicBezTo>
                  <a:cubicBezTo>
                    <a:pt x="194" y="111"/>
                    <a:pt x="164" y="74"/>
                    <a:pt x="120" y="37"/>
                  </a:cubicBezTo>
                  <a:cubicBezTo>
                    <a:pt x="87" y="15"/>
                    <a:pt x="54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6"/>
            <p:cNvSpPr/>
            <p:nvPr/>
          </p:nvSpPr>
          <p:spPr>
            <a:xfrm>
              <a:off x="1399259" y="2280230"/>
              <a:ext cx="40571" cy="36645"/>
            </a:xfrm>
            <a:custGeom>
              <a:avLst/>
              <a:gdLst/>
              <a:ahLst/>
              <a:cxnLst/>
              <a:rect l="l" t="t" r="r" b="b"/>
              <a:pathLst>
                <a:path w="217" h="196" extrusionOk="0">
                  <a:moveTo>
                    <a:pt x="99" y="1"/>
                  </a:moveTo>
                  <a:cubicBezTo>
                    <a:pt x="76" y="1"/>
                    <a:pt x="55" y="9"/>
                    <a:pt x="38" y="25"/>
                  </a:cubicBezTo>
                  <a:cubicBezTo>
                    <a:pt x="1" y="63"/>
                    <a:pt x="1" y="122"/>
                    <a:pt x="38" y="160"/>
                  </a:cubicBezTo>
                  <a:cubicBezTo>
                    <a:pt x="59" y="184"/>
                    <a:pt x="88" y="195"/>
                    <a:pt x="117" y="195"/>
                  </a:cubicBezTo>
                  <a:cubicBezTo>
                    <a:pt x="140" y="195"/>
                    <a:pt x="163" y="188"/>
                    <a:pt x="180" y="174"/>
                  </a:cubicBezTo>
                  <a:cubicBezTo>
                    <a:pt x="217" y="137"/>
                    <a:pt x="217" y="78"/>
                    <a:pt x="180" y="33"/>
                  </a:cubicBezTo>
                  <a:cubicBezTo>
                    <a:pt x="155" y="12"/>
                    <a:pt x="126" y="1"/>
                    <a:pt x="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6"/>
            <p:cNvSpPr/>
            <p:nvPr/>
          </p:nvSpPr>
          <p:spPr>
            <a:xfrm>
              <a:off x="1434222" y="2250877"/>
              <a:ext cx="37767" cy="33467"/>
            </a:xfrm>
            <a:custGeom>
              <a:avLst/>
              <a:gdLst/>
              <a:ahLst/>
              <a:cxnLst/>
              <a:rect l="l" t="t" r="r" b="b"/>
              <a:pathLst>
                <a:path w="202" h="179" extrusionOk="0">
                  <a:moveTo>
                    <a:pt x="79" y="0"/>
                  </a:moveTo>
                  <a:cubicBezTo>
                    <a:pt x="60" y="0"/>
                    <a:pt x="42" y="6"/>
                    <a:pt x="30" y="19"/>
                  </a:cubicBezTo>
                  <a:cubicBezTo>
                    <a:pt x="0" y="41"/>
                    <a:pt x="0" y="101"/>
                    <a:pt x="45" y="145"/>
                  </a:cubicBezTo>
                  <a:cubicBezTo>
                    <a:pt x="66" y="167"/>
                    <a:pt x="93" y="179"/>
                    <a:pt x="118" y="179"/>
                  </a:cubicBezTo>
                  <a:cubicBezTo>
                    <a:pt x="135" y="179"/>
                    <a:pt x="151" y="173"/>
                    <a:pt x="164" y="160"/>
                  </a:cubicBezTo>
                  <a:cubicBezTo>
                    <a:pt x="201" y="138"/>
                    <a:pt x="194" y="78"/>
                    <a:pt x="156" y="33"/>
                  </a:cubicBezTo>
                  <a:cubicBezTo>
                    <a:pt x="135" y="12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6"/>
            <p:cNvSpPr/>
            <p:nvPr/>
          </p:nvSpPr>
          <p:spPr>
            <a:xfrm>
              <a:off x="1460584" y="2231058"/>
              <a:ext cx="30849" cy="29914"/>
            </a:xfrm>
            <a:custGeom>
              <a:avLst/>
              <a:gdLst/>
              <a:ahLst/>
              <a:cxnLst/>
              <a:rect l="l" t="t" r="r" b="b"/>
              <a:pathLst>
                <a:path w="165" h="160" extrusionOk="0">
                  <a:moveTo>
                    <a:pt x="29" y="1"/>
                  </a:moveTo>
                  <a:cubicBezTo>
                    <a:pt x="23" y="1"/>
                    <a:pt x="19" y="2"/>
                    <a:pt x="15" y="5"/>
                  </a:cubicBezTo>
                  <a:cubicBezTo>
                    <a:pt x="1" y="20"/>
                    <a:pt x="15" y="65"/>
                    <a:pt x="53" y="110"/>
                  </a:cubicBezTo>
                  <a:cubicBezTo>
                    <a:pt x="82" y="139"/>
                    <a:pt x="116" y="159"/>
                    <a:pt x="136" y="159"/>
                  </a:cubicBezTo>
                  <a:cubicBezTo>
                    <a:pt x="142" y="159"/>
                    <a:pt x="146" y="158"/>
                    <a:pt x="150" y="154"/>
                  </a:cubicBezTo>
                  <a:cubicBezTo>
                    <a:pt x="164" y="139"/>
                    <a:pt x="150" y="95"/>
                    <a:pt x="112" y="50"/>
                  </a:cubicBezTo>
                  <a:cubicBezTo>
                    <a:pt x="83" y="21"/>
                    <a:pt x="49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6"/>
            <p:cNvSpPr/>
            <p:nvPr/>
          </p:nvSpPr>
          <p:spPr>
            <a:xfrm>
              <a:off x="1367288" y="2312201"/>
              <a:ext cx="37767" cy="34775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77" y="0"/>
                  </a:moveTo>
                  <a:cubicBezTo>
                    <a:pt x="59" y="0"/>
                    <a:pt x="42" y="6"/>
                    <a:pt x="30" y="18"/>
                  </a:cubicBezTo>
                  <a:cubicBezTo>
                    <a:pt x="1" y="48"/>
                    <a:pt x="8" y="108"/>
                    <a:pt x="45" y="145"/>
                  </a:cubicBezTo>
                  <a:cubicBezTo>
                    <a:pt x="68" y="172"/>
                    <a:pt x="98" y="185"/>
                    <a:pt x="125" y="185"/>
                  </a:cubicBezTo>
                  <a:cubicBezTo>
                    <a:pt x="143" y="185"/>
                    <a:pt x="160" y="179"/>
                    <a:pt x="172" y="167"/>
                  </a:cubicBezTo>
                  <a:cubicBezTo>
                    <a:pt x="202" y="138"/>
                    <a:pt x="194" y="78"/>
                    <a:pt x="157" y="41"/>
                  </a:cubicBezTo>
                  <a:cubicBezTo>
                    <a:pt x="135" y="14"/>
                    <a:pt x="104" y="0"/>
                    <a:pt x="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6"/>
            <p:cNvSpPr/>
            <p:nvPr/>
          </p:nvSpPr>
          <p:spPr>
            <a:xfrm>
              <a:off x="1347844" y="2336881"/>
              <a:ext cx="30849" cy="29914"/>
            </a:xfrm>
            <a:custGeom>
              <a:avLst/>
              <a:gdLst/>
              <a:ahLst/>
              <a:cxnLst/>
              <a:rect l="l" t="t" r="r" b="b"/>
              <a:pathLst>
                <a:path w="165" h="160" extrusionOk="0">
                  <a:moveTo>
                    <a:pt x="28" y="1"/>
                  </a:moveTo>
                  <a:cubicBezTo>
                    <a:pt x="23" y="1"/>
                    <a:pt x="18" y="2"/>
                    <a:pt x="15" y="6"/>
                  </a:cubicBezTo>
                  <a:cubicBezTo>
                    <a:pt x="0" y="20"/>
                    <a:pt x="15" y="65"/>
                    <a:pt x="52" y="102"/>
                  </a:cubicBezTo>
                  <a:cubicBezTo>
                    <a:pt x="82" y="138"/>
                    <a:pt x="116" y="159"/>
                    <a:pt x="136" y="159"/>
                  </a:cubicBezTo>
                  <a:cubicBezTo>
                    <a:pt x="142" y="159"/>
                    <a:pt x="146" y="158"/>
                    <a:pt x="149" y="154"/>
                  </a:cubicBezTo>
                  <a:cubicBezTo>
                    <a:pt x="164" y="140"/>
                    <a:pt x="149" y="95"/>
                    <a:pt x="112" y="50"/>
                  </a:cubicBezTo>
                  <a:cubicBezTo>
                    <a:pt x="83" y="21"/>
                    <a:pt x="49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6"/>
            <p:cNvSpPr/>
            <p:nvPr/>
          </p:nvSpPr>
          <p:spPr>
            <a:xfrm>
              <a:off x="744695" y="562210"/>
              <a:ext cx="791236" cy="1436078"/>
            </a:xfrm>
            <a:custGeom>
              <a:avLst/>
              <a:gdLst/>
              <a:ahLst/>
              <a:cxnLst/>
              <a:rect l="l" t="t" r="r" b="b"/>
              <a:pathLst>
                <a:path w="4232" h="7681" extrusionOk="0">
                  <a:moveTo>
                    <a:pt x="4232" y="7375"/>
                  </a:moveTo>
                  <a:cubicBezTo>
                    <a:pt x="4217" y="7457"/>
                    <a:pt x="4180" y="7516"/>
                    <a:pt x="4128" y="7553"/>
                  </a:cubicBezTo>
                  <a:cubicBezTo>
                    <a:pt x="4068" y="7598"/>
                    <a:pt x="4001" y="7620"/>
                    <a:pt x="3949" y="7643"/>
                  </a:cubicBezTo>
                  <a:cubicBezTo>
                    <a:pt x="3897" y="7665"/>
                    <a:pt x="3815" y="7680"/>
                    <a:pt x="3740" y="7658"/>
                  </a:cubicBezTo>
                  <a:cubicBezTo>
                    <a:pt x="3696" y="7650"/>
                    <a:pt x="3658" y="7628"/>
                    <a:pt x="3621" y="7591"/>
                  </a:cubicBezTo>
                  <a:cubicBezTo>
                    <a:pt x="3599" y="7561"/>
                    <a:pt x="3569" y="7524"/>
                    <a:pt x="3539" y="7479"/>
                  </a:cubicBezTo>
                  <a:cubicBezTo>
                    <a:pt x="3509" y="7419"/>
                    <a:pt x="3479" y="7360"/>
                    <a:pt x="3442" y="7293"/>
                  </a:cubicBezTo>
                  <a:cubicBezTo>
                    <a:pt x="3368" y="7121"/>
                    <a:pt x="3278" y="6913"/>
                    <a:pt x="3196" y="6682"/>
                  </a:cubicBezTo>
                  <a:cubicBezTo>
                    <a:pt x="2980" y="6116"/>
                    <a:pt x="2735" y="5416"/>
                    <a:pt x="2466" y="4902"/>
                  </a:cubicBezTo>
                  <a:cubicBezTo>
                    <a:pt x="2310" y="4604"/>
                    <a:pt x="2183" y="4268"/>
                    <a:pt x="1952" y="4023"/>
                  </a:cubicBezTo>
                  <a:cubicBezTo>
                    <a:pt x="1655" y="3710"/>
                    <a:pt x="1409" y="3591"/>
                    <a:pt x="1178" y="3434"/>
                  </a:cubicBezTo>
                  <a:cubicBezTo>
                    <a:pt x="917" y="3263"/>
                    <a:pt x="671" y="3054"/>
                    <a:pt x="381" y="2511"/>
                  </a:cubicBezTo>
                  <a:cubicBezTo>
                    <a:pt x="277" y="2302"/>
                    <a:pt x="165" y="2049"/>
                    <a:pt x="90" y="1781"/>
                  </a:cubicBezTo>
                  <a:cubicBezTo>
                    <a:pt x="31" y="1565"/>
                    <a:pt x="1" y="1334"/>
                    <a:pt x="23" y="1103"/>
                  </a:cubicBezTo>
                  <a:cubicBezTo>
                    <a:pt x="31" y="939"/>
                    <a:pt x="68" y="775"/>
                    <a:pt x="142" y="619"/>
                  </a:cubicBezTo>
                  <a:cubicBezTo>
                    <a:pt x="202" y="499"/>
                    <a:pt x="277" y="388"/>
                    <a:pt x="373" y="276"/>
                  </a:cubicBezTo>
                  <a:cubicBezTo>
                    <a:pt x="411" y="246"/>
                    <a:pt x="448" y="216"/>
                    <a:pt x="478" y="194"/>
                  </a:cubicBezTo>
                  <a:cubicBezTo>
                    <a:pt x="545" y="149"/>
                    <a:pt x="604" y="112"/>
                    <a:pt x="656" y="90"/>
                  </a:cubicBezTo>
                  <a:cubicBezTo>
                    <a:pt x="709" y="67"/>
                    <a:pt x="738" y="52"/>
                    <a:pt x="776" y="45"/>
                  </a:cubicBezTo>
                  <a:cubicBezTo>
                    <a:pt x="813" y="30"/>
                    <a:pt x="843" y="23"/>
                    <a:pt x="895" y="15"/>
                  </a:cubicBezTo>
                  <a:cubicBezTo>
                    <a:pt x="1059" y="0"/>
                    <a:pt x="1200" y="8"/>
                    <a:pt x="1342" y="38"/>
                  </a:cubicBezTo>
                  <a:cubicBezTo>
                    <a:pt x="1513" y="82"/>
                    <a:pt x="1669" y="157"/>
                    <a:pt x="1804" y="254"/>
                  </a:cubicBezTo>
                  <a:cubicBezTo>
                    <a:pt x="1997" y="388"/>
                    <a:pt x="2154" y="574"/>
                    <a:pt x="2280" y="775"/>
                  </a:cubicBezTo>
                  <a:cubicBezTo>
                    <a:pt x="2437" y="1021"/>
                    <a:pt x="2556" y="1282"/>
                    <a:pt x="2645" y="1512"/>
                  </a:cubicBezTo>
                  <a:cubicBezTo>
                    <a:pt x="2876" y="2093"/>
                    <a:pt x="2831" y="2488"/>
                    <a:pt x="2764" y="2831"/>
                  </a:cubicBezTo>
                  <a:cubicBezTo>
                    <a:pt x="2705" y="3129"/>
                    <a:pt x="2630" y="3382"/>
                    <a:pt x="2712" y="3687"/>
                  </a:cubicBezTo>
                  <a:cubicBezTo>
                    <a:pt x="2802" y="4015"/>
                    <a:pt x="2876" y="4350"/>
                    <a:pt x="3018" y="4663"/>
                  </a:cubicBezTo>
                  <a:cubicBezTo>
                    <a:pt x="3256" y="5214"/>
                    <a:pt x="3636" y="5892"/>
                    <a:pt x="3904" y="6444"/>
                  </a:cubicBezTo>
                  <a:cubicBezTo>
                    <a:pt x="4016" y="6674"/>
                    <a:pt x="4105" y="6876"/>
                    <a:pt x="4165" y="7047"/>
                  </a:cubicBezTo>
                  <a:cubicBezTo>
                    <a:pt x="4187" y="7114"/>
                    <a:pt x="4209" y="7181"/>
                    <a:pt x="4217" y="7241"/>
                  </a:cubicBezTo>
                  <a:cubicBezTo>
                    <a:pt x="4232" y="7293"/>
                    <a:pt x="4232" y="7337"/>
                    <a:pt x="4232" y="73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6"/>
            <p:cNvSpPr/>
            <p:nvPr/>
          </p:nvSpPr>
          <p:spPr>
            <a:xfrm>
              <a:off x="911842" y="719821"/>
              <a:ext cx="68429" cy="63755"/>
            </a:xfrm>
            <a:custGeom>
              <a:avLst/>
              <a:gdLst/>
              <a:ahLst/>
              <a:cxnLst/>
              <a:rect l="l" t="t" r="r" b="b"/>
              <a:pathLst>
                <a:path w="366" h="341" extrusionOk="0">
                  <a:moveTo>
                    <a:pt x="173" y="1"/>
                  </a:moveTo>
                  <a:cubicBezTo>
                    <a:pt x="153" y="1"/>
                    <a:pt x="132" y="5"/>
                    <a:pt x="112" y="14"/>
                  </a:cubicBezTo>
                  <a:cubicBezTo>
                    <a:pt x="31" y="51"/>
                    <a:pt x="1" y="148"/>
                    <a:pt x="38" y="237"/>
                  </a:cubicBezTo>
                  <a:cubicBezTo>
                    <a:pt x="66" y="299"/>
                    <a:pt x="128" y="340"/>
                    <a:pt x="193" y="340"/>
                  </a:cubicBezTo>
                  <a:cubicBezTo>
                    <a:pt x="213" y="340"/>
                    <a:pt x="234" y="336"/>
                    <a:pt x="254" y="327"/>
                  </a:cubicBezTo>
                  <a:cubicBezTo>
                    <a:pt x="336" y="297"/>
                    <a:pt x="366" y="193"/>
                    <a:pt x="329" y="111"/>
                  </a:cubicBezTo>
                  <a:cubicBezTo>
                    <a:pt x="300" y="43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6"/>
            <p:cNvSpPr/>
            <p:nvPr/>
          </p:nvSpPr>
          <p:spPr>
            <a:xfrm>
              <a:off x="996911" y="691776"/>
              <a:ext cx="61325" cy="62446"/>
            </a:xfrm>
            <a:custGeom>
              <a:avLst/>
              <a:gdLst/>
              <a:ahLst/>
              <a:cxnLst/>
              <a:rect l="l" t="t" r="r" b="b"/>
              <a:pathLst>
                <a:path w="328" h="334" extrusionOk="0">
                  <a:moveTo>
                    <a:pt x="138" y="1"/>
                  </a:moveTo>
                  <a:cubicBezTo>
                    <a:pt x="118" y="1"/>
                    <a:pt x="100" y="5"/>
                    <a:pt x="82" y="15"/>
                  </a:cubicBezTo>
                  <a:cubicBezTo>
                    <a:pt x="15" y="52"/>
                    <a:pt x="0" y="149"/>
                    <a:pt x="45" y="231"/>
                  </a:cubicBezTo>
                  <a:cubicBezTo>
                    <a:pt x="79" y="293"/>
                    <a:pt x="138" y="334"/>
                    <a:pt x="194" y="334"/>
                  </a:cubicBezTo>
                  <a:cubicBezTo>
                    <a:pt x="212" y="334"/>
                    <a:pt x="230" y="329"/>
                    <a:pt x="246" y="320"/>
                  </a:cubicBezTo>
                  <a:cubicBezTo>
                    <a:pt x="313" y="283"/>
                    <a:pt x="328" y="186"/>
                    <a:pt x="283" y="104"/>
                  </a:cubicBezTo>
                  <a:cubicBezTo>
                    <a:pt x="250" y="38"/>
                    <a:pt x="193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6"/>
            <p:cNvSpPr/>
            <p:nvPr/>
          </p:nvSpPr>
          <p:spPr>
            <a:xfrm>
              <a:off x="1073379" y="679437"/>
              <a:ext cx="50294" cy="60016"/>
            </a:xfrm>
            <a:custGeom>
              <a:avLst/>
              <a:gdLst/>
              <a:ahLst/>
              <a:cxnLst/>
              <a:rect l="l" t="t" r="r" b="b"/>
              <a:pathLst>
                <a:path w="269" h="321" extrusionOk="0">
                  <a:moveTo>
                    <a:pt x="82" y="1"/>
                  </a:moveTo>
                  <a:cubicBezTo>
                    <a:pt x="72" y="1"/>
                    <a:pt x="62" y="3"/>
                    <a:pt x="53" y="6"/>
                  </a:cubicBezTo>
                  <a:cubicBezTo>
                    <a:pt x="8" y="36"/>
                    <a:pt x="1" y="126"/>
                    <a:pt x="46" y="208"/>
                  </a:cubicBezTo>
                  <a:cubicBezTo>
                    <a:pt x="82" y="274"/>
                    <a:pt x="137" y="320"/>
                    <a:pt x="184" y="320"/>
                  </a:cubicBezTo>
                  <a:cubicBezTo>
                    <a:pt x="196" y="320"/>
                    <a:pt x="207" y="318"/>
                    <a:pt x="217" y="312"/>
                  </a:cubicBezTo>
                  <a:cubicBezTo>
                    <a:pt x="262" y="290"/>
                    <a:pt x="269" y="200"/>
                    <a:pt x="224" y="118"/>
                  </a:cubicBezTo>
                  <a:cubicBezTo>
                    <a:pt x="187" y="44"/>
                    <a:pt x="130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6"/>
            <p:cNvSpPr/>
            <p:nvPr/>
          </p:nvSpPr>
          <p:spPr>
            <a:xfrm>
              <a:off x="1136200" y="682989"/>
              <a:ext cx="40571" cy="55342"/>
            </a:xfrm>
            <a:custGeom>
              <a:avLst/>
              <a:gdLst/>
              <a:ahLst/>
              <a:cxnLst/>
              <a:rect l="l" t="t" r="r" b="b"/>
              <a:pathLst>
                <a:path w="217" h="296" extrusionOk="0"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0" y="10"/>
                    <a:pt x="30" y="84"/>
                    <a:pt x="82" y="166"/>
                  </a:cubicBezTo>
                  <a:cubicBezTo>
                    <a:pt x="122" y="240"/>
                    <a:pt x="174" y="295"/>
                    <a:pt x="195" y="295"/>
                  </a:cubicBezTo>
                  <a:cubicBezTo>
                    <a:pt x="198" y="295"/>
                    <a:pt x="200" y="294"/>
                    <a:pt x="201" y="293"/>
                  </a:cubicBezTo>
                  <a:cubicBezTo>
                    <a:pt x="216" y="285"/>
                    <a:pt x="194" y="211"/>
                    <a:pt x="142" y="129"/>
                  </a:cubicBezTo>
                  <a:cubicBezTo>
                    <a:pt x="95" y="56"/>
                    <a:pt x="48" y="0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6"/>
            <p:cNvSpPr/>
            <p:nvPr/>
          </p:nvSpPr>
          <p:spPr>
            <a:xfrm>
              <a:off x="839486" y="760393"/>
              <a:ext cx="60016" cy="63381"/>
            </a:xfrm>
            <a:custGeom>
              <a:avLst/>
              <a:gdLst/>
              <a:ahLst/>
              <a:cxnLst/>
              <a:rect l="l" t="t" r="r" b="b"/>
              <a:pathLst>
                <a:path w="321" h="339" extrusionOk="0">
                  <a:moveTo>
                    <a:pt x="137" y="0"/>
                  </a:moveTo>
                  <a:cubicBezTo>
                    <a:pt x="126" y="0"/>
                    <a:pt x="115" y="2"/>
                    <a:pt x="105" y="6"/>
                  </a:cubicBezTo>
                  <a:cubicBezTo>
                    <a:pt x="30" y="28"/>
                    <a:pt x="0" y="125"/>
                    <a:pt x="30" y="214"/>
                  </a:cubicBezTo>
                  <a:cubicBezTo>
                    <a:pt x="55" y="290"/>
                    <a:pt x="118" y="338"/>
                    <a:pt x="181" y="338"/>
                  </a:cubicBezTo>
                  <a:cubicBezTo>
                    <a:pt x="193" y="338"/>
                    <a:pt x="205" y="337"/>
                    <a:pt x="216" y="333"/>
                  </a:cubicBezTo>
                  <a:cubicBezTo>
                    <a:pt x="283" y="311"/>
                    <a:pt x="321" y="214"/>
                    <a:pt x="291" y="125"/>
                  </a:cubicBezTo>
                  <a:cubicBezTo>
                    <a:pt x="260" y="49"/>
                    <a:pt x="196" y="0"/>
                    <a:pt x="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6"/>
            <p:cNvSpPr/>
            <p:nvPr/>
          </p:nvSpPr>
          <p:spPr>
            <a:xfrm>
              <a:off x="787884" y="803955"/>
              <a:ext cx="47676" cy="62446"/>
            </a:xfrm>
            <a:custGeom>
              <a:avLst/>
              <a:gdLst/>
              <a:ahLst/>
              <a:cxnLst/>
              <a:rect l="l" t="t" r="r" b="b"/>
              <a:pathLst>
                <a:path w="255" h="334" extrusionOk="0">
                  <a:moveTo>
                    <a:pt x="86" y="1"/>
                  </a:moveTo>
                  <a:cubicBezTo>
                    <a:pt x="80" y="1"/>
                    <a:pt x="74" y="2"/>
                    <a:pt x="68" y="3"/>
                  </a:cubicBezTo>
                  <a:cubicBezTo>
                    <a:pt x="16" y="18"/>
                    <a:pt x="1" y="108"/>
                    <a:pt x="31" y="197"/>
                  </a:cubicBezTo>
                  <a:cubicBezTo>
                    <a:pt x="64" y="277"/>
                    <a:pt x="121" y="333"/>
                    <a:pt x="165" y="333"/>
                  </a:cubicBezTo>
                  <a:cubicBezTo>
                    <a:pt x="170" y="333"/>
                    <a:pt x="175" y="333"/>
                    <a:pt x="180" y="331"/>
                  </a:cubicBezTo>
                  <a:cubicBezTo>
                    <a:pt x="232" y="309"/>
                    <a:pt x="254" y="227"/>
                    <a:pt x="217" y="138"/>
                  </a:cubicBezTo>
                  <a:cubicBezTo>
                    <a:pt x="190" y="52"/>
                    <a:pt x="135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6"/>
            <p:cNvSpPr/>
            <p:nvPr/>
          </p:nvSpPr>
          <p:spPr>
            <a:xfrm>
              <a:off x="760026" y="846209"/>
              <a:ext cx="25240" cy="63007"/>
            </a:xfrm>
            <a:custGeom>
              <a:avLst/>
              <a:gdLst/>
              <a:ahLst/>
              <a:cxnLst/>
              <a:rect l="l" t="t" r="r" b="b"/>
              <a:pathLst>
                <a:path w="135" h="337" extrusionOk="0">
                  <a:moveTo>
                    <a:pt x="23" y="1"/>
                  </a:moveTo>
                  <a:lnTo>
                    <a:pt x="23" y="1"/>
                  </a:lnTo>
                  <a:cubicBezTo>
                    <a:pt x="1" y="8"/>
                    <a:pt x="8" y="90"/>
                    <a:pt x="31" y="180"/>
                  </a:cubicBezTo>
                  <a:cubicBezTo>
                    <a:pt x="59" y="265"/>
                    <a:pt x="94" y="337"/>
                    <a:pt x="110" y="337"/>
                  </a:cubicBezTo>
                  <a:cubicBezTo>
                    <a:pt x="111" y="337"/>
                    <a:pt x="112" y="336"/>
                    <a:pt x="113" y="336"/>
                  </a:cubicBezTo>
                  <a:cubicBezTo>
                    <a:pt x="135" y="329"/>
                    <a:pt x="127" y="254"/>
                    <a:pt x="105" y="157"/>
                  </a:cubicBezTo>
                  <a:cubicBezTo>
                    <a:pt x="75" y="68"/>
                    <a:pt x="38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6"/>
            <p:cNvSpPr/>
            <p:nvPr/>
          </p:nvSpPr>
          <p:spPr>
            <a:xfrm>
              <a:off x="992611" y="906412"/>
              <a:ext cx="69925" cy="64503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81" y="1"/>
                  </a:moveTo>
                  <a:cubicBezTo>
                    <a:pt x="160" y="1"/>
                    <a:pt x="140" y="5"/>
                    <a:pt x="120" y="14"/>
                  </a:cubicBezTo>
                  <a:cubicBezTo>
                    <a:pt x="38" y="51"/>
                    <a:pt x="1" y="148"/>
                    <a:pt x="45" y="238"/>
                  </a:cubicBezTo>
                  <a:cubicBezTo>
                    <a:pt x="74" y="307"/>
                    <a:pt x="139" y="344"/>
                    <a:pt x="201" y="344"/>
                  </a:cubicBezTo>
                  <a:cubicBezTo>
                    <a:pt x="219" y="344"/>
                    <a:pt x="237" y="341"/>
                    <a:pt x="254" y="334"/>
                  </a:cubicBezTo>
                  <a:cubicBezTo>
                    <a:pt x="336" y="297"/>
                    <a:pt x="373" y="200"/>
                    <a:pt x="336" y="111"/>
                  </a:cubicBezTo>
                  <a:cubicBezTo>
                    <a:pt x="308" y="43"/>
                    <a:pt x="245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6"/>
            <p:cNvSpPr/>
            <p:nvPr/>
          </p:nvSpPr>
          <p:spPr>
            <a:xfrm>
              <a:off x="1078988" y="878180"/>
              <a:ext cx="61511" cy="63381"/>
            </a:xfrm>
            <a:custGeom>
              <a:avLst/>
              <a:gdLst/>
              <a:ahLst/>
              <a:cxnLst/>
              <a:rect l="l" t="t" r="r" b="b"/>
              <a:pathLst>
                <a:path w="329" h="339" extrusionOk="0">
                  <a:moveTo>
                    <a:pt x="138" y="0"/>
                  </a:moveTo>
                  <a:cubicBezTo>
                    <a:pt x="124" y="0"/>
                    <a:pt x="110" y="3"/>
                    <a:pt x="97" y="9"/>
                  </a:cubicBezTo>
                  <a:cubicBezTo>
                    <a:pt x="23" y="38"/>
                    <a:pt x="1" y="135"/>
                    <a:pt x="38" y="225"/>
                  </a:cubicBezTo>
                  <a:cubicBezTo>
                    <a:pt x="67" y="295"/>
                    <a:pt x="129" y="338"/>
                    <a:pt x="187" y="338"/>
                  </a:cubicBezTo>
                  <a:cubicBezTo>
                    <a:pt x="203" y="338"/>
                    <a:pt x="218" y="335"/>
                    <a:pt x="232" y="329"/>
                  </a:cubicBezTo>
                  <a:cubicBezTo>
                    <a:pt x="299" y="299"/>
                    <a:pt x="328" y="202"/>
                    <a:pt x="291" y="113"/>
                  </a:cubicBezTo>
                  <a:cubicBezTo>
                    <a:pt x="255" y="47"/>
                    <a:pt x="195" y="0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6"/>
            <p:cNvSpPr/>
            <p:nvPr/>
          </p:nvSpPr>
          <p:spPr>
            <a:xfrm>
              <a:off x="1155644" y="861167"/>
              <a:ext cx="47489" cy="62446"/>
            </a:xfrm>
            <a:custGeom>
              <a:avLst/>
              <a:gdLst/>
              <a:ahLst/>
              <a:cxnLst/>
              <a:rect l="l" t="t" r="r" b="b"/>
              <a:pathLst>
                <a:path w="254" h="334" extrusionOk="0">
                  <a:moveTo>
                    <a:pt x="84" y="1"/>
                  </a:moveTo>
                  <a:cubicBezTo>
                    <a:pt x="78" y="1"/>
                    <a:pt x="73" y="1"/>
                    <a:pt x="67" y="3"/>
                  </a:cubicBezTo>
                  <a:cubicBezTo>
                    <a:pt x="15" y="25"/>
                    <a:pt x="0" y="115"/>
                    <a:pt x="30" y="204"/>
                  </a:cubicBezTo>
                  <a:cubicBezTo>
                    <a:pt x="63" y="283"/>
                    <a:pt x="119" y="333"/>
                    <a:pt x="168" y="333"/>
                  </a:cubicBezTo>
                  <a:cubicBezTo>
                    <a:pt x="174" y="333"/>
                    <a:pt x="181" y="332"/>
                    <a:pt x="187" y="331"/>
                  </a:cubicBezTo>
                  <a:cubicBezTo>
                    <a:pt x="239" y="308"/>
                    <a:pt x="254" y="226"/>
                    <a:pt x="216" y="137"/>
                  </a:cubicBezTo>
                  <a:cubicBezTo>
                    <a:pt x="190" y="57"/>
                    <a:pt x="133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6"/>
            <p:cNvSpPr/>
            <p:nvPr/>
          </p:nvSpPr>
          <p:spPr>
            <a:xfrm>
              <a:off x="1226691" y="858736"/>
              <a:ext cx="25240" cy="63007"/>
            </a:xfrm>
            <a:custGeom>
              <a:avLst/>
              <a:gdLst/>
              <a:ahLst/>
              <a:cxnLst/>
              <a:rect l="l" t="t" r="r" b="b"/>
              <a:pathLst>
                <a:path w="135" h="337" extrusionOk="0">
                  <a:moveTo>
                    <a:pt x="23" y="1"/>
                  </a:moveTo>
                  <a:cubicBezTo>
                    <a:pt x="0" y="8"/>
                    <a:pt x="8" y="90"/>
                    <a:pt x="30" y="180"/>
                  </a:cubicBezTo>
                  <a:cubicBezTo>
                    <a:pt x="58" y="272"/>
                    <a:pt x="93" y="337"/>
                    <a:pt x="109" y="337"/>
                  </a:cubicBezTo>
                  <a:cubicBezTo>
                    <a:pt x="110" y="337"/>
                    <a:pt x="111" y="337"/>
                    <a:pt x="112" y="336"/>
                  </a:cubicBezTo>
                  <a:cubicBezTo>
                    <a:pt x="134" y="336"/>
                    <a:pt x="127" y="254"/>
                    <a:pt x="104" y="165"/>
                  </a:cubicBezTo>
                  <a:cubicBezTo>
                    <a:pt x="75" y="68"/>
                    <a:pt x="3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6"/>
            <p:cNvSpPr/>
            <p:nvPr/>
          </p:nvSpPr>
          <p:spPr>
            <a:xfrm>
              <a:off x="920255" y="947544"/>
              <a:ext cx="61511" cy="63381"/>
            </a:xfrm>
            <a:custGeom>
              <a:avLst/>
              <a:gdLst/>
              <a:ahLst/>
              <a:cxnLst/>
              <a:rect l="l" t="t" r="r" b="b"/>
              <a:pathLst>
                <a:path w="329" h="339" extrusionOk="0">
                  <a:moveTo>
                    <a:pt x="142" y="1"/>
                  </a:moveTo>
                  <a:cubicBezTo>
                    <a:pt x="126" y="1"/>
                    <a:pt x="111" y="4"/>
                    <a:pt x="97" y="10"/>
                  </a:cubicBezTo>
                  <a:cubicBezTo>
                    <a:pt x="23" y="40"/>
                    <a:pt x="0" y="137"/>
                    <a:pt x="38" y="226"/>
                  </a:cubicBezTo>
                  <a:cubicBezTo>
                    <a:pt x="68" y="292"/>
                    <a:pt x="132" y="339"/>
                    <a:pt x="190" y="339"/>
                  </a:cubicBezTo>
                  <a:cubicBezTo>
                    <a:pt x="205" y="339"/>
                    <a:pt x="218" y="336"/>
                    <a:pt x="231" y="330"/>
                  </a:cubicBezTo>
                  <a:cubicBezTo>
                    <a:pt x="298" y="301"/>
                    <a:pt x="328" y="204"/>
                    <a:pt x="291" y="114"/>
                  </a:cubicBezTo>
                  <a:cubicBezTo>
                    <a:pt x="261" y="44"/>
                    <a:pt x="199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6"/>
            <p:cNvSpPr/>
            <p:nvPr/>
          </p:nvSpPr>
          <p:spPr>
            <a:xfrm>
              <a:off x="865848" y="988116"/>
              <a:ext cx="48985" cy="60016"/>
            </a:xfrm>
            <a:custGeom>
              <a:avLst/>
              <a:gdLst/>
              <a:ahLst/>
              <a:cxnLst/>
              <a:rect l="l" t="t" r="r" b="b"/>
              <a:pathLst>
                <a:path w="262" h="321" extrusionOk="0">
                  <a:moveTo>
                    <a:pt x="86" y="1"/>
                  </a:moveTo>
                  <a:cubicBezTo>
                    <a:pt x="74" y="1"/>
                    <a:pt x="63" y="3"/>
                    <a:pt x="53" y="9"/>
                  </a:cubicBezTo>
                  <a:cubicBezTo>
                    <a:pt x="8" y="31"/>
                    <a:pt x="1" y="121"/>
                    <a:pt x="46" y="203"/>
                  </a:cubicBezTo>
                  <a:cubicBezTo>
                    <a:pt x="83" y="277"/>
                    <a:pt x="140" y="320"/>
                    <a:pt x="184" y="320"/>
                  </a:cubicBezTo>
                  <a:cubicBezTo>
                    <a:pt x="193" y="320"/>
                    <a:pt x="202" y="318"/>
                    <a:pt x="210" y="315"/>
                  </a:cubicBezTo>
                  <a:cubicBezTo>
                    <a:pt x="262" y="292"/>
                    <a:pt x="262" y="203"/>
                    <a:pt x="224" y="113"/>
                  </a:cubicBezTo>
                  <a:cubicBezTo>
                    <a:pt x="188" y="47"/>
                    <a:pt x="133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6"/>
            <p:cNvSpPr/>
            <p:nvPr/>
          </p:nvSpPr>
          <p:spPr>
            <a:xfrm>
              <a:off x="828268" y="1033922"/>
              <a:ext cx="40571" cy="54968"/>
            </a:xfrm>
            <a:custGeom>
              <a:avLst/>
              <a:gdLst/>
              <a:ahLst/>
              <a:cxnLst/>
              <a:rect l="l" t="t" r="r" b="b"/>
              <a:pathLst>
                <a:path w="217" h="294" extrusionOk="0">
                  <a:moveTo>
                    <a:pt x="22" y="0"/>
                  </a:moveTo>
                  <a:cubicBezTo>
                    <a:pt x="19" y="0"/>
                    <a:pt x="17" y="1"/>
                    <a:pt x="16" y="2"/>
                  </a:cubicBezTo>
                  <a:cubicBezTo>
                    <a:pt x="1" y="10"/>
                    <a:pt x="31" y="84"/>
                    <a:pt x="75" y="166"/>
                  </a:cubicBezTo>
                  <a:cubicBezTo>
                    <a:pt x="124" y="243"/>
                    <a:pt x="173" y="294"/>
                    <a:pt x="197" y="294"/>
                  </a:cubicBezTo>
                  <a:cubicBezTo>
                    <a:pt x="199" y="294"/>
                    <a:pt x="201" y="293"/>
                    <a:pt x="202" y="293"/>
                  </a:cubicBezTo>
                  <a:cubicBezTo>
                    <a:pt x="217" y="286"/>
                    <a:pt x="187" y="211"/>
                    <a:pt x="142" y="129"/>
                  </a:cubicBezTo>
                  <a:cubicBezTo>
                    <a:pt x="96" y="56"/>
                    <a:pt x="43" y="0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6"/>
            <p:cNvSpPr/>
            <p:nvPr/>
          </p:nvSpPr>
          <p:spPr>
            <a:xfrm>
              <a:off x="1172284" y="1281277"/>
              <a:ext cx="33654" cy="31223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78" y="1"/>
                  </a:moveTo>
                  <a:cubicBezTo>
                    <a:pt x="69" y="1"/>
                    <a:pt x="61" y="2"/>
                    <a:pt x="53" y="5"/>
                  </a:cubicBezTo>
                  <a:cubicBezTo>
                    <a:pt x="16" y="20"/>
                    <a:pt x="1" y="72"/>
                    <a:pt x="16" y="117"/>
                  </a:cubicBezTo>
                  <a:cubicBezTo>
                    <a:pt x="33" y="146"/>
                    <a:pt x="65" y="166"/>
                    <a:pt x="95" y="166"/>
                  </a:cubicBezTo>
                  <a:cubicBezTo>
                    <a:pt x="104" y="166"/>
                    <a:pt x="112" y="165"/>
                    <a:pt x="120" y="162"/>
                  </a:cubicBezTo>
                  <a:cubicBezTo>
                    <a:pt x="165" y="147"/>
                    <a:pt x="179" y="95"/>
                    <a:pt x="157" y="50"/>
                  </a:cubicBezTo>
                  <a:cubicBezTo>
                    <a:pt x="145" y="21"/>
                    <a:pt x="111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6"/>
            <p:cNvSpPr/>
            <p:nvPr/>
          </p:nvSpPr>
          <p:spPr>
            <a:xfrm>
              <a:off x="1208555" y="1266133"/>
              <a:ext cx="29354" cy="31036"/>
            </a:xfrm>
            <a:custGeom>
              <a:avLst/>
              <a:gdLst/>
              <a:ahLst/>
              <a:cxnLst/>
              <a:rect l="l" t="t" r="r" b="b"/>
              <a:pathLst>
                <a:path w="157" h="166" extrusionOk="0">
                  <a:moveTo>
                    <a:pt x="62" y="1"/>
                  </a:moveTo>
                  <a:cubicBezTo>
                    <a:pt x="56" y="1"/>
                    <a:pt x="50" y="2"/>
                    <a:pt x="45" y="4"/>
                  </a:cubicBezTo>
                  <a:cubicBezTo>
                    <a:pt x="15" y="19"/>
                    <a:pt x="0" y="64"/>
                    <a:pt x="23" y="109"/>
                  </a:cubicBezTo>
                  <a:cubicBezTo>
                    <a:pt x="34" y="144"/>
                    <a:pt x="65" y="165"/>
                    <a:pt x="92" y="165"/>
                  </a:cubicBezTo>
                  <a:cubicBezTo>
                    <a:pt x="99" y="165"/>
                    <a:pt x="106" y="164"/>
                    <a:pt x="112" y="161"/>
                  </a:cubicBezTo>
                  <a:cubicBezTo>
                    <a:pt x="142" y="146"/>
                    <a:pt x="157" y="101"/>
                    <a:pt x="134" y="57"/>
                  </a:cubicBezTo>
                  <a:cubicBezTo>
                    <a:pt x="122" y="26"/>
                    <a:pt x="90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6"/>
            <p:cNvSpPr/>
            <p:nvPr/>
          </p:nvSpPr>
          <p:spPr>
            <a:xfrm>
              <a:off x="1239217" y="1255663"/>
              <a:ext cx="16827" cy="31036"/>
            </a:xfrm>
            <a:custGeom>
              <a:avLst/>
              <a:gdLst/>
              <a:ahLst/>
              <a:cxnLst/>
              <a:rect l="l" t="t" r="r" b="b"/>
              <a:pathLst>
                <a:path w="90" h="166" extrusionOk="0">
                  <a:moveTo>
                    <a:pt x="23" y="1"/>
                  </a:moveTo>
                  <a:cubicBezTo>
                    <a:pt x="8" y="8"/>
                    <a:pt x="0" y="46"/>
                    <a:pt x="15" y="90"/>
                  </a:cubicBezTo>
                  <a:cubicBezTo>
                    <a:pt x="22" y="131"/>
                    <a:pt x="41" y="166"/>
                    <a:pt x="61" y="166"/>
                  </a:cubicBezTo>
                  <a:cubicBezTo>
                    <a:pt x="63" y="166"/>
                    <a:pt x="65" y="165"/>
                    <a:pt x="67" y="165"/>
                  </a:cubicBezTo>
                  <a:cubicBezTo>
                    <a:pt x="82" y="165"/>
                    <a:pt x="90" y="120"/>
                    <a:pt x="75" y="75"/>
                  </a:cubicBezTo>
                  <a:cubicBezTo>
                    <a:pt x="67" y="31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6"/>
            <p:cNvSpPr/>
            <p:nvPr/>
          </p:nvSpPr>
          <p:spPr>
            <a:xfrm>
              <a:off x="1140313" y="1296608"/>
              <a:ext cx="28045" cy="31036"/>
            </a:xfrm>
            <a:custGeom>
              <a:avLst/>
              <a:gdLst/>
              <a:ahLst/>
              <a:cxnLst/>
              <a:rect l="l" t="t" r="r" b="b"/>
              <a:pathLst>
                <a:path w="150" h="166" extrusionOk="0">
                  <a:moveTo>
                    <a:pt x="61" y="1"/>
                  </a:moveTo>
                  <a:cubicBezTo>
                    <a:pt x="53" y="1"/>
                    <a:pt x="45" y="2"/>
                    <a:pt x="38" y="5"/>
                  </a:cubicBezTo>
                  <a:cubicBezTo>
                    <a:pt x="8" y="20"/>
                    <a:pt x="0" y="65"/>
                    <a:pt x="15" y="110"/>
                  </a:cubicBezTo>
                  <a:cubicBezTo>
                    <a:pt x="34" y="140"/>
                    <a:pt x="62" y="166"/>
                    <a:pt x="88" y="166"/>
                  </a:cubicBezTo>
                  <a:cubicBezTo>
                    <a:pt x="94" y="166"/>
                    <a:pt x="99" y="164"/>
                    <a:pt x="105" y="162"/>
                  </a:cubicBezTo>
                  <a:cubicBezTo>
                    <a:pt x="142" y="147"/>
                    <a:pt x="149" y="102"/>
                    <a:pt x="134" y="57"/>
                  </a:cubicBezTo>
                  <a:cubicBezTo>
                    <a:pt x="117" y="22"/>
                    <a:pt x="90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6"/>
            <p:cNvSpPr/>
            <p:nvPr/>
          </p:nvSpPr>
          <p:spPr>
            <a:xfrm>
              <a:off x="1118064" y="1309135"/>
              <a:ext cx="23745" cy="26923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27" y="1"/>
                  </a:moveTo>
                  <a:cubicBezTo>
                    <a:pt x="22" y="1"/>
                    <a:pt x="18" y="2"/>
                    <a:pt x="15" y="5"/>
                  </a:cubicBezTo>
                  <a:cubicBezTo>
                    <a:pt x="0" y="13"/>
                    <a:pt x="8" y="50"/>
                    <a:pt x="37" y="87"/>
                  </a:cubicBezTo>
                  <a:cubicBezTo>
                    <a:pt x="55" y="123"/>
                    <a:pt x="82" y="144"/>
                    <a:pt x="100" y="144"/>
                  </a:cubicBezTo>
                  <a:cubicBezTo>
                    <a:pt x="105" y="144"/>
                    <a:pt x="109" y="143"/>
                    <a:pt x="112" y="139"/>
                  </a:cubicBezTo>
                  <a:cubicBezTo>
                    <a:pt x="127" y="132"/>
                    <a:pt x="119" y="95"/>
                    <a:pt x="90" y="57"/>
                  </a:cubicBezTo>
                  <a:cubicBezTo>
                    <a:pt x="72" y="22"/>
                    <a:pt x="4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6"/>
            <p:cNvSpPr/>
            <p:nvPr/>
          </p:nvSpPr>
          <p:spPr>
            <a:xfrm>
              <a:off x="1408981" y="1814501"/>
              <a:ext cx="33654" cy="31410"/>
            </a:xfrm>
            <a:custGeom>
              <a:avLst/>
              <a:gdLst/>
              <a:ahLst/>
              <a:cxnLst/>
              <a:rect l="l" t="t" r="r" b="b"/>
              <a:pathLst>
                <a:path w="180" h="168" extrusionOk="0">
                  <a:moveTo>
                    <a:pt x="89" y="1"/>
                  </a:moveTo>
                  <a:cubicBezTo>
                    <a:pt x="80" y="1"/>
                    <a:pt x="70" y="3"/>
                    <a:pt x="61" y="6"/>
                  </a:cubicBezTo>
                  <a:cubicBezTo>
                    <a:pt x="16" y="21"/>
                    <a:pt x="1" y="73"/>
                    <a:pt x="16" y="118"/>
                  </a:cubicBezTo>
                  <a:cubicBezTo>
                    <a:pt x="33" y="147"/>
                    <a:pt x="65" y="167"/>
                    <a:pt x="99" y="167"/>
                  </a:cubicBezTo>
                  <a:cubicBezTo>
                    <a:pt x="109" y="167"/>
                    <a:pt x="118" y="166"/>
                    <a:pt x="128" y="163"/>
                  </a:cubicBezTo>
                  <a:cubicBezTo>
                    <a:pt x="165" y="140"/>
                    <a:pt x="180" y="96"/>
                    <a:pt x="165" y="51"/>
                  </a:cubicBezTo>
                  <a:cubicBezTo>
                    <a:pt x="148" y="17"/>
                    <a:pt x="119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6"/>
            <p:cNvSpPr/>
            <p:nvPr/>
          </p:nvSpPr>
          <p:spPr>
            <a:xfrm>
              <a:off x="1445253" y="1799356"/>
              <a:ext cx="29540" cy="31223"/>
            </a:xfrm>
            <a:custGeom>
              <a:avLst/>
              <a:gdLst/>
              <a:ahLst/>
              <a:cxnLst/>
              <a:rect l="l" t="t" r="r" b="b"/>
              <a:pathLst>
                <a:path w="158" h="167" extrusionOk="0">
                  <a:moveTo>
                    <a:pt x="69" y="1"/>
                  </a:moveTo>
                  <a:cubicBezTo>
                    <a:pt x="61" y="1"/>
                    <a:pt x="53" y="2"/>
                    <a:pt x="45" y="5"/>
                  </a:cubicBezTo>
                  <a:cubicBezTo>
                    <a:pt x="16" y="20"/>
                    <a:pt x="1" y="65"/>
                    <a:pt x="23" y="110"/>
                  </a:cubicBezTo>
                  <a:cubicBezTo>
                    <a:pt x="35" y="145"/>
                    <a:pt x="65" y="166"/>
                    <a:pt x="92" y="166"/>
                  </a:cubicBezTo>
                  <a:cubicBezTo>
                    <a:pt x="99" y="166"/>
                    <a:pt x="106" y="165"/>
                    <a:pt x="112" y="162"/>
                  </a:cubicBezTo>
                  <a:cubicBezTo>
                    <a:pt x="150" y="147"/>
                    <a:pt x="157" y="102"/>
                    <a:pt x="142" y="57"/>
                  </a:cubicBezTo>
                  <a:cubicBezTo>
                    <a:pt x="124" y="22"/>
                    <a:pt x="97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6"/>
            <p:cNvSpPr/>
            <p:nvPr/>
          </p:nvSpPr>
          <p:spPr>
            <a:xfrm>
              <a:off x="1475915" y="1790382"/>
              <a:ext cx="18323" cy="28419"/>
            </a:xfrm>
            <a:custGeom>
              <a:avLst/>
              <a:gdLst/>
              <a:ahLst/>
              <a:cxnLst/>
              <a:rect l="l" t="t" r="r" b="b"/>
              <a:pathLst>
                <a:path w="98" h="152" extrusionOk="0">
                  <a:moveTo>
                    <a:pt x="21" y="0"/>
                  </a:moveTo>
                  <a:cubicBezTo>
                    <a:pt x="19" y="0"/>
                    <a:pt x="17" y="0"/>
                    <a:pt x="15" y="1"/>
                  </a:cubicBezTo>
                  <a:cubicBezTo>
                    <a:pt x="1" y="9"/>
                    <a:pt x="1" y="46"/>
                    <a:pt x="15" y="91"/>
                  </a:cubicBezTo>
                  <a:cubicBezTo>
                    <a:pt x="35" y="130"/>
                    <a:pt x="60" y="152"/>
                    <a:pt x="76" y="152"/>
                  </a:cubicBezTo>
                  <a:cubicBezTo>
                    <a:pt x="78" y="152"/>
                    <a:pt x="81" y="151"/>
                    <a:pt x="82" y="150"/>
                  </a:cubicBezTo>
                  <a:cubicBezTo>
                    <a:pt x="97" y="143"/>
                    <a:pt x="97" y="105"/>
                    <a:pt x="75" y="61"/>
                  </a:cubicBezTo>
                  <a:cubicBezTo>
                    <a:pt x="62" y="27"/>
                    <a:pt x="36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6"/>
            <p:cNvSpPr/>
            <p:nvPr/>
          </p:nvSpPr>
          <p:spPr>
            <a:xfrm>
              <a:off x="1377010" y="1830019"/>
              <a:ext cx="29540" cy="30662"/>
            </a:xfrm>
            <a:custGeom>
              <a:avLst/>
              <a:gdLst/>
              <a:ahLst/>
              <a:cxnLst/>
              <a:rect l="l" t="t" r="r" b="b"/>
              <a:pathLst>
                <a:path w="158" h="164" extrusionOk="0">
                  <a:moveTo>
                    <a:pt x="66" y="1"/>
                  </a:moveTo>
                  <a:cubicBezTo>
                    <a:pt x="58" y="1"/>
                    <a:pt x="52" y="2"/>
                    <a:pt x="45" y="5"/>
                  </a:cubicBezTo>
                  <a:cubicBezTo>
                    <a:pt x="8" y="20"/>
                    <a:pt x="1" y="65"/>
                    <a:pt x="16" y="109"/>
                  </a:cubicBezTo>
                  <a:cubicBezTo>
                    <a:pt x="35" y="142"/>
                    <a:pt x="66" y="163"/>
                    <a:pt x="98" y="163"/>
                  </a:cubicBezTo>
                  <a:cubicBezTo>
                    <a:pt x="103" y="163"/>
                    <a:pt x="108" y="163"/>
                    <a:pt x="112" y="162"/>
                  </a:cubicBezTo>
                  <a:cubicBezTo>
                    <a:pt x="142" y="147"/>
                    <a:pt x="157" y="95"/>
                    <a:pt x="135" y="57"/>
                  </a:cubicBezTo>
                  <a:cubicBezTo>
                    <a:pt x="123" y="22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6"/>
            <p:cNvSpPr/>
            <p:nvPr/>
          </p:nvSpPr>
          <p:spPr>
            <a:xfrm>
              <a:off x="1357566" y="1841798"/>
              <a:ext cx="19631" cy="28419"/>
            </a:xfrm>
            <a:custGeom>
              <a:avLst/>
              <a:gdLst/>
              <a:ahLst/>
              <a:cxnLst/>
              <a:rect l="l" t="t" r="r" b="b"/>
              <a:pathLst>
                <a:path w="105" h="152" extrusionOk="0">
                  <a:moveTo>
                    <a:pt x="24" y="0"/>
                  </a:moveTo>
                  <a:cubicBezTo>
                    <a:pt x="21" y="0"/>
                    <a:pt x="18" y="1"/>
                    <a:pt x="15" y="2"/>
                  </a:cubicBezTo>
                  <a:cubicBezTo>
                    <a:pt x="0" y="2"/>
                    <a:pt x="0" y="46"/>
                    <a:pt x="23" y="91"/>
                  </a:cubicBezTo>
                  <a:cubicBezTo>
                    <a:pt x="36" y="124"/>
                    <a:pt x="61" y="152"/>
                    <a:pt x="77" y="152"/>
                  </a:cubicBezTo>
                  <a:cubicBezTo>
                    <a:pt x="79" y="152"/>
                    <a:pt x="81" y="152"/>
                    <a:pt x="82" y="151"/>
                  </a:cubicBezTo>
                  <a:cubicBezTo>
                    <a:pt x="105" y="143"/>
                    <a:pt x="97" y="106"/>
                    <a:pt x="82" y="61"/>
                  </a:cubicBezTo>
                  <a:cubicBezTo>
                    <a:pt x="63" y="22"/>
                    <a:pt x="43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6"/>
            <p:cNvSpPr/>
            <p:nvPr/>
          </p:nvSpPr>
          <p:spPr>
            <a:xfrm>
              <a:off x="175200" y="1433653"/>
              <a:ext cx="559960" cy="419736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53" y="0"/>
                  </a:moveTo>
                  <a:cubicBezTo>
                    <a:pt x="48" y="0"/>
                    <a:pt x="43" y="1"/>
                    <a:pt x="38" y="2"/>
                  </a:cubicBezTo>
                  <a:cubicBezTo>
                    <a:pt x="15" y="10"/>
                    <a:pt x="0" y="32"/>
                    <a:pt x="8" y="62"/>
                  </a:cubicBezTo>
                  <a:cubicBezTo>
                    <a:pt x="455" y="1604"/>
                    <a:pt x="2466" y="2185"/>
                    <a:pt x="2943" y="2244"/>
                  </a:cubicBezTo>
                  <a:lnTo>
                    <a:pt x="2950" y="2244"/>
                  </a:lnTo>
                  <a:cubicBezTo>
                    <a:pt x="2972" y="2244"/>
                    <a:pt x="2995" y="2229"/>
                    <a:pt x="2995" y="2207"/>
                  </a:cubicBezTo>
                  <a:cubicBezTo>
                    <a:pt x="2995" y="2177"/>
                    <a:pt x="2980" y="2155"/>
                    <a:pt x="2950" y="2155"/>
                  </a:cubicBezTo>
                  <a:cubicBezTo>
                    <a:pt x="2488" y="2095"/>
                    <a:pt x="529" y="1529"/>
                    <a:pt x="97" y="32"/>
                  </a:cubicBezTo>
                  <a:cubicBezTo>
                    <a:pt x="91" y="14"/>
                    <a:pt x="75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6"/>
            <p:cNvSpPr/>
            <p:nvPr/>
          </p:nvSpPr>
          <p:spPr>
            <a:xfrm>
              <a:off x="935586" y="1368402"/>
              <a:ext cx="670083" cy="941743"/>
            </a:xfrm>
            <a:custGeom>
              <a:avLst/>
              <a:gdLst/>
              <a:ahLst/>
              <a:cxnLst/>
              <a:rect l="l" t="t" r="r" b="b"/>
              <a:pathLst>
                <a:path w="3584" h="5037" extrusionOk="0">
                  <a:moveTo>
                    <a:pt x="48" y="1"/>
                  </a:moveTo>
                  <a:cubicBezTo>
                    <a:pt x="40" y="1"/>
                    <a:pt x="31" y="3"/>
                    <a:pt x="23" y="9"/>
                  </a:cubicBezTo>
                  <a:cubicBezTo>
                    <a:pt x="8" y="24"/>
                    <a:pt x="0" y="53"/>
                    <a:pt x="15" y="76"/>
                  </a:cubicBezTo>
                  <a:cubicBezTo>
                    <a:pt x="75" y="165"/>
                    <a:pt x="105" y="329"/>
                    <a:pt x="142" y="545"/>
                  </a:cubicBezTo>
                  <a:cubicBezTo>
                    <a:pt x="224" y="1022"/>
                    <a:pt x="343" y="1737"/>
                    <a:pt x="969" y="2564"/>
                  </a:cubicBezTo>
                  <a:cubicBezTo>
                    <a:pt x="1393" y="3122"/>
                    <a:pt x="3412" y="4947"/>
                    <a:pt x="3494" y="5022"/>
                  </a:cubicBezTo>
                  <a:cubicBezTo>
                    <a:pt x="3501" y="5029"/>
                    <a:pt x="3516" y="5037"/>
                    <a:pt x="3531" y="5037"/>
                  </a:cubicBezTo>
                  <a:cubicBezTo>
                    <a:pt x="3539" y="5037"/>
                    <a:pt x="3553" y="5029"/>
                    <a:pt x="3561" y="5022"/>
                  </a:cubicBezTo>
                  <a:cubicBezTo>
                    <a:pt x="3583" y="4999"/>
                    <a:pt x="3576" y="4970"/>
                    <a:pt x="3561" y="4955"/>
                  </a:cubicBezTo>
                  <a:cubicBezTo>
                    <a:pt x="3539" y="4932"/>
                    <a:pt x="1460" y="3063"/>
                    <a:pt x="1043" y="2504"/>
                  </a:cubicBezTo>
                  <a:cubicBezTo>
                    <a:pt x="432" y="1699"/>
                    <a:pt x="313" y="992"/>
                    <a:pt x="239" y="530"/>
                  </a:cubicBezTo>
                  <a:cubicBezTo>
                    <a:pt x="194" y="292"/>
                    <a:pt x="172" y="128"/>
                    <a:pt x="90" y="24"/>
                  </a:cubicBezTo>
                  <a:cubicBezTo>
                    <a:pt x="80" y="9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6"/>
            <p:cNvSpPr/>
            <p:nvPr/>
          </p:nvSpPr>
          <p:spPr>
            <a:xfrm>
              <a:off x="1063657" y="539400"/>
              <a:ext cx="273156" cy="465917"/>
            </a:xfrm>
            <a:custGeom>
              <a:avLst/>
              <a:gdLst/>
              <a:ahLst/>
              <a:cxnLst/>
              <a:rect l="l" t="t" r="r" b="b"/>
              <a:pathLst>
                <a:path w="1461" h="2492" extrusionOk="0">
                  <a:moveTo>
                    <a:pt x="57" y="0"/>
                  </a:moveTo>
                  <a:cubicBezTo>
                    <a:pt x="39" y="0"/>
                    <a:pt x="19" y="9"/>
                    <a:pt x="8" y="26"/>
                  </a:cubicBezTo>
                  <a:cubicBezTo>
                    <a:pt x="1" y="55"/>
                    <a:pt x="16" y="78"/>
                    <a:pt x="38" y="93"/>
                  </a:cubicBezTo>
                  <a:cubicBezTo>
                    <a:pt x="38" y="93"/>
                    <a:pt x="321" y="212"/>
                    <a:pt x="619" y="562"/>
                  </a:cubicBezTo>
                  <a:cubicBezTo>
                    <a:pt x="902" y="882"/>
                    <a:pt x="1252" y="1471"/>
                    <a:pt x="1364" y="2446"/>
                  </a:cubicBezTo>
                  <a:cubicBezTo>
                    <a:pt x="1364" y="2476"/>
                    <a:pt x="1386" y="2491"/>
                    <a:pt x="1409" y="2491"/>
                  </a:cubicBezTo>
                  <a:lnTo>
                    <a:pt x="1416" y="2491"/>
                  </a:lnTo>
                  <a:cubicBezTo>
                    <a:pt x="1446" y="2491"/>
                    <a:pt x="1461" y="2461"/>
                    <a:pt x="1461" y="2439"/>
                  </a:cubicBezTo>
                  <a:cubicBezTo>
                    <a:pt x="1245" y="502"/>
                    <a:pt x="120" y="26"/>
                    <a:pt x="75" y="3"/>
                  </a:cubicBezTo>
                  <a:cubicBezTo>
                    <a:pt x="70" y="1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6" name="Google Shape;1936;p16"/>
          <p:cNvGrpSpPr/>
          <p:nvPr/>
        </p:nvGrpSpPr>
        <p:grpSpPr>
          <a:xfrm>
            <a:off x="336171" y="200780"/>
            <a:ext cx="564061" cy="882274"/>
            <a:chOff x="8050860" y="434475"/>
            <a:chExt cx="294380" cy="460501"/>
          </a:xfrm>
        </p:grpSpPr>
        <p:sp>
          <p:nvSpPr>
            <p:cNvPr id="1937" name="Google Shape;1937;p16"/>
            <p:cNvSpPr/>
            <p:nvPr/>
          </p:nvSpPr>
          <p:spPr>
            <a:xfrm>
              <a:off x="8063344" y="453200"/>
              <a:ext cx="281896" cy="428870"/>
            </a:xfrm>
            <a:custGeom>
              <a:avLst/>
              <a:gdLst/>
              <a:ahLst/>
              <a:cxnLst/>
              <a:rect l="l" t="t" r="r" b="b"/>
              <a:pathLst>
                <a:path w="5871" h="8932" extrusionOk="0">
                  <a:moveTo>
                    <a:pt x="5431" y="634"/>
                  </a:moveTo>
                  <a:lnTo>
                    <a:pt x="4261" y="31"/>
                  </a:lnTo>
                  <a:cubicBezTo>
                    <a:pt x="3748" y="1"/>
                    <a:pt x="2720" y="597"/>
                    <a:pt x="1327" y="3308"/>
                  </a:cubicBezTo>
                  <a:cubicBezTo>
                    <a:pt x="209" y="5491"/>
                    <a:pt x="31" y="8277"/>
                    <a:pt x="31" y="8277"/>
                  </a:cubicBezTo>
                  <a:cubicBezTo>
                    <a:pt x="1" y="8329"/>
                    <a:pt x="239" y="8507"/>
                    <a:pt x="567" y="8679"/>
                  </a:cubicBezTo>
                  <a:cubicBezTo>
                    <a:pt x="887" y="8843"/>
                    <a:pt x="1178" y="8932"/>
                    <a:pt x="1200" y="8880"/>
                  </a:cubicBezTo>
                  <a:cubicBezTo>
                    <a:pt x="1200" y="8880"/>
                    <a:pt x="3360" y="7107"/>
                    <a:pt x="4485" y="4925"/>
                  </a:cubicBezTo>
                  <a:cubicBezTo>
                    <a:pt x="5870" y="2213"/>
                    <a:pt x="5751" y="1029"/>
                    <a:pt x="5431" y="63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6"/>
            <p:cNvSpPr/>
            <p:nvPr/>
          </p:nvSpPr>
          <p:spPr>
            <a:xfrm>
              <a:off x="8113806" y="434475"/>
              <a:ext cx="154512" cy="166852"/>
            </a:xfrm>
            <a:custGeom>
              <a:avLst/>
              <a:gdLst/>
              <a:ahLst/>
              <a:cxnLst/>
              <a:rect l="l" t="t" r="r" b="b"/>
              <a:pathLst>
                <a:path w="3218" h="3475" extrusionOk="0">
                  <a:moveTo>
                    <a:pt x="3115" y="1"/>
                  </a:moveTo>
                  <a:cubicBezTo>
                    <a:pt x="2658" y="1"/>
                    <a:pt x="1558" y="399"/>
                    <a:pt x="8" y="3423"/>
                  </a:cubicBezTo>
                  <a:cubicBezTo>
                    <a:pt x="0" y="3437"/>
                    <a:pt x="8" y="3460"/>
                    <a:pt x="22" y="3467"/>
                  </a:cubicBezTo>
                  <a:cubicBezTo>
                    <a:pt x="30" y="3475"/>
                    <a:pt x="37" y="3475"/>
                    <a:pt x="37" y="3475"/>
                  </a:cubicBezTo>
                  <a:cubicBezTo>
                    <a:pt x="52" y="3475"/>
                    <a:pt x="67" y="3467"/>
                    <a:pt x="75" y="3452"/>
                  </a:cubicBezTo>
                  <a:cubicBezTo>
                    <a:pt x="485" y="2654"/>
                    <a:pt x="1911" y="76"/>
                    <a:pt x="3120" y="76"/>
                  </a:cubicBezTo>
                  <a:cubicBezTo>
                    <a:pt x="3140" y="76"/>
                    <a:pt x="3160" y="77"/>
                    <a:pt x="3181" y="78"/>
                  </a:cubicBezTo>
                  <a:cubicBezTo>
                    <a:pt x="3196" y="78"/>
                    <a:pt x="3218" y="63"/>
                    <a:pt x="3218" y="41"/>
                  </a:cubicBezTo>
                  <a:cubicBezTo>
                    <a:pt x="3218" y="19"/>
                    <a:pt x="3203" y="4"/>
                    <a:pt x="3181" y="4"/>
                  </a:cubicBezTo>
                  <a:cubicBezTo>
                    <a:pt x="3160" y="2"/>
                    <a:pt x="3138" y="1"/>
                    <a:pt x="3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6"/>
            <p:cNvSpPr/>
            <p:nvPr/>
          </p:nvSpPr>
          <p:spPr>
            <a:xfrm>
              <a:off x="8216411" y="553741"/>
              <a:ext cx="128824" cy="247901"/>
            </a:xfrm>
            <a:custGeom>
              <a:avLst/>
              <a:gdLst/>
              <a:ahLst/>
              <a:cxnLst/>
              <a:rect l="l" t="t" r="r" b="b"/>
              <a:pathLst>
                <a:path w="2683" h="5163" extrusionOk="0">
                  <a:moveTo>
                    <a:pt x="2645" y="0"/>
                  </a:moveTo>
                  <a:cubicBezTo>
                    <a:pt x="2623" y="0"/>
                    <a:pt x="2608" y="15"/>
                    <a:pt x="2600" y="30"/>
                  </a:cubicBezTo>
                  <a:cubicBezTo>
                    <a:pt x="2459" y="827"/>
                    <a:pt x="2087" y="1810"/>
                    <a:pt x="1491" y="2965"/>
                  </a:cubicBezTo>
                  <a:cubicBezTo>
                    <a:pt x="1141" y="3650"/>
                    <a:pt x="641" y="4372"/>
                    <a:pt x="16" y="5095"/>
                  </a:cubicBezTo>
                  <a:cubicBezTo>
                    <a:pt x="1" y="5110"/>
                    <a:pt x="8" y="5140"/>
                    <a:pt x="23" y="5147"/>
                  </a:cubicBezTo>
                  <a:cubicBezTo>
                    <a:pt x="31" y="5155"/>
                    <a:pt x="38" y="5162"/>
                    <a:pt x="46" y="5162"/>
                  </a:cubicBezTo>
                  <a:cubicBezTo>
                    <a:pt x="53" y="5162"/>
                    <a:pt x="68" y="5155"/>
                    <a:pt x="75" y="5147"/>
                  </a:cubicBezTo>
                  <a:cubicBezTo>
                    <a:pt x="701" y="4417"/>
                    <a:pt x="1200" y="3695"/>
                    <a:pt x="1558" y="2994"/>
                  </a:cubicBezTo>
                  <a:cubicBezTo>
                    <a:pt x="2154" y="1840"/>
                    <a:pt x="2526" y="849"/>
                    <a:pt x="2675" y="45"/>
                  </a:cubicBezTo>
                  <a:cubicBezTo>
                    <a:pt x="2682" y="30"/>
                    <a:pt x="2668" y="7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6"/>
            <p:cNvSpPr/>
            <p:nvPr/>
          </p:nvSpPr>
          <p:spPr>
            <a:xfrm>
              <a:off x="8050860" y="854691"/>
              <a:ext cx="110531" cy="40285"/>
            </a:xfrm>
            <a:custGeom>
              <a:avLst/>
              <a:gdLst/>
              <a:ahLst/>
              <a:cxnLst/>
              <a:rect l="l" t="t" r="r" b="b"/>
              <a:pathLst>
                <a:path w="2302" h="839" extrusionOk="0">
                  <a:moveTo>
                    <a:pt x="2264" y="0"/>
                  </a:moveTo>
                  <a:cubicBezTo>
                    <a:pt x="2253" y="0"/>
                    <a:pt x="2242" y="4"/>
                    <a:pt x="2235" y="11"/>
                  </a:cubicBezTo>
                  <a:cubicBezTo>
                    <a:pt x="1743" y="473"/>
                    <a:pt x="1393" y="756"/>
                    <a:pt x="1386" y="764"/>
                  </a:cubicBezTo>
                  <a:cubicBezTo>
                    <a:pt x="1380" y="766"/>
                    <a:pt x="1373" y="767"/>
                    <a:pt x="1362" y="767"/>
                  </a:cubicBezTo>
                  <a:cubicBezTo>
                    <a:pt x="1280" y="767"/>
                    <a:pt x="1039" y="689"/>
                    <a:pt x="715" y="518"/>
                  </a:cubicBezTo>
                  <a:cubicBezTo>
                    <a:pt x="358" y="339"/>
                    <a:pt x="149" y="175"/>
                    <a:pt x="134" y="123"/>
                  </a:cubicBezTo>
                  <a:cubicBezTo>
                    <a:pt x="142" y="108"/>
                    <a:pt x="134" y="86"/>
                    <a:pt x="119" y="78"/>
                  </a:cubicBezTo>
                  <a:cubicBezTo>
                    <a:pt x="113" y="76"/>
                    <a:pt x="107" y="75"/>
                    <a:pt x="102" y="75"/>
                  </a:cubicBezTo>
                  <a:cubicBezTo>
                    <a:pt x="86" y="75"/>
                    <a:pt x="73" y="82"/>
                    <a:pt x="67" y="93"/>
                  </a:cubicBezTo>
                  <a:cubicBezTo>
                    <a:pt x="0" y="227"/>
                    <a:pt x="566" y="525"/>
                    <a:pt x="685" y="585"/>
                  </a:cubicBezTo>
                  <a:cubicBezTo>
                    <a:pt x="864" y="682"/>
                    <a:pt x="1035" y="749"/>
                    <a:pt x="1170" y="793"/>
                  </a:cubicBezTo>
                  <a:cubicBezTo>
                    <a:pt x="1266" y="831"/>
                    <a:pt x="1326" y="838"/>
                    <a:pt x="1363" y="838"/>
                  </a:cubicBezTo>
                  <a:cubicBezTo>
                    <a:pt x="1408" y="838"/>
                    <a:pt x="1430" y="823"/>
                    <a:pt x="1438" y="808"/>
                  </a:cubicBezTo>
                  <a:cubicBezTo>
                    <a:pt x="1482" y="771"/>
                    <a:pt x="1825" y="503"/>
                    <a:pt x="2287" y="63"/>
                  </a:cubicBezTo>
                  <a:cubicBezTo>
                    <a:pt x="2302" y="49"/>
                    <a:pt x="2302" y="26"/>
                    <a:pt x="2287" y="11"/>
                  </a:cubicBezTo>
                  <a:cubicBezTo>
                    <a:pt x="2283" y="4"/>
                    <a:pt x="2274" y="0"/>
                    <a:pt x="2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6"/>
            <p:cNvSpPr/>
            <p:nvPr/>
          </p:nvSpPr>
          <p:spPr>
            <a:xfrm>
              <a:off x="8256503" y="505103"/>
              <a:ext cx="76584" cy="41533"/>
            </a:xfrm>
            <a:custGeom>
              <a:avLst/>
              <a:gdLst/>
              <a:ahLst/>
              <a:cxnLst/>
              <a:rect l="l" t="t" r="r" b="b"/>
              <a:pathLst>
                <a:path w="1595" h="865" extrusionOk="0">
                  <a:moveTo>
                    <a:pt x="37" y="0"/>
                  </a:moveTo>
                  <a:lnTo>
                    <a:pt x="0" y="67"/>
                  </a:lnTo>
                  <a:lnTo>
                    <a:pt x="1557" y="864"/>
                  </a:lnTo>
                  <a:lnTo>
                    <a:pt x="1594" y="79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6"/>
            <p:cNvSpPr/>
            <p:nvPr/>
          </p:nvSpPr>
          <p:spPr>
            <a:xfrm>
              <a:off x="8245748" y="526517"/>
              <a:ext cx="82298" cy="44798"/>
            </a:xfrm>
            <a:custGeom>
              <a:avLst/>
              <a:gdLst/>
              <a:ahLst/>
              <a:cxnLst/>
              <a:rect l="l" t="t" r="r" b="b"/>
              <a:pathLst>
                <a:path w="1714" h="933" extrusionOk="0">
                  <a:moveTo>
                    <a:pt x="38" y="1"/>
                  </a:moveTo>
                  <a:lnTo>
                    <a:pt x="1" y="68"/>
                  </a:lnTo>
                  <a:lnTo>
                    <a:pt x="1677" y="932"/>
                  </a:lnTo>
                  <a:lnTo>
                    <a:pt x="1714" y="85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6"/>
            <p:cNvSpPr/>
            <p:nvPr/>
          </p:nvSpPr>
          <p:spPr>
            <a:xfrm>
              <a:off x="8234657" y="547643"/>
              <a:ext cx="86619" cy="47247"/>
            </a:xfrm>
            <a:custGeom>
              <a:avLst/>
              <a:gdLst/>
              <a:ahLst/>
              <a:cxnLst/>
              <a:rect l="l" t="t" r="r" b="b"/>
              <a:pathLst>
                <a:path w="1804" h="984" extrusionOk="0">
                  <a:moveTo>
                    <a:pt x="38" y="0"/>
                  </a:moveTo>
                  <a:lnTo>
                    <a:pt x="1" y="75"/>
                  </a:lnTo>
                  <a:lnTo>
                    <a:pt x="1766" y="984"/>
                  </a:lnTo>
                  <a:lnTo>
                    <a:pt x="1803" y="90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6"/>
            <p:cNvSpPr/>
            <p:nvPr/>
          </p:nvSpPr>
          <p:spPr>
            <a:xfrm>
              <a:off x="8223565" y="569106"/>
              <a:ext cx="89500" cy="48303"/>
            </a:xfrm>
            <a:custGeom>
              <a:avLst/>
              <a:gdLst/>
              <a:ahLst/>
              <a:cxnLst/>
              <a:rect l="l" t="t" r="r" b="b"/>
              <a:pathLst>
                <a:path w="1864" h="1006" extrusionOk="0">
                  <a:moveTo>
                    <a:pt x="38" y="0"/>
                  </a:moveTo>
                  <a:lnTo>
                    <a:pt x="1" y="75"/>
                  </a:lnTo>
                  <a:lnTo>
                    <a:pt x="1826" y="1006"/>
                  </a:lnTo>
                  <a:lnTo>
                    <a:pt x="1863" y="93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6"/>
            <p:cNvSpPr/>
            <p:nvPr/>
          </p:nvSpPr>
          <p:spPr>
            <a:xfrm>
              <a:off x="8212858" y="590568"/>
              <a:ext cx="91229" cy="49407"/>
            </a:xfrm>
            <a:custGeom>
              <a:avLst/>
              <a:gdLst/>
              <a:ahLst/>
              <a:cxnLst/>
              <a:rect l="l" t="t" r="r" b="b"/>
              <a:pathLst>
                <a:path w="1900" h="1029" extrusionOk="0">
                  <a:moveTo>
                    <a:pt x="38" y="0"/>
                  </a:moveTo>
                  <a:lnTo>
                    <a:pt x="0" y="75"/>
                  </a:lnTo>
                  <a:lnTo>
                    <a:pt x="1863" y="1028"/>
                  </a:lnTo>
                  <a:lnTo>
                    <a:pt x="1900" y="95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6"/>
            <p:cNvSpPr/>
            <p:nvPr/>
          </p:nvSpPr>
          <p:spPr>
            <a:xfrm>
              <a:off x="8201767" y="612030"/>
              <a:ext cx="92333" cy="49744"/>
            </a:xfrm>
            <a:custGeom>
              <a:avLst/>
              <a:gdLst/>
              <a:ahLst/>
              <a:cxnLst/>
              <a:rect l="l" t="t" r="r" b="b"/>
              <a:pathLst>
                <a:path w="1923" h="1036" extrusionOk="0">
                  <a:moveTo>
                    <a:pt x="38" y="0"/>
                  </a:moveTo>
                  <a:lnTo>
                    <a:pt x="0" y="67"/>
                  </a:lnTo>
                  <a:lnTo>
                    <a:pt x="1885" y="1036"/>
                  </a:lnTo>
                  <a:lnTo>
                    <a:pt x="1922" y="96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6"/>
            <p:cNvSpPr/>
            <p:nvPr/>
          </p:nvSpPr>
          <p:spPr>
            <a:xfrm>
              <a:off x="8190676" y="633492"/>
              <a:ext cx="93053" cy="50080"/>
            </a:xfrm>
            <a:custGeom>
              <a:avLst/>
              <a:gdLst/>
              <a:ahLst/>
              <a:cxnLst/>
              <a:rect l="l" t="t" r="r" b="b"/>
              <a:pathLst>
                <a:path w="1938" h="1043" extrusionOk="0">
                  <a:moveTo>
                    <a:pt x="38" y="0"/>
                  </a:moveTo>
                  <a:lnTo>
                    <a:pt x="1" y="67"/>
                  </a:lnTo>
                  <a:lnTo>
                    <a:pt x="1900" y="1043"/>
                  </a:lnTo>
                  <a:lnTo>
                    <a:pt x="1937" y="96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6"/>
            <p:cNvSpPr/>
            <p:nvPr/>
          </p:nvSpPr>
          <p:spPr>
            <a:xfrm>
              <a:off x="8179969" y="654954"/>
              <a:ext cx="92669" cy="50080"/>
            </a:xfrm>
            <a:custGeom>
              <a:avLst/>
              <a:gdLst/>
              <a:ahLst/>
              <a:cxnLst/>
              <a:rect l="l" t="t" r="r" b="b"/>
              <a:pathLst>
                <a:path w="1930" h="1043" extrusionOk="0">
                  <a:moveTo>
                    <a:pt x="37" y="0"/>
                  </a:moveTo>
                  <a:lnTo>
                    <a:pt x="0" y="67"/>
                  </a:lnTo>
                  <a:lnTo>
                    <a:pt x="1892" y="1043"/>
                  </a:lnTo>
                  <a:lnTo>
                    <a:pt x="1929" y="96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6"/>
            <p:cNvSpPr/>
            <p:nvPr/>
          </p:nvSpPr>
          <p:spPr>
            <a:xfrm>
              <a:off x="8168878" y="676032"/>
              <a:ext cx="91229" cy="49407"/>
            </a:xfrm>
            <a:custGeom>
              <a:avLst/>
              <a:gdLst/>
              <a:ahLst/>
              <a:cxnLst/>
              <a:rect l="l" t="t" r="r" b="b"/>
              <a:pathLst>
                <a:path w="1900" h="1029" extrusionOk="0">
                  <a:moveTo>
                    <a:pt x="37" y="1"/>
                  </a:moveTo>
                  <a:lnTo>
                    <a:pt x="0" y="75"/>
                  </a:lnTo>
                  <a:lnTo>
                    <a:pt x="1862" y="1028"/>
                  </a:lnTo>
                  <a:lnTo>
                    <a:pt x="1900" y="961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6"/>
            <p:cNvSpPr/>
            <p:nvPr/>
          </p:nvSpPr>
          <p:spPr>
            <a:xfrm>
              <a:off x="8157787" y="697494"/>
              <a:ext cx="88732" cy="48351"/>
            </a:xfrm>
            <a:custGeom>
              <a:avLst/>
              <a:gdLst/>
              <a:ahLst/>
              <a:cxnLst/>
              <a:rect l="l" t="t" r="r" b="b"/>
              <a:pathLst>
                <a:path w="1848" h="1007" extrusionOk="0">
                  <a:moveTo>
                    <a:pt x="38" y="0"/>
                  </a:moveTo>
                  <a:lnTo>
                    <a:pt x="0" y="75"/>
                  </a:lnTo>
                  <a:lnTo>
                    <a:pt x="1818" y="1006"/>
                  </a:lnTo>
                  <a:lnTo>
                    <a:pt x="1848" y="93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6"/>
            <p:cNvSpPr/>
            <p:nvPr/>
          </p:nvSpPr>
          <p:spPr>
            <a:xfrm>
              <a:off x="8146695" y="718957"/>
              <a:ext cx="85515" cy="46190"/>
            </a:xfrm>
            <a:custGeom>
              <a:avLst/>
              <a:gdLst/>
              <a:ahLst/>
              <a:cxnLst/>
              <a:rect l="l" t="t" r="r" b="b"/>
              <a:pathLst>
                <a:path w="1781" h="962" extrusionOk="0">
                  <a:moveTo>
                    <a:pt x="38" y="0"/>
                  </a:moveTo>
                  <a:lnTo>
                    <a:pt x="0" y="67"/>
                  </a:lnTo>
                  <a:lnTo>
                    <a:pt x="1743" y="961"/>
                  </a:lnTo>
                  <a:lnTo>
                    <a:pt x="1781" y="89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6"/>
            <p:cNvSpPr/>
            <p:nvPr/>
          </p:nvSpPr>
          <p:spPr>
            <a:xfrm>
              <a:off x="8135940" y="740419"/>
              <a:ext cx="81241" cy="44030"/>
            </a:xfrm>
            <a:custGeom>
              <a:avLst/>
              <a:gdLst/>
              <a:ahLst/>
              <a:cxnLst/>
              <a:rect l="l" t="t" r="r" b="b"/>
              <a:pathLst>
                <a:path w="1692" h="917" extrusionOk="0">
                  <a:moveTo>
                    <a:pt x="38" y="0"/>
                  </a:moveTo>
                  <a:lnTo>
                    <a:pt x="1" y="67"/>
                  </a:lnTo>
                  <a:lnTo>
                    <a:pt x="1655" y="916"/>
                  </a:lnTo>
                  <a:lnTo>
                    <a:pt x="1692" y="84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6"/>
            <p:cNvSpPr/>
            <p:nvPr/>
          </p:nvSpPr>
          <p:spPr>
            <a:xfrm>
              <a:off x="8124849" y="761497"/>
              <a:ext cx="76632" cy="41917"/>
            </a:xfrm>
            <a:custGeom>
              <a:avLst/>
              <a:gdLst/>
              <a:ahLst/>
              <a:cxnLst/>
              <a:rect l="l" t="t" r="r" b="b"/>
              <a:pathLst>
                <a:path w="1596" h="873" extrusionOk="0">
                  <a:moveTo>
                    <a:pt x="38" y="1"/>
                  </a:moveTo>
                  <a:lnTo>
                    <a:pt x="1" y="75"/>
                  </a:lnTo>
                  <a:lnTo>
                    <a:pt x="1558" y="872"/>
                  </a:lnTo>
                  <a:lnTo>
                    <a:pt x="1595" y="805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4" name="Google Shape;1954;p16"/>
          <p:cNvGrpSpPr/>
          <p:nvPr/>
        </p:nvGrpSpPr>
        <p:grpSpPr>
          <a:xfrm rot="-10094461" flipH="1">
            <a:off x="8304877" y="-410194"/>
            <a:ext cx="1075548" cy="1220717"/>
            <a:chOff x="1658700" y="296075"/>
            <a:chExt cx="702312" cy="797094"/>
          </a:xfrm>
        </p:grpSpPr>
        <p:sp>
          <p:nvSpPr>
            <p:cNvPr id="1955" name="Google Shape;1955;p16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6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7" name="Google Shape;1957;p16"/>
          <p:cNvSpPr/>
          <p:nvPr/>
        </p:nvSpPr>
        <p:spPr>
          <a:xfrm rot="6948239" flipH="1">
            <a:off x="7508714" y="204300"/>
            <a:ext cx="146108" cy="157504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16"/>
          <p:cNvSpPr/>
          <p:nvPr/>
        </p:nvSpPr>
        <p:spPr>
          <a:xfrm rot="7569485" flipH="1">
            <a:off x="8716266" y="1524788"/>
            <a:ext cx="105073" cy="128667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16"/>
          <p:cNvSpPr/>
          <p:nvPr/>
        </p:nvSpPr>
        <p:spPr>
          <a:xfrm rot="3261688" flipH="1">
            <a:off x="7367314" y="4656663"/>
            <a:ext cx="146108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0" name="Google Shape;1960;p16"/>
          <p:cNvSpPr/>
          <p:nvPr/>
        </p:nvSpPr>
        <p:spPr>
          <a:xfrm rot="-3209966" flipH="1">
            <a:off x="1725279" y="291387"/>
            <a:ext cx="105075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1" name="Google Shape;1961;p16"/>
          <p:cNvGrpSpPr/>
          <p:nvPr/>
        </p:nvGrpSpPr>
        <p:grpSpPr>
          <a:xfrm rot="4401054">
            <a:off x="-724959" y="4333604"/>
            <a:ext cx="1849125" cy="1199466"/>
            <a:chOff x="2667698" y="302121"/>
            <a:chExt cx="1173404" cy="761148"/>
          </a:xfrm>
        </p:grpSpPr>
        <p:sp>
          <p:nvSpPr>
            <p:cNvPr id="1962" name="Google Shape;1962;p16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6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6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6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6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6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6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6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6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6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6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6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6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6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6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6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6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6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6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6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6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6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6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6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6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6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6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6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6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6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6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6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6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6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6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6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6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6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6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6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6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6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6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6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6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6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20">
    <p:bg>
      <p:bgPr>
        <a:solidFill>
          <a:schemeClr val="dk1"/>
        </a:solidFill>
        <a:effectLst/>
      </p:bgPr>
    </p:bg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Google Shape;2077;p18"/>
          <p:cNvSpPr txBox="1">
            <a:spLocks noGrp="1"/>
          </p:cNvSpPr>
          <p:nvPr>
            <p:ph type="title"/>
          </p:nvPr>
        </p:nvSpPr>
        <p:spPr>
          <a:xfrm>
            <a:off x="713100" y="532111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078" name="Google Shape;2078;p18"/>
          <p:cNvSpPr txBox="1">
            <a:spLocks noGrp="1"/>
          </p:cNvSpPr>
          <p:nvPr>
            <p:ph type="subTitle" idx="1"/>
          </p:nvPr>
        </p:nvSpPr>
        <p:spPr>
          <a:xfrm>
            <a:off x="895222" y="3337975"/>
            <a:ext cx="22929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solidFill>
                  <a:schemeClr val="lt1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2079" name="Google Shape;2079;p18"/>
          <p:cNvSpPr txBox="1">
            <a:spLocks noGrp="1"/>
          </p:cNvSpPr>
          <p:nvPr>
            <p:ph type="subTitle" idx="2"/>
          </p:nvPr>
        </p:nvSpPr>
        <p:spPr>
          <a:xfrm>
            <a:off x="895226" y="3730826"/>
            <a:ext cx="2292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0" name="Google Shape;2080;p18"/>
          <p:cNvSpPr txBox="1">
            <a:spLocks noGrp="1"/>
          </p:cNvSpPr>
          <p:nvPr>
            <p:ph type="subTitle" idx="3"/>
          </p:nvPr>
        </p:nvSpPr>
        <p:spPr>
          <a:xfrm>
            <a:off x="3425550" y="3633250"/>
            <a:ext cx="22929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solidFill>
                  <a:schemeClr val="lt1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2081" name="Google Shape;2081;p18"/>
          <p:cNvSpPr txBox="1">
            <a:spLocks noGrp="1"/>
          </p:cNvSpPr>
          <p:nvPr>
            <p:ph type="subTitle" idx="4"/>
          </p:nvPr>
        </p:nvSpPr>
        <p:spPr>
          <a:xfrm>
            <a:off x="3425553" y="4026101"/>
            <a:ext cx="2292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2" name="Google Shape;2082;p18"/>
          <p:cNvSpPr txBox="1">
            <a:spLocks noGrp="1"/>
          </p:cNvSpPr>
          <p:nvPr>
            <p:ph type="subTitle" idx="5"/>
          </p:nvPr>
        </p:nvSpPr>
        <p:spPr>
          <a:xfrm>
            <a:off x="5955876" y="3337975"/>
            <a:ext cx="22929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solidFill>
                  <a:schemeClr val="lt1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2083" name="Google Shape;2083;p18"/>
          <p:cNvSpPr txBox="1">
            <a:spLocks noGrp="1"/>
          </p:cNvSpPr>
          <p:nvPr>
            <p:ph type="subTitle" idx="6"/>
          </p:nvPr>
        </p:nvSpPr>
        <p:spPr>
          <a:xfrm>
            <a:off x="5955878" y="3730826"/>
            <a:ext cx="2292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4" name="Google Shape;2084;p18"/>
          <p:cNvSpPr/>
          <p:nvPr/>
        </p:nvSpPr>
        <p:spPr>
          <a:xfrm flipH="1">
            <a:off x="-30752" y="-123974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18"/>
          <p:cNvSpPr/>
          <p:nvPr/>
        </p:nvSpPr>
        <p:spPr>
          <a:xfrm rot="-3209966" flipH="1">
            <a:off x="1289404" y="399262"/>
            <a:ext cx="105075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18"/>
          <p:cNvSpPr/>
          <p:nvPr/>
        </p:nvSpPr>
        <p:spPr>
          <a:xfrm rot="6948239" flipH="1">
            <a:off x="7508714" y="204300"/>
            <a:ext cx="146108" cy="157504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7" name="Google Shape;2087;p18"/>
          <p:cNvGrpSpPr/>
          <p:nvPr/>
        </p:nvGrpSpPr>
        <p:grpSpPr>
          <a:xfrm rot="-10094461" flipH="1">
            <a:off x="8304877" y="-410194"/>
            <a:ext cx="1075548" cy="1220717"/>
            <a:chOff x="1658700" y="296075"/>
            <a:chExt cx="702312" cy="797094"/>
          </a:xfrm>
        </p:grpSpPr>
        <p:sp>
          <p:nvSpPr>
            <p:cNvPr id="2088" name="Google Shape;2088;p18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8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18"/>
          <p:cNvSpPr/>
          <p:nvPr/>
        </p:nvSpPr>
        <p:spPr>
          <a:xfrm rot="7569485" flipH="1">
            <a:off x="8668641" y="1389688"/>
            <a:ext cx="105073" cy="128667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18"/>
          <p:cNvSpPr/>
          <p:nvPr/>
        </p:nvSpPr>
        <p:spPr>
          <a:xfrm rot="9190166" flipH="1">
            <a:off x="299403" y="3355199"/>
            <a:ext cx="105075" cy="128667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2" name="Google Shape;2092;p18"/>
          <p:cNvGrpSpPr/>
          <p:nvPr/>
        </p:nvGrpSpPr>
        <p:grpSpPr>
          <a:xfrm rot="3986085">
            <a:off x="-948631" y="4312943"/>
            <a:ext cx="1849067" cy="1199428"/>
            <a:chOff x="2667698" y="302121"/>
            <a:chExt cx="1173404" cy="761148"/>
          </a:xfrm>
        </p:grpSpPr>
        <p:sp>
          <p:nvSpPr>
            <p:cNvPr id="2093" name="Google Shape;2093;p18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8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8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8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8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8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8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8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8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8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8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8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8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8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8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8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8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8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8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8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8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8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8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8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8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8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8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8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8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8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8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8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8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8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8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8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8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8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8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8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8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8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8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8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8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8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9" name="Google Shape;2139;p18"/>
          <p:cNvGrpSpPr/>
          <p:nvPr/>
        </p:nvGrpSpPr>
        <p:grpSpPr>
          <a:xfrm rot="-2700000" flipH="1">
            <a:off x="-237945" y="4623192"/>
            <a:ext cx="1849118" cy="1199462"/>
            <a:chOff x="2667698" y="302121"/>
            <a:chExt cx="1173404" cy="761148"/>
          </a:xfrm>
        </p:grpSpPr>
        <p:sp>
          <p:nvSpPr>
            <p:cNvPr id="2140" name="Google Shape;2140;p18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8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8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8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8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8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8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8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8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8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8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8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8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8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8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8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8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8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8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8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8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8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8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8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8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8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8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8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8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8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8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8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8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8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8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8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8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8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8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8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8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8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8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8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8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8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6" name="Google Shape;2186;p18"/>
          <p:cNvSpPr/>
          <p:nvPr/>
        </p:nvSpPr>
        <p:spPr>
          <a:xfrm rot="5400134" flipH="1">
            <a:off x="7717989" y="4685237"/>
            <a:ext cx="146109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7" name="Google Shape;2187;p18"/>
          <p:cNvSpPr/>
          <p:nvPr/>
        </p:nvSpPr>
        <p:spPr>
          <a:xfrm rot="9947217" flipH="1">
            <a:off x="2099752" y="4798877"/>
            <a:ext cx="160396" cy="135536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8" name="Google Shape;2188;p18"/>
          <p:cNvSpPr/>
          <p:nvPr/>
        </p:nvSpPr>
        <p:spPr>
          <a:xfrm rot="10800000" flipH="1">
            <a:off x="5272184" y="3193576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6">
    <p:bg>
      <p:bgPr>
        <a:solidFill>
          <a:schemeClr val="dk1"/>
        </a:solidFill>
        <a:effectLst/>
      </p:bgPr>
    </p:bg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20"/>
          <p:cNvSpPr txBox="1">
            <a:spLocks noGrp="1"/>
          </p:cNvSpPr>
          <p:nvPr>
            <p:ph type="title"/>
          </p:nvPr>
        </p:nvSpPr>
        <p:spPr>
          <a:xfrm>
            <a:off x="713100" y="532111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5" name="Google Shape;2225;p20"/>
          <p:cNvSpPr txBox="1">
            <a:spLocks noGrp="1"/>
          </p:cNvSpPr>
          <p:nvPr>
            <p:ph type="subTitle" idx="1"/>
          </p:nvPr>
        </p:nvSpPr>
        <p:spPr>
          <a:xfrm>
            <a:off x="1897448" y="1438561"/>
            <a:ext cx="22929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solidFill>
                  <a:schemeClr val="lt1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2226" name="Google Shape;2226;p20"/>
          <p:cNvSpPr txBox="1">
            <a:spLocks noGrp="1"/>
          </p:cNvSpPr>
          <p:nvPr>
            <p:ph type="subTitle" idx="2"/>
          </p:nvPr>
        </p:nvSpPr>
        <p:spPr>
          <a:xfrm>
            <a:off x="1897452" y="1831352"/>
            <a:ext cx="22929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7" name="Google Shape;2227;p20"/>
          <p:cNvSpPr txBox="1">
            <a:spLocks noGrp="1"/>
          </p:cNvSpPr>
          <p:nvPr>
            <p:ph type="subTitle" idx="3"/>
          </p:nvPr>
        </p:nvSpPr>
        <p:spPr>
          <a:xfrm>
            <a:off x="1897448" y="2896526"/>
            <a:ext cx="22929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solidFill>
                  <a:schemeClr val="lt1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2228" name="Google Shape;2228;p20"/>
          <p:cNvSpPr txBox="1">
            <a:spLocks noGrp="1"/>
          </p:cNvSpPr>
          <p:nvPr>
            <p:ph type="subTitle" idx="4"/>
          </p:nvPr>
        </p:nvSpPr>
        <p:spPr>
          <a:xfrm>
            <a:off x="1897452" y="3289317"/>
            <a:ext cx="22929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9" name="Google Shape;2229;p20"/>
          <p:cNvSpPr txBox="1">
            <a:spLocks noGrp="1"/>
          </p:cNvSpPr>
          <p:nvPr>
            <p:ph type="subTitle" idx="5"/>
          </p:nvPr>
        </p:nvSpPr>
        <p:spPr>
          <a:xfrm>
            <a:off x="4953648" y="1438561"/>
            <a:ext cx="22929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solidFill>
                  <a:schemeClr val="lt1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2230" name="Google Shape;2230;p20"/>
          <p:cNvSpPr txBox="1">
            <a:spLocks noGrp="1"/>
          </p:cNvSpPr>
          <p:nvPr>
            <p:ph type="subTitle" idx="6"/>
          </p:nvPr>
        </p:nvSpPr>
        <p:spPr>
          <a:xfrm>
            <a:off x="4953652" y="1831352"/>
            <a:ext cx="22929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1" name="Google Shape;2231;p20"/>
          <p:cNvSpPr txBox="1">
            <a:spLocks noGrp="1"/>
          </p:cNvSpPr>
          <p:nvPr>
            <p:ph type="subTitle" idx="7"/>
          </p:nvPr>
        </p:nvSpPr>
        <p:spPr>
          <a:xfrm>
            <a:off x="4953648" y="2896526"/>
            <a:ext cx="22929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solidFill>
                  <a:schemeClr val="lt1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2232" name="Google Shape;2232;p20"/>
          <p:cNvSpPr txBox="1">
            <a:spLocks noGrp="1"/>
          </p:cNvSpPr>
          <p:nvPr>
            <p:ph type="subTitle" idx="8"/>
          </p:nvPr>
        </p:nvSpPr>
        <p:spPr>
          <a:xfrm>
            <a:off x="4953652" y="3289317"/>
            <a:ext cx="22929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3" name="Google Shape;2233;p20"/>
          <p:cNvSpPr/>
          <p:nvPr/>
        </p:nvSpPr>
        <p:spPr>
          <a:xfrm>
            <a:off x="239512" y="1569775"/>
            <a:ext cx="146109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4" name="Google Shape;2234;p20"/>
          <p:cNvGrpSpPr/>
          <p:nvPr/>
        </p:nvGrpSpPr>
        <p:grpSpPr>
          <a:xfrm rot="10094347">
            <a:off x="-153466" y="-290961"/>
            <a:ext cx="1064006" cy="1207539"/>
            <a:chOff x="1658700" y="296075"/>
            <a:chExt cx="702312" cy="797094"/>
          </a:xfrm>
        </p:grpSpPr>
        <p:sp>
          <p:nvSpPr>
            <p:cNvPr id="2235" name="Google Shape;2235;p20"/>
            <p:cNvSpPr/>
            <p:nvPr/>
          </p:nvSpPr>
          <p:spPr>
            <a:xfrm>
              <a:off x="1658700" y="296075"/>
              <a:ext cx="524032" cy="797094"/>
            </a:xfrm>
            <a:custGeom>
              <a:avLst/>
              <a:gdLst/>
              <a:ahLst/>
              <a:cxnLst/>
              <a:rect l="l" t="t" r="r" b="b"/>
              <a:pathLst>
                <a:path w="7948" h="12090" extrusionOk="0">
                  <a:moveTo>
                    <a:pt x="7650" y="11441"/>
                  </a:moveTo>
                  <a:cubicBezTo>
                    <a:pt x="7732" y="11352"/>
                    <a:pt x="7859" y="11173"/>
                    <a:pt x="7896" y="10927"/>
                  </a:cubicBezTo>
                  <a:cubicBezTo>
                    <a:pt x="7948" y="10622"/>
                    <a:pt x="7866" y="10220"/>
                    <a:pt x="7486" y="9750"/>
                  </a:cubicBezTo>
                  <a:cubicBezTo>
                    <a:pt x="7285" y="9497"/>
                    <a:pt x="7158" y="9318"/>
                    <a:pt x="7076" y="9184"/>
                  </a:cubicBezTo>
                  <a:cubicBezTo>
                    <a:pt x="6965" y="8998"/>
                    <a:pt x="6957" y="8909"/>
                    <a:pt x="7047" y="8864"/>
                  </a:cubicBezTo>
                  <a:cubicBezTo>
                    <a:pt x="6987" y="8797"/>
                    <a:pt x="6898" y="8670"/>
                    <a:pt x="6853" y="8611"/>
                  </a:cubicBezTo>
                  <a:cubicBezTo>
                    <a:pt x="6846" y="8603"/>
                    <a:pt x="6846" y="8596"/>
                    <a:pt x="6838" y="8596"/>
                  </a:cubicBezTo>
                  <a:cubicBezTo>
                    <a:pt x="6838" y="8588"/>
                    <a:pt x="6831" y="8588"/>
                    <a:pt x="6831" y="8581"/>
                  </a:cubicBezTo>
                  <a:cubicBezTo>
                    <a:pt x="6823" y="8574"/>
                    <a:pt x="6823" y="8566"/>
                    <a:pt x="6823" y="8566"/>
                  </a:cubicBezTo>
                  <a:cubicBezTo>
                    <a:pt x="6823" y="8574"/>
                    <a:pt x="6711" y="8425"/>
                    <a:pt x="6682" y="8380"/>
                  </a:cubicBezTo>
                  <a:cubicBezTo>
                    <a:pt x="6682" y="8380"/>
                    <a:pt x="6682" y="8372"/>
                    <a:pt x="6682" y="8372"/>
                  </a:cubicBezTo>
                  <a:cubicBezTo>
                    <a:pt x="6682" y="8372"/>
                    <a:pt x="6674" y="8365"/>
                    <a:pt x="6667" y="8350"/>
                  </a:cubicBezTo>
                  <a:cubicBezTo>
                    <a:pt x="6600" y="8261"/>
                    <a:pt x="6413" y="8007"/>
                    <a:pt x="6399" y="7985"/>
                  </a:cubicBezTo>
                  <a:cubicBezTo>
                    <a:pt x="6384" y="7955"/>
                    <a:pt x="6287" y="7806"/>
                    <a:pt x="6265" y="7769"/>
                  </a:cubicBezTo>
                  <a:cubicBezTo>
                    <a:pt x="6250" y="7739"/>
                    <a:pt x="6205" y="7672"/>
                    <a:pt x="6175" y="7620"/>
                  </a:cubicBezTo>
                  <a:cubicBezTo>
                    <a:pt x="6168" y="7605"/>
                    <a:pt x="6160" y="7590"/>
                    <a:pt x="6153" y="7583"/>
                  </a:cubicBezTo>
                  <a:cubicBezTo>
                    <a:pt x="6145" y="7568"/>
                    <a:pt x="6138" y="7553"/>
                    <a:pt x="6138" y="7546"/>
                  </a:cubicBezTo>
                  <a:cubicBezTo>
                    <a:pt x="6116" y="7501"/>
                    <a:pt x="6108" y="7449"/>
                    <a:pt x="6071" y="7389"/>
                  </a:cubicBezTo>
                  <a:cubicBezTo>
                    <a:pt x="5989" y="7270"/>
                    <a:pt x="5676" y="6667"/>
                    <a:pt x="5602" y="6503"/>
                  </a:cubicBezTo>
                  <a:cubicBezTo>
                    <a:pt x="5587" y="6480"/>
                    <a:pt x="5549" y="6399"/>
                    <a:pt x="5527" y="6346"/>
                  </a:cubicBezTo>
                  <a:cubicBezTo>
                    <a:pt x="5520" y="6324"/>
                    <a:pt x="5512" y="6317"/>
                    <a:pt x="5512" y="6302"/>
                  </a:cubicBezTo>
                  <a:cubicBezTo>
                    <a:pt x="5505" y="6294"/>
                    <a:pt x="5505" y="6279"/>
                    <a:pt x="5497" y="6264"/>
                  </a:cubicBezTo>
                  <a:cubicBezTo>
                    <a:pt x="5467" y="6190"/>
                    <a:pt x="5415" y="6071"/>
                    <a:pt x="5371" y="5974"/>
                  </a:cubicBezTo>
                  <a:cubicBezTo>
                    <a:pt x="5251" y="5669"/>
                    <a:pt x="5050" y="5274"/>
                    <a:pt x="5006" y="5132"/>
                  </a:cubicBezTo>
                  <a:cubicBezTo>
                    <a:pt x="4790" y="4641"/>
                    <a:pt x="4410" y="3650"/>
                    <a:pt x="3546" y="2577"/>
                  </a:cubicBezTo>
                  <a:cubicBezTo>
                    <a:pt x="3240" y="2168"/>
                    <a:pt x="2860" y="1750"/>
                    <a:pt x="2473" y="1371"/>
                  </a:cubicBezTo>
                  <a:cubicBezTo>
                    <a:pt x="1855" y="752"/>
                    <a:pt x="1229" y="231"/>
                    <a:pt x="849" y="0"/>
                  </a:cubicBezTo>
                  <a:cubicBezTo>
                    <a:pt x="983" y="119"/>
                    <a:pt x="1035" y="194"/>
                    <a:pt x="1073" y="253"/>
                  </a:cubicBezTo>
                  <a:cubicBezTo>
                    <a:pt x="1095" y="298"/>
                    <a:pt x="1110" y="335"/>
                    <a:pt x="1132" y="365"/>
                  </a:cubicBezTo>
                  <a:cubicBezTo>
                    <a:pt x="1453" y="857"/>
                    <a:pt x="1110" y="1475"/>
                    <a:pt x="782" y="2086"/>
                  </a:cubicBezTo>
                  <a:cubicBezTo>
                    <a:pt x="514" y="2585"/>
                    <a:pt x="194" y="3099"/>
                    <a:pt x="551" y="3710"/>
                  </a:cubicBezTo>
                  <a:cubicBezTo>
                    <a:pt x="834" y="4134"/>
                    <a:pt x="1304" y="4380"/>
                    <a:pt x="1803" y="4536"/>
                  </a:cubicBezTo>
                  <a:cubicBezTo>
                    <a:pt x="2212" y="4663"/>
                    <a:pt x="2637" y="4730"/>
                    <a:pt x="3009" y="4790"/>
                  </a:cubicBezTo>
                  <a:cubicBezTo>
                    <a:pt x="3859" y="4894"/>
                    <a:pt x="4469" y="5125"/>
                    <a:pt x="4335" y="5326"/>
                  </a:cubicBezTo>
                  <a:cubicBezTo>
                    <a:pt x="4037" y="5750"/>
                    <a:pt x="3292" y="5490"/>
                    <a:pt x="2384" y="5169"/>
                  </a:cubicBezTo>
                  <a:cubicBezTo>
                    <a:pt x="1497" y="4842"/>
                    <a:pt x="447" y="4462"/>
                    <a:pt x="164" y="4335"/>
                  </a:cubicBezTo>
                  <a:cubicBezTo>
                    <a:pt x="37" y="4559"/>
                    <a:pt x="75" y="5102"/>
                    <a:pt x="82" y="5363"/>
                  </a:cubicBezTo>
                  <a:cubicBezTo>
                    <a:pt x="82" y="5415"/>
                    <a:pt x="89" y="5415"/>
                    <a:pt x="89" y="5430"/>
                  </a:cubicBezTo>
                  <a:cubicBezTo>
                    <a:pt x="89" y="5467"/>
                    <a:pt x="75" y="5512"/>
                    <a:pt x="67" y="5572"/>
                  </a:cubicBezTo>
                  <a:cubicBezTo>
                    <a:pt x="0" y="6957"/>
                    <a:pt x="1281" y="6771"/>
                    <a:pt x="2339" y="6704"/>
                  </a:cubicBezTo>
                  <a:cubicBezTo>
                    <a:pt x="3427" y="6570"/>
                    <a:pt x="4298" y="6547"/>
                    <a:pt x="4328" y="6711"/>
                  </a:cubicBezTo>
                  <a:cubicBezTo>
                    <a:pt x="4298" y="6868"/>
                    <a:pt x="3680" y="6816"/>
                    <a:pt x="2846" y="6912"/>
                  </a:cubicBezTo>
                  <a:cubicBezTo>
                    <a:pt x="2019" y="6972"/>
                    <a:pt x="983" y="7181"/>
                    <a:pt x="425" y="7024"/>
                  </a:cubicBezTo>
                  <a:cubicBezTo>
                    <a:pt x="469" y="7471"/>
                    <a:pt x="894" y="8320"/>
                    <a:pt x="1155" y="8767"/>
                  </a:cubicBezTo>
                  <a:cubicBezTo>
                    <a:pt x="1237" y="8916"/>
                    <a:pt x="1199" y="8842"/>
                    <a:pt x="1244" y="8901"/>
                  </a:cubicBezTo>
                  <a:cubicBezTo>
                    <a:pt x="1259" y="8931"/>
                    <a:pt x="1326" y="9043"/>
                    <a:pt x="1348" y="9073"/>
                  </a:cubicBezTo>
                  <a:cubicBezTo>
                    <a:pt x="2071" y="9892"/>
                    <a:pt x="2823" y="9304"/>
                    <a:pt x="3456" y="8901"/>
                  </a:cubicBezTo>
                  <a:cubicBezTo>
                    <a:pt x="4082" y="8439"/>
                    <a:pt x="4589" y="8179"/>
                    <a:pt x="4685" y="8268"/>
                  </a:cubicBezTo>
                  <a:cubicBezTo>
                    <a:pt x="4864" y="8484"/>
                    <a:pt x="3054" y="9922"/>
                    <a:pt x="2265" y="9773"/>
                  </a:cubicBezTo>
                  <a:cubicBezTo>
                    <a:pt x="2615" y="10227"/>
                    <a:pt x="3382" y="10860"/>
                    <a:pt x="3747" y="11099"/>
                  </a:cubicBezTo>
                  <a:cubicBezTo>
                    <a:pt x="3799" y="11136"/>
                    <a:pt x="3851" y="11166"/>
                    <a:pt x="3881" y="11181"/>
                  </a:cubicBezTo>
                  <a:cubicBezTo>
                    <a:pt x="3911" y="11196"/>
                    <a:pt x="3933" y="11210"/>
                    <a:pt x="3963" y="11218"/>
                  </a:cubicBezTo>
                  <a:cubicBezTo>
                    <a:pt x="4656" y="11486"/>
                    <a:pt x="4857" y="11009"/>
                    <a:pt x="5296" y="11330"/>
                  </a:cubicBezTo>
                  <a:cubicBezTo>
                    <a:pt x="5520" y="11493"/>
                    <a:pt x="5713" y="11620"/>
                    <a:pt x="5900" y="11717"/>
                  </a:cubicBezTo>
                  <a:cubicBezTo>
                    <a:pt x="5959" y="11747"/>
                    <a:pt x="6011" y="11777"/>
                    <a:pt x="6071" y="11799"/>
                  </a:cubicBezTo>
                  <a:cubicBezTo>
                    <a:pt x="6116" y="11821"/>
                    <a:pt x="6168" y="11836"/>
                    <a:pt x="6212" y="11858"/>
                  </a:cubicBezTo>
                  <a:cubicBezTo>
                    <a:pt x="6860" y="12089"/>
                    <a:pt x="7278" y="11799"/>
                    <a:pt x="7650" y="1144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0"/>
            <p:cNvSpPr/>
            <p:nvPr/>
          </p:nvSpPr>
          <p:spPr>
            <a:xfrm>
              <a:off x="1714676" y="296075"/>
              <a:ext cx="646336" cy="662531"/>
            </a:xfrm>
            <a:custGeom>
              <a:avLst/>
              <a:gdLst/>
              <a:ahLst/>
              <a:cxnLst/>
              <a:rect l="l" t="t" r="r" b="b"/>
              <a:pathLst>
                <a:path w="9803" h="10049" extrusionOk="0">
                  <a:moveTo>
                    <a:pt x="8961" y="9877"/>
                  </a:moveTo>
                  <a:cubicBezTo>
                    <a:pt x="8849" y="9937"/>
                    <a:pt x="8618" y="10034"/>
                    <a:pt x="8321" y="10041"/>
                  </a:cubicBezTo>
                  <a:cubicBezTo>
                    <a:pt x="7956" y="10048"/>
                    <a:pt x="7479" y="9922"/>
                    <a:pt x="7047" y="9505"/>
                  </a:cubicBezTo>
                  <a:cubicBezTo>
                    <a:pt x="6808" y="9281"/>
                    <a:pt x="6659" y="9125"/>
                    <a:pt x="6540" y="9013"/>
                  </a:cubicBezTo>
                  <a:cubicBezTo>
                    <a:pt x="6376" y="8864"/>
                    <a:pt x="6280" y="8819"/>
                    <a:pt x="6190" y="8864"/>
                  </a:cubicBezTo>
                  <a:cubicBezTo>
                    <a:pt x="6138" y="8797"/>
                    <a:pt x="6041" y="8670"/>
                    <a:pt x="5997" y="8611"/>
                  </a:cubicBezTo>
                  <a:cubicBezTo>
                    <a:pt x="5989" y="8603"/>
                    <a:pt x="5989" y="8603"/>
                    <a:pt x="5982" y="8596"/>
                  </a:cubicBezTo>
                  <a:cubicBezTo>
                    <a:pt x="5982" y="8596"/>
                    <a:pt x="5974" y="8588"/>
                    <a:pt x="5974" y="8588"/>
                  </a:cubicBezTo>
                  <a:cubicBezTo>
                    <a:pt x="5967" y="8574"/>
                    <a:pt x="5959" y="8574"/>
                    <a:pt x="5967" y="8574"/>
                  </a:cubicBezTo>
                  <a:cubicBezTo>
                    <a:pt x="5967" y="8574"/>
                    <a:pt x="5862" y="8432"/>
                    <a:pt x="5825" y="8387"/>
                  </a:cubicBezTo>
                  <a:cubicBezTo>
                    <a:pt x="5825" y="8380"/>
                    <a:pt x="5818" y="8380"/>
                    <a:pt x="5818" y="8380"/>
                  </a:cubicBezTo>
                  <a:cubicBezTo>
                    <a:pt x="5818" y="8380"/>
                    <a:pt x="5810" y="8365"/>
                    <a:pt x="5803" y="8358"/>
                  </a:cubicBezTo>
                  <a:cubicBezTo>
                    <a:pt x="5743" y="8268"/>
                    <a:pt x="5564" y="8007"/>
                    <a:pt x="5550" y="7985"/>
                  </a:cubicBezTo>
                  <a:cubicBezTo>
                    <a:pt x="5527" y="7963"/>
                    <a:pt x="5438" y="7814"/>
                    <a:pt x="5416" y="7769"/>
                  </a:cubicBezTo>
                  <a:cubicBezTo>
                    <a:pt x="5393" y="7739"/>
                    <a:pt x="5356" y="7672"/>
                    <a:pt x="5326" y="7620"/>
                  </a:cubicBezTo>
                  <a:cubicBezTo>
                    <a:pt x="5319" y="7605"/>
                    <a:pt x="5311" y="7590"/>
                    <a:pt x="5304" y="7583"/>
                  </a:cubicBezTo>
                  <a:cubicBezTo>
                    <a:pt x="5296" y="7568"/>
                    <a:pt x="5289" y="7561"/>
                    <a:pt x="5274" y="7546"/>
                  </a:cubicBezTo>
                  <a:cubicBezTo>
                    <a:pt x="5244" y="7508"/>
                    <a:pt x="5199" y="7471"/>
                    <a:pt x="5170" y="7412"/>
                  </a:cubicBezTo>
                  <a:cubicBezTo>
                    <a:pt x="5095" y="7285"/>
                    <a:pt x="4820" y="6674"/>
                    <a:pt x="4753" y="6510"/>
                  </a:cubicBezTo>
                  <a:cubicBezTo>
                    <a:pt x="4738" y="6488"/>
                    <a:pt x="4686" y="6376"/>
                    <a:pt x="4656" y="6317"/>
                  </a:cubicBezTo>
                  <a:cubicBezTo>
                    <a:pt x="4648" y="6302"/>
                    <a:pt x="4641" y="6294"/>
                    <a:pt x="4633" y="6279"/>
                  </a:cubicBezTo>
                  <a:cubicBezTo>
                    <a:pt x="4626" y="6272"/>
                    <a:pt x="4618" y="6257"/>
                    <a:pt x="4611" y="6242"/>
                  </a:cubicBezTo>
                  <a:cubicBezTo>
                    <a:pt x="4574" y="6175"/>
                    <a:pt x="4551" y="6034"/>
                    <a:pt x="4507" y="5937"/>
                  </a:cubicBezTo>
                  <a:cubicBezTo>
                    <a:pt x="4358" y="5639"/>
                    <a:pt x="4231" y="5326"/>
                    <a:pt x="4172" y="5192"/>
                  </a:cubicBezTo>
                  <a:cubicBezTo>
                    <a:pt x="3620" y="3836"/>
                    <a:pt x="2838" y="2682"/>
                    <a:pt x="1944" y="1713"/>
                  </a:cubicBezTo>
                  <a:cubicBezTo>
                    <a:pt x="1341" y="1058"/>
                    <a:pt x="678" y="484"/>
                    <a:pt x="0" y="0"/>
                  </a:cubicBezTo>
                  <a:cubicBezTo>
                    <a:pt x="37" y="15"/>
                    <a:pt x="45" y="15"/>
                    <a:pt x="60" y="22"/>
                  </a:cubicBezTo>
                  <a:cubicBezTo>
                    <a:pt x="75" y="22"/>
                    <a:pt x="134" y="15"/>
                    <a:pt x="142" y="22"/>
                  </a:cubicBezTo>
                  <a:cubicBezTo>
                    <a:pt x="849" y="253"/>
                    <a:pt x="2749" y="291"/>
                    <a:pt x="3494" y="365"/>
                  </a:cubicBezTo>
                  <a:cubicBezTo>
                    <a:pt x="4157" y="425"/>
                    <a:pt x="4730" y="499"/>
                    <a:pt x="5058" y="1095"/>
                  </a:cubicBezTo>
                  <a:cubicBezTo>
                    <a:pt x="5311" y="1564"/>
                    <a:pt x="5326" y="2197"/>
                    <a:pt x="5237" y="2778"/>
                  </a:cubicBezTo>
                  <a:cubicBezTo>
                    <a:pt x="5185" y="3076"/>
                    <a:pt x="5110" y="3367"/>
                    <a:pt x="5021" y="3613"/>
                  </a:cubicBezTo>
                  <a:cubicBezTo>
                    <a:pt x="4775" y="4387"/>
                    <a:pt x="4425" y="4834"/>
                    <a:pt x="4715" y="4953"/>
                  </a:cubicBezTo>
                  <a:cubicBezTo>
                    <a:pt x="5237" y="5102"/>
                    <a:pt x="5632" y="4469"/>
                    <a:pt x="5788" y="3501"/>
                  </a:cubicBezTo>
                  <a:cubicBezTo>
                    <a:pt x="5952" y="2570"/>
                    <a:pt x="5877" y="1296"/>
                    <a:pt x="5818" y="976"/>
                  </a:cubicBezTo>
                  <a:cubicBezTo>
                    <a:pt x="6019" y="939"/>
                    <a:pt x="6406" y="1169"/>
                    <a:pt x="6578" y="1259"/>
                  </a:cubicBezTo>
                  <a:cubicBezTo>
                    <a:pt x="6615" y="1274"/>
                    <a:pt x="6607" y="1281"/>
                    <a:pt x="6622" y="1289"/>
                  </a:cubicBezTo>
                  <a:cubicBezTo>
                    <a:pt x="6645" y="1296"/>
                    <a:pt x="6674" y="1289"/>
                    <a:pt x="6719" y="1296"/>
                  </a:cubicBezTo>
                  <a:cubicBezTo>
                    <a:pt x="7613" y="1467"/>
                    <a:pt x="7404" y="3166"/>
                    <a:pt x="6898" y="4186"/>
                  </a:cubicBezTo>
                  <a:cubicBezTo>
                    <a:pt x="6414" y="5311"/>
                    <a:pt x="5632" y="5758"/>
                    <a:pt x="5795" y="5899"/>
                  </a:cubicBezTo>
                  <a:cubicBezTo>
                    <a:pt x="5892" y="5937"/>
                    <a:pt x="6391" y="5594"/>
                    <a:pt x="6831" y="4782"/>
                  </a:cubicBezTo>
                  <a:cubicBezTo>
                    <a:pt x="7278" y="4022"/>
                    <a:pt x="7665" y="2786"/>
                    <a:pt x="7591" y="2019"/>
                  </a:cubicBezTo>
                  <a:cubicBezTo>
                    <a:pt x="7859" y="2138"/>
                    <a:pt x="8313" y="2711"/>
                    <a:pt x="8544" y="3039"/>
                  </a:cubicBezTo>
                  <a:cubicBezTo>
                    <a:pt x="8618" y="3143"/>
                    <a:pt x="8581" y="3099"/>
                    <a:pt x="8611" y="3151"/>
                  </a:cubicBezTo>
                  <a:cubicBezTo>
                    <a:pt x="8626" y="3173"/>
                    <a:pt x="8686" y="3255"/>
                    <a:pt x="8700" y="3285"/>
                  </a:cubicBezTo>
                  <a:cubicBezTo>
                    <a:pt x="9118" y="4201"/>
                    <a:pt x="8596" y="5251"/>
                    <a:pt x="8023" y="5877"/>
                  </a:cubicBezTo>
                  <a:cubicBezTo>
                    <a:pt x="7449" y="6533"/>
                    <a:pt x="6816" y="6756"/>
                    <a:pt x="6868" y="6898"/>
                  </a:cubicBezTo>
                  <a:cubicBezTo>
                    <a:pt x="6972" y="7173"/>
                    <a:pt x="8395" y="5989"/>
                    <a:pt x="8983" y="4439"/>
                  </a:cubicBezTo>
                  <a:cubicBezTo>
                    <a:pt x="9199" y="4864"/>
                    <a:pt x="9468" y="5750"/>
                    <a:pt x="9572" y="6153"/>
                  </a:cubicBezTo>
                  <a:cubicBezTo>
                    <a:pt x="9587" y="6212"/>
                    <a:pt x="9594" y="6264"/>
                    <a:pt x="9602" y="6309"/>
                  </a:cubicBezTo>
                  <a:cubicBezTo>
                    <a:pt x="9602" y="6339"/>
                    <a:pt x="9602" y="6369"/>
                    <a:pt x="9609" y="6391"/>
                  </a:cubicBezTo>
                  <a:cubicBezTo>
                    <a:pt x="9676" y="7181"/>
                    <a:pt x="9229" y="7404"/>
                    <a:pt x="9393" y="7821"/>
                  </a:cubicBezTo>
                  <a:cubicBezTo>
                    <a:pt x="9483" y="8030"/>
                    <a:pt x="9557" y="8216"/>
                    <a:pt x="9609" y="8380"/>
                  </a:cubicBezTo>
                  <a:cubicBezTo>
                    <a:pt x="9632" y="8432"/>
                    <a:pt x="9646" y="8484"/>
                    <a:pt x="9661" y="8536"/>
                  </a:cubicBezTo>
                  <a:cubicBezTo>
                    <a:pt x="9669" y="8581"/>
                    <a:pt x="9684" y="8626"/>
                    <a:pt x="9691" y="8663"/>
                  </a:cubicBezTo>
                  <a:cubicBezTo>
                    <a:pt x="9803" y="9236"/>
                    <a:pt x="9445" y="9631"/>
                    <a:pt x="8961" y="98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7" name="Google Shape;2237;p20"/>
          <p:cNvSpPr/>
          <p:nvPr/>
        </p:nvSpPr>
        <p:spPr>
          <a:xfrm rot="-6175916">
            <a:off x="1368868" y="245038"/>
            <a:ext cx="160393" cy="135534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20"/>
          <p:cNvSpPr/>
          <p:nvPr/>
        </p:nvSpPr>
        <p:spPr>
          <a:xfrm>
            <a:off x="5246550" y="-123974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20"/>
          <p:cNvSpPr/>
          <p:nvPr/>
        </p:nvSpPr>
        <p:spPr>
          <a:xfrm rot="-10442108">
            <a:off x="7725605" y="398863"/>
            <a:ext cx="105075" cy="128668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0" name="Google Shape;2240;p20"/>
          <p:cNvGrpSpPr/>
          <p:nvPr/>
        </p:nvGrpSpPr>
        <p:grpSpPr>
          <a:xfrm rot="2533566">
            <a:off x="3089749" y="4528269"/>
            <a:ext cx="2100246" cy="1362360"/>
            <a:chOff x="2667698" y="302121"/>
            <a:chExt cx="1173404" cy="761148"/>
          </a:xfrm>
        </p:grpSpPr>
        <p:sp>
          <p:nvSpPr>
            <p:cNvPr id="2241" name="Google Shape;2241;p20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0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0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0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0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0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0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0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0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0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0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0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0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0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0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0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0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0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0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0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0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0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0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0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0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0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0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0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0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0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0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0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0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0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0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0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0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0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0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0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0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0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0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0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0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0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7" name="Google Shape;2287;p20"/>
          <p:cNvGrpSpPr/>
          <p:nvPr/>
        </p:nvGrpSpPr>
        <p:grpSpPr>
          <a:xfrm rot="-2533566" flipH="1">
            <a:off x="4299424" y="4597269"/>
            <a:ext cx="2100246" cy="1362360"/>
            <a:chOff x="2667698" y="302121"/>
            <a:chExt cx="1173404" cy="761148"/>
          </a:xfrm>
        </p:grpSpPr>
        <p:sp>
          <p:nvSpPr>
            <p:cNvPr id="2288" name="Google Shape;2288;p20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0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0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0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0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0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0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0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0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0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0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0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0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0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0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0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0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0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0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0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0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0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0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0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0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0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0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0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0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0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0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0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0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0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0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0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0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0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0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0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0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0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0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0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0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0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4" name="Google Shape;2334;p20"/>
          <p:cNvSpPr/>
          <p:nvPr/>
        </p:nvSpPr>
        <p:spPr>
          <a:xfrm rot="5673729" flipH="1">
            <a:off x="1285666" y="4752277"/>
            <a:ext cx="160395" cy="135536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20"/>
          <p:cNvSpPr/>
          <p:nvPr/>
        </p:nvSpPr>
        <p:spPr>
          <a:xfrm flipH="1">
            <a:off x="305488" y="3841788"/>
            <a:ext cx="146109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20"/>
          <p:cNvSpPr/>
          <p:nvPr/>
        </p:nvSpPr>
        <p:spPr>
          <a:xfrm>
            <a:off x="7970487" y="4693513"/>
            <a:ext cx="146109" cy="157505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20"/>
          <p:cNvSpPr/>
          <p:nvPr/>
        </p:nvSpPr>
        <p:spPr>
          <a:xfrm rot="9177775" flipH="1">
            <a:off x="8690692" y="2669328"/>
            <a:ext cx="160395" cy="135534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BLANK_22">
    <p:bg>
      <p:bgPr>
        <a:solidFill>
          <a:schemeClr val="dk1"/>
        </a:solidFill>
        <a:effectLst/>
      </p:bgPr>
    </p:bg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Google Shape;2339;p21"/>
          <p:cNvSpPr txBox="1">
            <a:spLocks noGrp="1"/>
          </p:cNvSpPr>
          <p:nvPr>
            <p:ph type="title"/>
          </p:nvPr>
        </p:nvSpPr>
        <p:spPr>
          <a:xfrm>
            <a:off x="713100" y="532111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21"/>
          <p:cNvSpPr txBox="1">
            <a:spLocks noGrp="1"/>
          </p:cNvSpPr>
          <p:nvPr>
            <p:ph type="subTitle" idx="1"/>
          </p:nvPr>
        </p:nvSpPr>
        <p:spPr>
          <a:xfrm>
            <a:off x="895221" y="1604515"/>
            <a:ext cx="22929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solidFill>
                  <a:schemeClr val="lt1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2341" name="Google Shape;2341;p21"/>
          <p:cNvSpPr txBox="1">
            <a:spLocks noGrp="1"/>
          </p:cNvSpPr>
          <p:nvPr>
            <p:ph type="subTitle" idx="2"/>
          </p:nvPr>
        </p:nvSpPr>
        <p:spPr>
          <a:xfrm>
            <a:off x="895225" y="2016415"/>
            <a:ext cx="2292900" cy="7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2" name="Google Shape;2342;p21"/>
          <p:cNvSpPr txBox="1">
            <a:spLocks noGrp="1"/>
          </p:cNvSpPr>
          <p:nvPr>
            <p:ph type="subTitle" idx="3"/>
          </p:nvPr>
        </p:nvSpPr>
        <p:spPr>
          <a:xfrm>
            <a:off x="3425550" y="1604515"/>
            <a:ext cx="22929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solidFill>
                  <a:schemeClr val="lt1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2343" name="Google Shape;2343;p21"/>
          <p:cNvSpPr txBox="1">
            <a:spLocks noGrp="1"/>
          </p:cNvSpPr>
          <p:nvPr>
            <p:ph type="subTitle" idx="4"/>
          </p:nvPr>
        </p:nvSpPr>
        <p:spPr>
          <a:xfrm>
            <a:off x="3425552" y="2016415"/>
            <a:ext cx="2292900" cy="7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4" name="Google Shape;2344;p21"/>
          <p:cNvSpPr txBox="1">
            <a:spLocks noGrp="1"/>
          </p:cNvSpPr>
          <p:nvPr>
            <p:ph type="subTitle" idx="5"/>
          </p:nvPr>
        </p:nvSpPr>
        <p:spPr>
          <a:xfrm>
            <a:off x="5955875" y="1604515"/>
            <a:ext cx="22929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solidFill>
                  <a:schemeClr val="lt1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2345" name="Google Shape;2345;p21"/>
          <p:cNvSpPr txBox="1">
            <a:spLocks noGrp="1"/>
          </p:cNvSpPr>
          <p:nvPr>
            <p:ph type="subTitle" idx="6"/>
          </p:nvPr>
        </p:nvSpPr>
        <p:spPr>
          <a:xfrm>
            <a:off x="5955875" y="2016415"/>
            <a:ext cx="2292900" cy="7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6" name="Google Shape;2346;p21"/>
          <p:cNvSpPr txBox="1">
            <a:spLocks noGrp="1"/>
          </p:cNvSpPr>
          <p:nvPr>
            <p:ph type="subTitle" idx="7"/>
          </p:nvPr>
        </p:nvSpPr>
        <p:spPr>
          <a:xfrm>
            <a:off x="2160388" y="3172145"/>
            <a:ext cx="22929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solidFill>
                  <a:schemeClr val="lt1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2347" name="Google Shape;2347;p21"/>
          <p:cNvSpPr txBox="1">
            <a:spLocks noGrp="1"/>
          </p:cNvSpPr>
          <p:nvPr>
            <p:ph type="subTitle" idx="8"/>
          </p:nvPr>
        </p:nvSpPr>
        <p:spPr>
          <a:xfrm>
            <a:off x="2160400" y="3584045"/>
            <a:ext cx="2292900" cy="7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8" name="Google Shape;2348;p21"/>
          <p:cNvSpPr txBox="1">
            <a:spLocks noGrp="1"/>
          </p:cNvSpPr>
          <p:nvPr>
            <p:ph type="subTitle" idx="9"/>
          </p:nvPr>
        </p:nvSpPr>
        <p:spPr>
          <a:xfrm>
            <a:off x="4690713" y="3172145"/>
            <a:ext cx="22929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solidFill>
                  <a:schemeClr val="lt1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adin"/>
              <a:buNone/>
              <a:defRPr sz="2000" b="1"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2349" name="Google Shape;2349;p21"/>
          <p:cNvSpPr txBox="1">
            <a:spLocks noGrp="1"/>
          </p:cNvSpPr>
          <p:nvPr>
            <p:ph type="subTitle" idx="13"/>
          </p:nvPr>
        </p:nvSpPr>
        <p:spPr>
          <a:xfrm>
            <a:off x="4690725" y="3584045"/>
            <a:ext cx="2292900" cy="7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0" name="Google Shape;2350;p21"/>
          <p:cNvSpPr/>
          <p:nvPr/>
        </p:nvSpPr>
        <p:spPr>
          <a:xfrm flipH="1">
            <a:off x="-30752" y="-123974"/>
            <a:ext cx="3897486" cy="2036762"/>
          </a:xfrm>
          <a:custGeom>
            <a:avLst/>
            <a:gdLst/>
            <a:ahLst/>
            <a:cxnLst/>
            <a:rect l="l" t="t" r="r" b="b"/>
            <a:pathLst>
              <a:path w="73837" h="38586" extrusionOk="0">
                <a:moveTo>
                  <a:pt x="4533" y="1"/>
                </a:moveTo>
                <a:lnTo>
                  <a:pt x="175" y="2064"/>
                </a:lnTo>
                <a:cubicBezTo>
                  <a:pt x="1" y="3550"/>
                  <a:pt x="1754" y="4468"/>
                  <a:pt x="3281" y="4468"/>
                </a:cubicBezTo>
                <a:cubicBezTo>
                  <a:pt x="3384" y="4468"/>
                  <a:pt x="3486" y="4463"/>
                  <a:pt x="3587" y="4455"/>
                </a:cubicBezTo>
                <a:cubicBezTo>
                  <a:pt x="4778" y="4354"/>
                  <a:pt x="5982" y="3943"/>
                  <a:pt x="7152" y="3943"/>
                </a:cubicBezTo>
                <a:cubicBezTo>
                  <a:pt x="7539" y="3943"/>
                  <a:pt x="7923" y="3988"/>
                  <a:pt x="8302" y="4105"/>
                </a:cubicBezTo>
                <a:cubicBezTo>
                  <a:pt x="10210" y="4693"/>
                  <a:pt x="11497" y="6963"/>
                  <a:pt x="13448" y="6963"/>
                </a:cubicBezTo>
                <a:cubicBezTo>
                  <a:pt x="13500" y="6963"/>
                  <a:pt x="13553" y="6961"/>
                  <a:pt x="13605" y="6958"/>
                </a:cubicBezTo>
                <a:cubicBezTo>
                  <a:pt x="15670" y="6826"/>
                  <a:pt x="16955" y="4123"/>
                  <a:pt x="18988" y="4123"/>
                </a:cubicBezTo>
                <a:cubicBezTo>
                  <a:pt x="19031" y="4123"/>
                  <a:pt x="19074" y="4125"/>
                  <a:pt x="19117" y="4127"/>
                </a:cubicBezTo>
                <a:cubicBezTo>
                  <a:pt x="20712" y="4224"/>
                  <a:pt x="21851" y="6019"/>
                  <a:pt x="23445" y="6019"/>
                </a:cubicBezTo>
                <a:cubicBezTo>
                  <a:pt x="25330" y="6019"/>
                  <a:pt x="26395" y="3598"/>
                  <a:pt x="28242" y="3248"/>
                </a:cubicBezTo>
                <a:cubicBezTo>
                  <a:pt x="28405" y="3217"/>
                  <a:pt x="28565" y="3202"/>
                  <a:pt x="28723" y="3202"/>
                </a:cubicBezTo>
                <a:cubicBezTo>
                  <a:pt x="30899" y="3202"/>
                  <a:pt x="32697" y="5972"/>
                  <a:pt x="34861" y="5972"/>
                </a:cubicBezTo>
                <a:cubicBezTo>
                  <a:pt x="35036" y="5972"/>
                  <a:pt x="35213" y="5954"/>
                  <a:pt x="35393" y="5915"/>
                </a:cubicBezTo>
                <a:cubicBezTo>
                  <a:pt x="37173" y="5528"/>
                  <a:pt x="38127" y="3189"/>
                  <a:pt x="39952" y="3047"/>
                </a:cubicBezTo>
                <a:cubicBezTo>
                  <a:pt x="40008" y="3043"/>
                  <a:pt x="40064" y="3041"/>
                  <a:pt x="40119" y="3041"/>
                </a:cubicBezTo>
                <a:cubicBezTo>
                  <a:pt x="41925" y="3041"/>
                  <a:pt x="43143" y="5224"/>
                  <a:pt x="44957" y="5535"/>
                </a:cubicBezTo>
                <a:cubicBezTo>
                  <a:pt x="45110" y="5561"/>
                  <a:pt x="45262" y="5573"/>
                  <a:pt x="45412" y="5573"/>
                </a:cubicBezTo>
                <a:cubicBezTo>
                  <a:pt x="46652" y="5573"/>
                  <a:pt x="47801" y="4755"/>
                  <a:pt x="48890" y="4097"/>
                </a:cubicBezTo>
                <a:cubicBezTo>
                  <a:pt x="49664" y="3630"/>
                  <a:pt x="50614" y="3235"/>
                  <a:pt x="51489" y="3235"/>
                </a:cubicBezTo>
                <a:cubicBezTo>
                  <a:pt x="51995" y="3235"/>
                  <a:pt x="52476" y="3367"/>
                  <a:pt x="52883" y="3695"/>
                </a:cubicBezTo>
                <a:cubicBezTo>
                  <a:pt x="54127" y="4686"/>
                  <a:pt x="53769" y="6690"/>
                  <a:pt x="54566" y="8060"/>
                </a:cubicBezTo>
                <a:cubicBezTo>
                  <a:pt x="55244" y="9230"/>
                  <a:pt x="56682" y="9758"/>
                  <a:pt x="58030" y="9833"/>
                </a:cubicBezTo>
                <a:cubicBezTo>
                  <a:pt x="58200" y="9843"/>
                  <a:pt x="58370" y="9848"/>
                  <a:pt x="58540" y="9848"/>
                </a:cubicBezTo>
                <a:cubicBezTo>
                  <a:pt x="59723" y="9848"/>
                  <a:pt x="60897" y="9628"/>
                  <a:pt x="62082" y="9602"/>
                </a:cubicBezTo>
                <a:cubicBezTo>
                  <a:pt x="62144" y="9601"/>
                  <a:pt x="62207" y="9600"/>
                  <a:pt x="62270" y="9600"/>
                </a:cubicBezTo>
                <a:cubicBezTo>
                  <a:pt x="63564" y="9600"/>
                  <a:pt x="64933" y="9900"/>
                  <a:pt x="65821" y="10831"/>
                </a:cubicBezTo>
                <a:cubicBezTo>
                  <a:pt x="66760" y="11814"/>
                  <a:pt x="66842" y="13639"/>
                  <a:pt x="65724" y="14392"/>
                </a:cubicBezTo>
                <a:cubicBezTo>
                  <a:pt x="64481" y="15226"/>
                  <a:pt x="62313" y="14600"/>
                  <a:pt x="61702" y="15956"/>
                </a:cubicBezTo>
                <a:cubicBezTo>
                  <a:pt x="61151" y="17192"/>
                  <a:pt x="62730" y="18332"/>
                  <a:pt x="64071" y="18518"/>
                </a:cubicBezTo>
                <a:cubicBezTo>
                  <a:pt x="65412" y="18697"/>
                  <a:pt x="67021" y="18652"/>
                  <a:pt x="67788" y="19770"/>
                </a:cubicBezTo>
                <a:cubicBezTo>
                  <a:pt x="68607" y="20969"/>
                  <a:pt x="67743" y="22675"/>
                  <a:pt x="66551" y="23509"/>
                </a:cubicBezTo>
                <a:cubicBezTo>
                  <a:pt x="65352" y="24343"/>
                  <a:pt x="63862" y="24686"/>
                  <a:pt x="62678" y="25542"/>
                </a:cubicBezTo>
                <a:cubicBezTo>
                  <a:pt x="61494" y="26399"/>
                  <a:pt x="60697" y="28149"/>
                  <a:pt x="61590" y="29304"/>
                </a:cubicBezTo>
                <a:cubicBezTo>
                  <a:pt x="63028" y="31174"/>
                  <a:pt x="66819" y="29304"/>
                  <a:pt x="68056" y="31315"/>
                </a:cubicBezTo>
                <a:cubicBezTo>
                  <a:pt x="68771" y="32477"/>
                  <a:pt x="67944" y="33952"/>
                  <a:pt x="67944" y="35315"/>
                </a:cubicBezTo>
                <a:cubicBezTo>
                  <a:pt x="67944" y="36678"/>
                  <a:pt x="68890" y="37997"/>
                  <a:pt x="70179" y="38429"/>
                </a:cubicBezTo>
                <a:cubicBezTo>
                  <a:pt x="70498" y="38535"/>
                  <a:pt x="70831" y="38586"/>
                  <a:pt x="71165" y="38586"/>
                </a:cubicBezTo>
                <a:cubicBezTo>
                  <a:pt x="72189" y="38586"/>
                  <a:pt x="73218" y="38107"/>
                  <a:pt x="73836" y="37282"/>
                </a:cubicBezTo>
                <a:lnTo>
                  <a:pt x="7383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21"/>
          <p:cNvSpPr/>
          <p:nvPr/>
        </p:nvSpPr>
        <p:spPr>
          <a:xfrm rot="9190166" flipH="1">
            <a:off x="299403" y="3188649"/>
            <a:ext cx="105075" cy="128667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21"/>
          <p:cNvSpPr/>
          <p:nvPr/>
        </p:nvSpPr>
        <p:spPr>
          <a:xfrm rot="9947217" flipH="1">
            <a:off x="6443152" y="4798877"/>
            <a:ext cx="160396" cy="135536"/>
          </a:xfrm>
          <a:custGeom>
            <a:avLst/>
            <a:gdLst/>
            <a:ahLst/>
            <a:cxnLst/>
            <a:rect l="l" t="t" r="r" b="b"/>
            <a:pathLst>
              <a:path w="2504" h="2116" extrusionOk="0">
                <a:moveTo>
                  <a:pt x="1" y="1922"/>
                </a:moveTo>
                <a:lnTo>
                  <a:pt x="1156" y="0"/>
                </a:lnTo>
                <a:lnTo>
                  <a:pt x="2504" y="2116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21"/>
          <p:cNvSpPr/>
          <p:nvPr/>
        </p:nvSpPr>
        <p:spPr>
          <a:xfrm rot="6948239" flipH="1">
            <a:off x="7718264" y="204300"/>
            <a:ext cx="146108" cy="157504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21"/>
          <p:cNvSpPr/>
          <p:nvPr/>
        </p:nvSpPr>
        <p:spPr>
          <a:xfrm rot="7569485" flipH="1">
            <a:off x="8763891" y="1120838"/>
            <a:ext cx="105073" cy="128667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21"/>
          <p:cNvSpPr/>
          <p:nvPr/>
        </p:nvSpPr>
        <p:spPr>
          <a:xfrm rot="-4096500" flipH="1">
            <a:off x="2187539" y="4681422"/>
            <a:ext cx="146109" cy="157506"/>
          </a:xfrm>
          <a:custGeom>
            <a:avLst/>
            <a:gdLst/>
            <a:ahLst/>
            <a:cxnLst/>
            <a:rect l="l" t="t" r="r" b="b"/>
            <a:pathLst>
              <a:path w="2281" h="2459" extrusionOk="0">
                <a:moveTo>
                  <a:pt x="1759" y="2459"/>
                </a:moveTo>
                <a:lnTo>
                  <a:pt x="1" y="1058"/>
                </a:lnTo>
                <a:lnTo>
                  <a:pt x="2280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21"/>
          <p:cNvSpPr/>
          <p:nvPr/>
        </p:nvSpPr>
        <p:spPr>
          <a:xfrm rot="-3209966" flipH="1">
            <a:off x="1289404" y="399262"/>
            <a:ext cx="105075" cy="128669"/>
          </a:xfrm>
          <a:custGeom>
            <a:avLst/>
            <a:gdLst/>
            <a:ahLst/>
            <a:cxnLst/>
            <a:rect l="l" t="t" r="r" b="b"/>
            <a:pathLst>
              <a:path w="828" h="1014" extrusionOk="0">
                <a:moveTo>
                  <a:pt x="828" y="582"/>
                </a:moveTo>
                <a:lnTo>
                  <a:pt x="31" y="101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7" name="Google Shape;2357;p21"/>
          <p:cNvGrpSpPr/>
          <p:nvPr/>
        </p:nvGrpSpPr>
        <p:grpSpPr>
          <a:xfrm rot="4855609">
            <a:off x="-948485" y="4084357"/>
            <a:ext cx="1849070" cy="1199430"/>
            <a:chOff x="2667698" y="302121"/>
            <a:chExt cx="1173404" cy="761148"/>
          </a:xfrm>
        </p:grpSpPr>
        <p:sp>
          <p:nvSpPr>
            <p:cNvPr id="2358" name="Google Shape;2358;p21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1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1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1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1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1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1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1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1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1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1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1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1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1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1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1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1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1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1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1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1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1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1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1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1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1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1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1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1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1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1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1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1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1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1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1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1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1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1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1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1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1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1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1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1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1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4" name="Google Shape;2404;p21"/>
          <p:cNvGrpSpPr/>
          <p:nvPr/>
        </p:nvGrpSpPr>
        <p:grpSpPr>
          <a:xfrm rot="-2700000" flipH="1">
            <a:off x="-237945" y="4623192"/>
            <a:ext cx="1849118" cy="1199462"/>
            <a:chOff x="2667698" y="302121"/>
            <a:chExt cx="1173404" cy="761148"/>
          </a:xfrm>
        </p:grpSpPr>
        <p:sp>
          <p:nvSpPr>
            <p:cNvPr id="2405" name="Google Shape;2405;p21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1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1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1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1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1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1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1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1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1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1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1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1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1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1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1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1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1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1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1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1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1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1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1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1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1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1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1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1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1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1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1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1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1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1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1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1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1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1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1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1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1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1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1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1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1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1" name="Google Shape;2451;p21"/>
          <p:cNvGrpSpPr/>
          <p:nvPr/>
        </p:nvGrpSpPr>
        <p:grpSpPr>
          <a:xfrm rot="-5143206" flipH="1">
            <a:off x="8243639" y="4160473"/>
            <a:ext cx="1849043" cy="1199413"/>
            <a:chOff x="2667698" y="302121"/>
            <a:chExt cx="1173404" cy="761148"/>
          </a:xfrm>
        </p:grpSpPr>
        <p:sp>
          <p:nvSpPr>
            <p:cNvPr id="2452" name="Google Shape;2452;p21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1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1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1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1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1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1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1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1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1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1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1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1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1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1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1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1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1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1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1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1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1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1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1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1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1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1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1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1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1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1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1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1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1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1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1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1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1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1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1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1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1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1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1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1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1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8" name="Google Shape;2498;p21"/>
          <p:cNvGrpSpPr/>
          <p:nvPr/>
        </p:nvGrpSpPr>
        <p:grpSpPr>
          <a:xfrm rot="2700000">
            <a:off x="7374318" y="4623192"/>
            <a:ext cx="1849118" cy="1199462"/>
            <a:chOff x="2667698" y="302121"/>
            <a:chExt cx="1173404" cy="761148"/>
          </a:xfrm>
        </p:grpSpPr>
        <p:sp>
          <p:nvSpPr>
            <p:cNvPr id="2499" name="Google Shape;2499;p21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1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1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1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1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1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1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1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1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1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1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1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1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1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1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1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1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1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1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1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1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1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1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1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1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1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1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1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1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1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1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1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1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1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1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1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1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1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1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1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1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1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1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1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1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1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2111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ladin"/>
              <a:buNone/>
              <a:defRPr sz="3200" b="1">
                <a:solidFill>
                  <a:schemeClr val="accent2"/>
                </a:solidFill>
                <a:latin typeface="Aladin"/>
                <a:ea typeface="Aladin"/>
                <a:cs typeface="Aladin"/>
                <a:sym typeface="Alad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ladin"/>
              <a:buNone/>
              <a:defRPr sz="3200" b="1">
                <a:solidFill>
                  <a:schemeClr val="accent2"/>
                </a:solidFill>
                <a:latin typeface="Aladin"/>
                <a:ea typeface="Aladin"/>
                <a:cs typeface="Aladin"/>
                <a:sym typeface="Alad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ladin"/>
              <a:buNone/>
              <a:defRPr sz="3200" b="1">
                <a:solidFill>
                  <a:schemeClr val="accent2"/>
                </a:solidFill>
                <a:latin typeface="Aladin"/>
                <a:ea typeface="Aladin"/>
                <a:cs typeface="Aladin"/>
                <a:sym typeface="Alad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ladin"/>
              <a:buNone/>
              <a:defRPr sz="3200" b="1">
                <a:solidFill>
                  <a:schemeClr val="accent2"/>
                </a:solidFill>
                <a:latin typeface="Aladin"/>
                <a:ea typeface="Aladin"/>
                <a:cs typeface="Aladin"/>
                <a:sym typeface="Alad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ladin"/>
              <a:buNone/>
              <a:defRPr sz="3200" b="1">
                <a:solidFill>
                  <a:schemeClr val="accent2"/>
                </a:solidFill>
                <a:latin typeface="Aladin"/>
                <a:ea typeface="Aladin"/>
                <a:cs typeface="Aladin"/>
                <a:sym typeface="Alad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ladin"/>
              <a:buNone/>
              <a:defRPr sz="3200" b="1">
                <a:solidFill>
                  <a:schemeClr val="accent2"/>
                </a:solidFill>
                <a:latin typeface="Aladin"/>
                <a:ea typeface="Aladin"/>
                <a:cs typeface="Aladin"/>
                <a:sym typeface="Alad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ladin"/>
              <a:buNone/>
              <a:defRPr sz="3200" b="1">
                <a:solidFill>
                  <a:schemeClr val="accent2"/>
                </a:solidFill>
                <a:latin typeface="Aladin"/>
                <a:ea typeface="Aladin"/>
                <a:cs typeface="Aladin"/>
                <a:sym typeface="Alad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ladin"/>
              <a:buNone/>
              <a:defRPr sz="3200" b="1">
                <a:solidFill>
                  <a:schemeClr val="accent2"/>
                </a:solidFill>
                <a:latin typeface="Aladin"/>
                <a:ea typeface="Aladin"/>
                <a:cs typeface="Aladin"/>
                <a:sym typeface="Alad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ladin"/>
              <a:buNone/>
              <a:defRPr sz="3200" b="1">
                <a:solidFill>
                  <a:schemeClr val="accent2"/>
                </a:solidFill>
                <a:latin typeface="Aladin"/>
                <a:ea typeface="Aladin"/>
                <a:cs typeface="Aladin"/>
                <a:sym typeface="Alad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85132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8" r:id="rId4"/>
    <p:sldLayoutId id="2147483659" r:id="rId5"/>
    <p:sldLayoutId id="2147483662" r:id="rId6"/>
    <p:sldLayoutId id="2147483664" r:id="rId7"/>
    <p:sldLayoutId id="2147483666" r:id="rId8"/>
    <p:sldLayoutId id="2147483667" r:id="rId9"/>
    <p:sldLayoutId id="2147483671" r:id="rId10"/>
    <p:sldLayoutId id="2147483672" r:id="rId11"/>
    <p:sldLayoutId id="2147483673" r:id="rId12"/>
    <p:sldLayoutId id="2147483674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6" name="Google Shape;4166;p38"/>
          <p:cNvGrpSpPr/>
          <p:nvPr/>
        </p:nvGrpSpPr>
        <p:grpSpPr>
          <a:xfrm rot="8819620" flipH="1">
            <a:off x="7326095" y="-310590"/>
            <a:ext cx="1849075" cy="1199434"/>
            <a:chOff x="2667698" y="302121"/>
            <a:chExt cx="1173404" cy="761148"/>
          </a:xfrm>
        </p:grpSpPr>
        <p:sp>
          <p:nvSpPr>
            <p:cNvPr id="4167" name="Google Shape;4167;p38"/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38"/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38"/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38"/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38"/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38"/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38"/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38"/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38"/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38"/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38"/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38"/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38"/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38"/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38"/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38"/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38"/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38"/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38"/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38"/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38"/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38"/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38"/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38"/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8"/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8"/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8"/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8"/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8"/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8"/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8"/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8"/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8"/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8"/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8"/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8"/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8"/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8"/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8"/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8"/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8"/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8"/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8"/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8"/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8"/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8"/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3" name="Google Shape;4213;p38"/>
          <p:cNvSpPr txBox="1">
            <a:spLocks noGrp="1"/>
          </p:cNvSpPr>
          <p:nvPr>
            <p:ph type="ctrTitle"/>
          </p:nvPr>
        </p:nvSpPr>
        <p:spPr>
          <a:xfrm>
            <a:off x="525984" y="1312574"/>
            <a:ext cx="7447739" cy="19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lt1"/>
                </a:solidFill>
              </a:rPr>
              <a:t>Unit 7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-US" dirty="0"/>
              <a:t>Everyone Makes Mistakes</a:t>
            </a:r>
            <a:br>
              <a:rPr lang="en-US" dirty="0"/>
            </a:br>
            <a:r>
              <a:rPr lang="en" sz="2400" b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Listen &amp; Discuss</a:t>
            </a:r>
            <a:endParaRPr b="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214" name="Google Shape;4214;p38"/>
          <p:cNvSpPr txBox="1">
            <a:spLocks noGrp="1"/>
          </p:cNvSpPr>
          <p:nvPr>
            <p:ph type="subTitle" idx="1"/>
          </p:nvPr>
        </p:nvSpPr>
        <p:spPr>
          <a:xfrm>
            <a:off x="3140708" y="4531682"/>
            <a:ext cx="3527130" cy="382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</a:rPr>
              <a:t>Done By: Entisar Al-Obaidallah</a:t>
            </a:r>
            <a:endParaRPr b="1" dirty="0">
              <a:solidFill>
                <a:schemeClr val="bg1"/>
              </a:solidFill>
            </a:endParaRPr>
          </a:p>
        </p:txBody>
      </p:sp>
      <p:grpSp>
        <p:nvGrpSpPr>
          <p:cNvPr id="4215" name="Google Shape;4215;p38"/>
          <p:cNvGrpSpPr/>
          <p:nvPr/>
        </p:nvGrpSpPr>
        <p:grpSpPr>
          <a:xfrm rot="795931">
            <a:off x="7437227" y="919443"/>
            <a:ext cx="1013641" cy="1374133"/>
            <a:chOff x="175200" y="539400"/>
            <a:chExt cx="1430469" cy="1939201"/>
          </a:xfrm>
        </p:grpSpPr>
        <p:sp>
          <p:nvSpPr>
            <p:cNvPr id="4216" name="Google Shape;4216;p38"/>
            <p:cNvSpPr/>
            <p:nvPr/>
          </p:nvSpPr>
          <p:spPr>
            <a:xfrm>
              <a:off x="211471" y="1035605"/>
              <a:ext cx="1380176" cy="1442996"/>
            </a:xfrm>
            <a:custGeom>
              <a:avLst/>
              <a:gdLst/>
              <a:ahLst/>
              <a:cxnLst/>
              <a:rect l="l" t="t" r="r" b="b"/>
              <a:pathLst>
                <a:path w="7382" h="7718" extrusionOk="0">
                  <a:moveTo>
                    <a:pt x="7367" y="7189"/>
                  </a:moveTo>
                  <a:cubicBezTo>
                    <a:pt x="7382" y="7293"/>
                    <a:pt x="7359" y="7375"/>
                    <a:pt x="7322" y="7435"/>
                  </a:cubicBezTo>
                  <a:cubicBezTo>
                    <a:pt x="7277" y="7517"/>
                    <a:pt x="7203" y="7569"/>
                    <a:pt x="7158" y="7614"/>
                  </a:cubicBezTo>
                  <a:cubicBezTo>
                    <a:pt x="7106" y="7658"/>
                    <a:pt x="7017" y="7703"/>
                    <a:pt x="6927" y="7718"/>
                  </a:cubicBezTo>
                  <a:cubicBezTo>
                    <a:pt x="6875" y="7718"/>
                    <a:pt x="6816" y="7710"/>
                    <a:pt x="6764" y="7688"/>
                  </a:cubicBezTo>
                  <a:cubicBezTo>
                    <a:pt x="6719" y="7658"/>
                    <a:pt x="6674" y="7628"/>
                    <a:pt x="6622" y="7584"/>
                  </a:cubicBezTo>
                  <a:cubicBezTo>
                    <a:pt x="6570" y="7539"/>
                    <a:pt x="6503" y="7479"/>
                    <a:pt x="6436" y="7412"/>
                  </a:cubicBezTo>
                  <a:cubicBezTo>
                    <a:pt x="6279" y="7256"/>
                    <a:pt x="6101" y="7055"/>
                    <a:pt x="5914" y="6824"/>
                  </a:cubicBezTo>
                  <a:cubicBezTo>
                    <a:pt x="5438" y="6273"/>
                    <a:pt x="4879" y="5573"/>
                    <a:pt x="4372" y="5096"/>
                  </a:cubicBezTo>
                  <a:cubicBezTo>
                    <a:pt x="4075" y="4820"/>
                    <a:pt x="3791" y="4485"/>
                    <a:pt x="3434" y="4299"/>
                  </a:cubicBezTo>
                  <a:cubicBezTo>
                    <a:pt x="2972" y="4068"/>
                    <a:pt x="2644" y="4023"/>
                    <a:pt x="2324" y="3949"/>
                  </a:cubicBezTo>
                  <a:cubicBezTo>
                    <a:pt x="1952" y="3852"/>
                    <a:pt x="1594" y="3718"/>
                    <a:pt x="1050" y="3211"/>
                  </a:cubicBezTo>
                  <a:cubicBezTo>
                    <a:pt x="842" y="3018"/>
                    <a:pt x="611" y="2779"/>
                    <a:pt x="425" y="2504"/>
                  </a:cubicBezTo>
                  <a:cubicBezTo>
                    <a:pt x="268" y="2280"/>
                    <a:pt x="142" y="2027"/>
                    <a:pt x="67" y="1759"/>
                  </a:cubicBezTo>
                  <a:cubicBezTo>
                    <a:pt x="22" y="1573"/>
                    <a:pt x="0" y="1371"/>
                    <a:pt x="15" y="1163"/>
                  </a:cubicBezTo>
                  <a:cubicBezTo>
                    <a:pt x="37" y="1007"/>
                    <a:pt x="75" y="850"/>
                    <a:pt x="142" y="686"/>
                  </a:cubicBezTo>
                  <a:cubicBezTo>
                    <a:pt x="171" y="634"/>
                    <a:pt x="201" y="589"/>
                    <a:pt x="231" y="545"/>
                  </a:cubicBezTo>
                  <a:cubicBezTo>
                    <a:pt x="283" y="470"/>
                    <a:pt x="335" y="411"/>
                    <a:pt x="387" y="358"/>
                  </a:cubicBezTo>
                  <a:cubicBezTo>
                    <a:pt x="432" y="314"/>
                    <a:pt x="469" y="284"/>
                    <a:pt x="507" y="254"/>
                  </a:cubicBezTo>
                  <a:cubicBezTo>
                    <a:pt x="536" y="232"/>
                    <a:pt x="574" y="209"/>
                    <a:pt x="626" y="180"/>
                  </a:cubicBezTo>
                  <a:cubicBezTo>
                    <a:pt x="804" y="98"/>
                    <a:pt x="976" y="46"/>
                    <a:pt x="1140" y="31"/>
                  </a:cubicBezTo>
                  <a:cubicBezTo>
                    <a:pt x="1356" y="1"/>
                    <a:pt x="1564" y="23"/>
                    <a:pt x="1758" y="83"/>
                  </a:cubicBezTo>
                  <a:cubicBezTo>
                    <a:pt x="2034" y="157"/>
                    <a:pt x="2279" y="306"/>
                    <a:pt x="2510" y="485"/>
                  </a:cubicBezTo>
                  <a:cubicBezTo>
                    <a:pt x="2786" y="694"/>
                    <a:pt x="3024" y="947"/>
                    <a:pt x="3218" y="1170"/>
                  </a:cubicBezTo>
                  <a:cubicBezTo>
                    <a:pt x="3710" y="1744"/>
                    <a:pt x="3821" y="2206"/>
                    <a:pt x="3881" y="2615"/>
                  </a:cubicBezTo>
                  <a:cubicBezTo>
                    <a:pt x="3933" y="2980"/>
                    <a:pt x="3948" y="3301"/>
                    <a:pt x="4164" y="3621"/>
                  </a:cubicBezTo>
                  <a:cubicBezTo>
                    <a:pt x="4395" y="3956"/>
                    <a:pt x="4618" y="4306"/>
                    <a:pt x="4894" y="4604"/>
                  </a:cubicBezTo>
                  <a:cubicBezTo>
                    <a:pt x="5385" y="5126"/>
                    <a:pt x="6093" y="5744"/>
                    <a:pt x="6622" y="6273"/>
                  </a:cubicBezTo>
                  <a:cubicBezTo>
                    <a:pt x="6838" y="6481"/>
                    <a:pt x="7024" y="6675"/>
                    <a:pt x="7158" y="6846"/>
                  </a:cubicBezTo>
                  <a:cubicBezTo>
                    <a:pt x="7218" y="6921"/>
                    <a:pt x="7263" y="6980"/>
                    <a:pt x="7300" y="7047"/>
                  </a:cubicBezTo>
                  <a:cubicBezTo>
                    <a:pt x="7330" y="7100"/>
                    <a:pt x="7352" y="7144"/>
                    <a:pt x="7367" y="7189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8"/>
            <p:cNvSpPr/>
            <p:nvPr/>
          </p:nvSpPr>
          <p:spPr>
            <a:xfrm>
              <a:off x="400867" y="1229487"/>
              <a:ext cx="82265" cy="74973"/>
            </a:xfrm>
            <a:custGeom>
              <a:avLst/>
              <a:gdLst/>
              <a:ahLst/>
              <a:cxnLst/>
              <a:rect l="l" t="t" r="r" b="b"/>
              <a:pathLst>
                <a:path w="440" h="401" extrusionOk="0">
                  <a:moveTo>
                    <a:pt x="207" y="1"/>
                  </a:moveTo>
                  <a:cubicBezTo>
                    <a:pt x="160" y="1"/>
                    <a:pt x="116" y="18"/>
                    <a:pt x="82" y="51"/>
                  </a:cubicBezTo>
                  <a:cubicBezTo>
                    <a:pt x="0" y="118"/>
                    <a:pt x="0" y="245"/>
                    <a:pt x="82" y="334"/>
                  </a:cubicBezTo>
                  <a:cubicBezTo>
                    <a:pt x="126" y="378"/>
                    <a:pt x="180" y="401"/>
                    <a:pt x="234" y="401"/>
                  </a:cubicBezTo>
                  <a:cubicBezTo>
                    <a:pt x="281" y="401"/>
                    <a:pt x="327" y="384"/>
                    <a:pt x="365" y="349"/>
                  </a:cubicBezTo>
                  <a:cubicBezTo>
                    <a:pt x="440" y="282"/>
                    <a:pt x="440" y="156"/>
                    <a:pt x="365" y="74"/>
                  </a:cubicBezTo>
                  <a:cubicBezTo>
                    <a:pt x="320" y="25"/>
                    <a:pt x="262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8"/>
            <p:cNvSpPr/>
            <p:nvPr/>
          </p:nvSpPr>
          <p:spPr>
            <a:xfrm>
              <a:off x="482944" y="1166480"/>
              <a:ext cx="80956" cy="69551"/>
            </a:xfrm>
            <a:custGeom>
              <a:avLst/>
              <a:gdLst/>
              <a:ahLst/>
              <a:cxnLst/>
              <a:rect l="l" t="t" r="r" b="b"/>
              <a:pathLst>
                <a:path w="433" h="372" extrusionOk="0">
                  <a:moveTo>
                    <a:pt x="174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1" y="113"/>
                    <a:pt x="23" y="232"/>
                    <a:pt x="105" y="307"/>
                  </a:cubicBezTo>
                  <a:cubicBezTo>
                    <a:pt x="151" y="349"/>
                    <a:pt x="209" y="372"/>
                    <a:pt x="263" y="372"/>
                  </a:cubicBezTo>
                  <a:cubicBezTo>
                    <a:pt x="305" y="372"/>
                    <a:pt x="344" y="358"/>
                    <a:pt x="373" y="329"/>
                  </a:cubicBezTo>
                  <a:cubicBezTo>
                    <a:pt x="433" y="262"/>
                    <a:pt x="410" y="143"/>
                    <a:pt x="328" y="68"/>
                  </a:cubicBezTo>
                  <a:cubicBezTo>
                    <a:pt x="283" y="23"/>
                    <a:pt x="227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8"/>
            <p:cNvSpPr/>
            <p:nvPr/>
          </p:nvSpPr>
          <p:spPr>
            <a:xfrm>
              <a:off x="560909" y="1126844"/>
              <a:ext cx="75347" cy="62259"/>
            </a:xfrm>
            <a:custGeom>
              <a:avLst/>
              <a:gdLst/>
              <a:ahLst/>
              <a:cxnLst/>
              <a:rect l="l" t="t" r="r" b="b"/>
              <a:pathLst>
                <a:path w="403" h="333" extrusionOk="0">
                  <a:moveTo>
                    <a:pt x="110" y="1"/>
                  </a:moveTo>
                  <a:cubicBezTo>
                    <a:pt x="83" y="1"/>
                    <a:pt x="61" y="9"/>
                    <a:pt x="45" y="27"/>
                  </a:cubicBezTo>
                  <a:cubicBezTo>
                    <a:pt x="1" y="72"/>
                    <a:pt x="38" y="176"/>
                    <a:pt x="120" y="258"/>
                  </a:cubicBezTo>
                  <a:cubicBezTo>
                    <a:pt x="178" y="306"/>
                    <a:pt x="243" y="333"/>
                    <a:pt x="293" y="333"/>
                  </a:cubicBezTo>
                  <a:cubicBezTo>
                    <a:pt x="320" y="333"/>
                    <a:pt x="343" y="325"/>
                    <a:pt x="358" y="310"/>
                  </a:cubicBezTo>
                  <a:cubicBezTo>
                    <a:pt x="403" y="258"/>
                    <a:pt x="366" y="154"/>
                    <a:pt x="284" y="79"/>
                  </a:cubicBezTo>
                  <a:cubicBezTo>
                    <a:pt x="225" y="30"/>
                    <a:pt x="160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8"/>
            <p:cNvSpPr/>
            <p:nvPr/>
          </p:nvSpPr>
          <p:spPr>
            <a:xfrm>
              <a:off x="631955" y="1110204"/>
              <a:ext cx="65625" cy="50668"/>
            </a:xfrm>
            <a:custGeom>
              <a:avLst/>
              <a:gdLst/>
              <a:ahLst/>
              <a:cxnLst/>
              <a:rect l="l" t="t" r="r" b="b"/>
              <a:pathLst>
                <a:path w="351" h="271" extrusionOk="0">
                  <a:moveTo>
                    <a:pt x="26" y="1"/>
                  </a:moveTo>
                  <a:cubicBezTo>
                    <a:pt x="21" y="1"/>
                    <a:pt x="18" y="2"/>
                    <a:pt x="15" y="4"/>
                  </a:cubicBezTo>
                  <a:cubicBezTo>
                    <a:pt x="1" y="27"/>
                    <a:pt x="60" y="101"/>
                    <a:pt x="150" y="168"/>
                  </a:cubicBezTo>
                  <a:cubicBezTo>
                    <a:pt x="223" y="229"/>
                    <a:pt x="292" y="271"/>
                    <a:pt x="322" y="271"/>
                  </a:cubicBezTo>
                  <a:cubicBezTo>
                    <a:pt x="328" y="271"/>
                    <a:pt x="333" y="269"/>
                    <a:pt x="336" y="265"/>
                  </a:cubicBezTo>
                  <a:cubicBezTo>
                    <a:pt x="351" y="250"/>
                    <a:pt x="291" y="175"/>
                    <a:pt x="202" y="101"/>
                  </a:cubicBezTo>
                  <a:cubicBezTo>
                    <a:pt x="125" y="37"/>
                    <a:pt x="54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8"/>
            <p:cNvSpPr/>
            <p:nvPr/>
          </p:nvSpPr>
          <p:spPr>
            <a:xfrm>
              <a:off x="333933" y="1307078"/>
              <a:ext cx="75347" cy="72355"/>
            </a:xfrm>
            <a:custGeom>
              <a:avLst/>
              <a:gdLst/>
              <a:ahLst/>
              <a:cxnLst/>
              <a:rect l="l" t="t" r="r" b="b"/>
              <a:pathLst>
                <a:path w="403" h="387" extrusionOk="0">
                  <a:moveTo>
                    <a:pt x="157" y="0"/>
                  </a:moveTo>
                  <a:cubicBezTo>
                    <a:pt x="125" y="0"/>
                    <a:pt x="94" y="10"/>
                    <a:pt x="68" y="31"/>
                  </a:cubicBezTo>
                  <a:cubicBezTo>
                    <a:pt x="1" y="91"/>
                    <a:pt x="1" y="210"/>
                    <a:pt x="68" y="299"/>
                  </a:cubicBezTo>
                  <a:cubicBezTo>
                    <a:pt x="116" y="357"/>
                    <a:pt x="182" y="387"/>
                    <a:pt x="241" y="387"/>
                  </a:cubicBezTo>
                  <a:cubicBezTo>
                    <a:pt x="274" y="387"/>
                    <a:pt x="304" y="378"/>
                    <a:pt x="328" y="359"/>
                  </a:cubicBezTo>
                  <a:cubicBezTo>
                    <a:pt x="403" y="299"/>
                    <a:pt x="403" y="180"/>
                    <a:pt x="328" y="91"/>
                  </a:cubicBezTo>
                  <a:cubicBezTo>
                    <a:pt x="280" y="33"/>
                    <a:pt x="217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8"/>
            <p:cNvSpPr/>
            <p:nvPr/>
          </p:nvSpPr>
          <p:spPr>
            <a:xfrm>
              <a:off x="289436" y="1382051"/>
              <a:ext cx="66933" cy="66747"/>
            </a:xfrm>
            <a:custGeom>
              <a:avLst/>
              <a:gdLst/>
              <a:ahLst/>
              <a:cxnLst/>
              <a:rect l="l" t="t" r="r" b="b"/>
              <a:pathLst>
                <a:path w="358" h="357" extrusionOk="0">
                  <a:moveTo>
                    <a:pt x="99" y="0"/>
                  </a:moveTo>
                  <a:cubicBezTo>
                    <a:pt x="81" y="0"/>
                    <a:pt x="64" y="6"/>
                    <a:pt x="52" y="18"/>
                  </a:cubicBezTo>
                  <a:cubicBezTo>
                    <a:pt x="0" y="55"/>
                    <a:pt x="15" y="159"/>
                    <a:pt x="90" y="256"/>
                  </a:cubicBezTo>
                  <a:cubicBezTo>
                    <a:pt x="137" y="320"/>
                    <a:pt x="204" y="357"/>
                    <a:pt x="254" y="357"/>
                  </a:cubicBezTo>
                  <a:cubicBezTo>
                    <a:pt x="275" y="357"/>
                    <a:pt x="293" y="351"/>
                    <a:pt x="306" y="338"/>
                  </a:cubicBezTo>
                  <a:cubicBezTo>
                    <a:pt x="358" y="301"/>
                    <a:pt x="343" y="196"/>
                    <a:pt x="268" y="107"/>
                  </a:cubicBezTo>
                  <a:cubicBezTo>
                    <a:pt x="219" y="42"/>
                    <a:pt x="150" y="0"/>
                    <a:pt x="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8"/>
            <p:cNvSpPr/>
            <p:nvPr/>
          </p:nvSpPr>
          <p:spPr>
            <a:xfrm>
              <a:off x="269804" y="1447489"/>
              <a:ext cx="51789" cy="65064"/>
            </a:xfrm>
            <a:custGeom>
              <a:avLst/>
              <a:gdLst/>
              <a:ahLst/>
              <a:cxnLst/>
              <a:rect l="l" t="t" r="r" b="b"/>
              <a:pathLst>
                <a:path w="277" h="348" extrusionOk="0">
                  <a:moveTo>
                    <a:pt x="29" y="1"/>
                  </a:moveTo>
                  <a:cubicBezTo>
                    <a:pt x="27" y="1"/>
                    <a:pt x="25" y="1"/>
                    <a:pt x="23" y="3"/>
                  </a:cubicBezTo>
                  <a:cubicBezTo>
                    <a:pt x="1" y="18"/>
                    <a:pt x="38" y="100"/>
                    <a:pt x="105" y="196"/>
                  </a:cubicBezTo>
                  <a:cubicBezTo>
                    <a:pt x="166" y="284"/>
                    <a:pt x="227" y="347"/>
                    <a:pt x="254" y="347"/>
                  </a:cubicBezTo>
                  <a:cubicBezTo>
                    <a:pt x="257" y="347"/>
                    <a:pt x="259" y="347"/>
                    <a:pt x="262" y="345"/>
                  </a:cubicBezTo>
                  <a:cubicBezTo>
                    <a:pt x="276" y="331"/>
                    <a:pt x="239" y="241"/>
                    <a:pt x="172" y="144"/>
                  </a:cubicBezTo>
                  <a:cubicBezTo>
                    <a:pt x="118" y="63"/>
                    <a:pt x="52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8"/>
            <p:cNvSpPr/>
            <p:nvPr/>
          </p:nvSpPr>
          <p:spPr>
            <a:xfrm>
              <a:off x="569322" y="1408974"/>
              <a:ext cx="82265" cy="75160"/>
            </a:xfrm>
            <a:custGeom>
              <a:avLst/>
              <a:gdLst/>
              <a:ahLst/>
              <a:cxnLst/>
              <a:rect l="l" t="t" r="r" b="b"/>
              <a:pathLst>
                <a:path w="440" h="402" extrusionOk="0">
                  <a:moveTo>
                    <a:pt x="203" y="1"/>
                  </a:moveTo>
                  <a:cubicBezTo>
                    <a:pt x="155" y="1"/>
                    <a:pt x="109" y="18"/>
                    <a:pt x="75" y="52"/>
                  </a:cubicBezTo>
                  <a:cubicBezTo>
                    <a:pt x="0" y="119"/>
                    <a:pt x="0" y="246"/>
                    <a:pt x="75" y="335"/>
                  </a:cubicBezTo>
                  <a:cubicBezTo>
                    <a:pt x="119" y="379"/>
                    <a:pt x="175" y="402"/>
                    <a:pt x="230" y="402"/>
                  </a:cubicBezTo>
                  <a:cubicBezTo>
                    <a:pt x="277" y="402"/>
                    <a:pt x="323" y="385"/>
                    <a:pt x="358" y="350"/>
                  </a:cubicBezTo>
                  <a:cubicBezTo>
                    <a:pt x="440" y="283"/>
                    <a:pt x="432" y="157"/>
                    <a:pt x="358" y="67"/>
                  </a:cubicBezTo>
                  <a:cubicBezTo>
                    <a:pt x="314" y="23"/>
                    <a:pt x="257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8"/>
            <p:cNvSpPr/>
            <p:nvPr/>
          </p:nvSpPr>
          <p:spPr>
            <a:xfrm>
              <a:off x="651400" y="1345219"/>
              <a:ext cx="78151" cy="71234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168" y="0"/>
                  </a:moveTo>
                  <a:cubicBezTo>
                    <a:pt x="130" y="0"/>
                    <a:pt x="95" y="12"/>
                    <a:pt x="68" y="36"/>
                  </a:cubicBezTo>
                  <a:cubicBezTo>
                    <a:pt x="1" y="103"/>
                    <a:pt x="16" y="222"/>
                    <a:pt x="90" y="304"/>
                  </a:cubicBezTo>
                  <a:cubicBezTo>
                    <a:pt x="139" y="353"/>
                    <a:pt x="202" y="381"/>
                    <a:pt x="256" y="381"/>
                  </a:cubicBezTo>
                  <a:cubicBezTo>
                    <a:pt x="293" y="381"/>
                    <a:pt x="327" y="368"/>
                    <a:pt x="351" y="341"/>
                  </a:cubicBezTo>
                  <a:cubicBezTo>
                    <a:pt x="418" y="282"/>
                    <a:pt x="411" y="162"/>
                    <a:pt x="336" y="80"/>
                  </a:cubicBezTo>
                  <a:cubicBezTo>
                    <a:pt x="287" y="27"/>
                    <a:pt x="224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8"/>
            <p:cNvSpPr/>
            <p:nvPr/>
          </p:nvSpPr>
          <p:spPr>
            <a:xfrm>
              <a:off x="729364" y="1299786"/>
              <a:ext cx="68429" cy="66933"/>
            </a:xfrm>
            <a:custGeom>
              <a:avLst/>
              <a:gdLst/>
              <a:ahLst/>
              <a:cxnLst/>
              <a:rect l="l" t="t" r="r" b="b"/>
              <a:pathLst>
                <a:path w="366" h="358" extrusionOk="0">
                  <a:moveTo>
                    <a:pt x="98" y="0"/>
                  </a:moveTo>
                  <a:cubicBezTo>
                    <a:pt x="78" y="0"/>
                    <a:pt x="60" y="6"/>
                    <a:pt x="46" y="18"/>
                  </a:cubicBezTo>
                  <a:cubicBezTo>
                    <a:pt x="1" y="63"/>
                    <a:pt x="16" y="167"/>
                    <a:pt x="90" y="256"/>
                  </a:cubicBezTo>
                  <a:cubicBezTo>
                    <a:pt x="143" y="320"/>
                    <a:pt x="208" y="357"/>
                    <a:pt x="259" y="357"/>
                  </a:cubicBezTo>
                  <a:cubicBezTo>
                    <a:pt x="280" y="357"/>
                    <a:pt x="299" y="351"/>
                    <a:pt x="314" y="338"/>
                  </a:cubicBezTo>
                  <a:cubicBezTo>
                    <a:pt x="366" y="301"/>
                    <a:pt x="344" y="189"/>
                    <a:pt x="269" y="100"/>
                  </a:cubicBezTo>
                  <a:cubicBezTo>
                    <a:pt x="220" y="40"/>
                    <a:pt x="152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8"/>
            <p:cNvSpPr/>
            <p:nvPr/>
          </p:nvSpPr>
          <p:spPr>
            <a:xfrm>
              <a:off x="804711" y="1274920"/>
              <a:ext cx="51602" cy="64877"/>
            </a:xfrm>
            <a:custGeom>
              <a:avLst/>
              <a:gdLst/>
              <a:ahLst/>
              <a:cxnLst/>
              <a:rect l="l" t="t" r="r" b="b"/>
              <a:pathLst>
                <a:path w="276" h="347" extrusionOk="0">
                  <a:moveTo>
                    <a:pt x="28" y="0"/>
                  </a:moveTo>
                  <a:cubicBezTo>
                    <a:pt x="26" y="0"/>
                    <a:pt x="24" y="1"/>
                    <a:pt x="23" y="2"/>
                  </a:cubicBezTo>
                  <a:cubicBezTo>
                    <a:pt x="0" y="17"/>
                    <a:pt x="37" y="99"/>
                    <a:pt x="104" y="196"/>
                  </a:cubicBezTo>
                  <a:cubicBezTo>
                    <a:pt x="165" y="284"/>
                    <a:pt x="226" y="347"/>
                    <a:pt x="253" y="347"/>
                  </a:cubicBezTo>
                  <a:cubicBezTo>
                    <a:pt x="256" y="347"/>
                    <a:pt x="259" y="346"/>
                    <a:pt x="261" y="345"/>
                  </a:cubicBezTo>
                  <a:cubicBezTo>
                    <a:pt x="276" y="330"/>
                    <a:pt x="239" y="240"/>
                    <a:pt x="172" y="144"/>
                  </a:cubicBezTo>
                  <a:cubicBezTo>
                    <a:pt x="118" y="63"/>
                    <a:pt x="51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8"/>
            <p:cNvSpPr/>
            <p:nvPr/>
          </p:nvSpPr>
          <p:spPr>
            <a:xfrm>
              <a:off x="499584" y="1487499"/>
              <a:ext cx="78338" cy="71047"/>
            </a:xfrm>
            <a:custGeom>
              <a:avLst/>
              <a:gdLst/>
              <a:ahLst/>
              <a:cxnLst/>
              <a:rect l="l" t="t" r="r" b="b"/>
              <a:pathLst>
                <a:path w="419" h="380" extrusionOk="0">
                  <a:moveTo>
                    <a:pt x="163" y="1"/>
                  </a:moveTo>
                  <a:cubicBezTo>
                    <a:pt x="127" y="1"/>
                    <a:pt x="94" y="12"/>
                    <a:pt x="68" y="35"/>
                  </a:cubicBezTo>
                  <a:cubicBezTo>
                    <a:pt x="1" y="102"/>
                    <a:pt x="8" y="221"/>
                    <a:pt x="90" y="303"/>
                  </a:cubicBezTo>
                  <a:cubicBezTo>
                    <a:pt x="139" y="352"/>
                    <a:pt x="199" y="379"/>
                    <a:pt x="253" y="379"/>
                  </a:cubicBezTo>
                  <a:cubicBezTo>
                    <a:pt x="290" y="379"/>
                    <a:pt x="324" y="367"/>
                    <a:pt x="351" y="340"/>
                  </a:cubicBezTo>
                  <a:cubicBezTo>
                    <a:pt x="418" y="280"/>
                    <a:pt x="411" y="161"/>
                    <a:pt x="329" y="79"/>
                  </a:cubicBezTo>
                  <a:cubicBezTo>
                    <a:pt x="283" y="29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8"/>
            <p:cNvSpPr/>
            <p:nvPr/>
          </p:nvSpPr>
          <p:spPr>
            <a:xfrm>
              <a:off x="449478" y="1560602"/>
              <a:ext cx="74038" cy="62259"/>
            </a:xfrm>
            <a:custGeom>
              <a:avLst/>
              <a:gdLst/>
              <a:ahLst/>
              <a:cxnLst/>
              <a:rect l="l" t="t" r="r" b="b"/>
              <a:pathLst>
                <a:path w="396" h="333" extrusionOk="0">
                  <a:moveTo>
                    <a:pt x="110" y="1"/>
                  </a:moveTo>
                  <a:cubicBezTo>
                    <a:pt x="84" y="1"/>
                    <a:pt x="61" y="8"/>
                    <a:pt x="45" y="23"/>
                  </a:cubicBezTo>
                  <a:cubicBezTo>
                    <a:pt x="1" y="68"/>
                    <a:pt x="31" y="172"/>
                    <a:pt x="113" y="254"/>
                  </a:cubicBezTo>
                  <a:cubicBezTo>
                    <a:pt x="171" y="303"/>
                    <a:pt x="236" y="333"/>
                    <a:pt x="286" y="333"/>
                  </a:cubicBezTo>
                  <a:cubicBezTo>
                    <a:pt x="313" y="333"/>
                    <a:pt x="335" y="325"/>
                    <a:pt x="351" y="307"/>
                  </a:cubicBezTo>
                  <a:cubicBezTo>
                    <a:pt x="396" y="262"/>
                    <a:pt x="366" y="158"/>
                    <a:pt x="276" y="76"/>
                  </a:cubicBezTo>
                  <a:cubicBezTo>
                    <a:pt x="223" y="27"/>
                    <a:pt x="160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8"/>
            <p:cNvSpPr/>
            <p:nvPr/>
          </p:nvSpPr>
          <p:spPr>
            <a:xfrm>
              <a:off x="421620" y="1632023"/>
              <a:ext cx="67120" cy="50668"/>
            </a:xfrm>
            <a:custGeom>
              <a:avLst/>
              <a:gdLst/>
              <a:ahLst/>
              <a:cxnLst/>
              <a:rect l="l" t="t" r="r" b="b"/>
              <a:pathLst>
                <a:path w="359" h="271" extrusionOk="0">
                  <a:moveTo>
                    <a:pt x="33" y="1"/>
                  </a:moveTo>
                  <a:cubicBezTo>
                    <a:pt x="25" y="1"/>
                    <a:pt x="20" y="3"/>
                    <a:pt x="16" y="6"/>
                  </a:cubicBezTo>
                  <a:cubicBezTo>
                    <a:pt x="1" y="21"/>
                    <a:pt x="68" y="96"/>
                    <a:pt x="157" y="170"/>
                  </a:cubicBezTo>
                  <a:cubicBezTo>
                    <a:pt x="234" y="234"/>
                    <a:pt x="304" y="270"/>
                    <a:pt x="333" y="270"/>
                  </a:cubicBezTo>
                  <a:cubicBezTo>
                    <a:pt x="338" y="270"/>
                    <a:pt x="341" y="269"/>
                    <a:pt x="343" y="267"/>
                  </a:cubicBezTo>
                  <a:cubicBezTo>
                    <a:pt x="358" y="245"/>
                    <a:pt x="299" y="170"/>
                    <a:pt x="209" y="103"/>
                  </a:cubicBezTo>
                  <a:cubicBezTo>
                    <a:pt x="136" y="42"/>
                    <a:pt x="6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8"/>
            <p:cNvSpPr/>
            <p:nvPr/>
          </p:nvSpPr>
          <p:spPr>
            <a:xfrm>
              <a:off x="916142" y="1770003"/>
              <a:ext cx="40571" cy="36832"/>
            </a:xfrm>
            <a:custGeom>
              <a:avLst/>
              <a:gdLst/>
              <a:ahLst/>
              <a:cxnLst/>
              <a:rect l="l" t="t" r="r" b="b"/>
              <a:pathLst>
                <a:path w="217" h="197" extrusionOk="0">
                  <a:moveTo>
                    <a:pt x="100" y="0"/>
                  </a:moveTo>
                  <a:cubicBezTo>
                    <a:pt x="77" y="0"/>
                    <a:pt x="54" y="7"/>
                    <a:pt x="37" y="21"/>
                  </a:cubicBezTo>
                  <a:cubicBezTo>
                    <a:pt x="0" y="58"/>
                    <a:pt x="0" y="125"/>
                    <a:pt x="37" y="162"/>
                  </a:cubicBezTo>
                  <a:cubicBezTo>
                    <a:pt x="57" y="186"/>
                    <a:pt x="84" y="197"/>
                    <a:pt x="112" y="197"/>
                  </a:cubicBezTo>
                  <a:cubicBezTo>
                    <a:pt x="137" y="197"/>
                    <a:pt x="161" y="188"/>
                    <a:pt x="179" y="170"/>
                  </a:cubicBezTo>
                  <a:cubicBezTo>
                    <a:pt x="216" y="140"/>
                    <a:pt x="216" y="73"/>
                    <a:pt x="179" y="36"/>
                  </a:cubicBezTo>
                  <a:cubicBezTo>
                    <a:pt x="158" y="11"/>
                    <a:pt x="129" y="0"/>
                    <a:pt x="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8"/>
            <p:cNvSpPr/>
            <p:nvPr/>
          </p:nvSpPr>
          <p:spPr>
            <a:xfrm>
              <a:off x="950917" y="1740276"/>
              <a:ext cx="37767" cy="34215"/>
            </a:xfrm>
            <a:custGeom>
              <a:avLst/>
              <a:gdLst/>
              <a:ahLst/>
              <a:cxnLst/>
              <a:rect l="l" t="t" r="r" b="b"/>
              <a:pathLst>
                <a:path w="202" h="183" extrusionOk="0">
                  <a:moveTo>
                    <a:pt x="72" y="0"/>
                  </a:moveTo>
                  <a:cubicBezTo>
                    <a:pt x="56" y="0"/>
                    <a:pt x="41" y="5"/>
                    <a:pt x="30" y="16"/>
                  </a:cubicBezTo>
                  <a:cubicBezTo>
                    <a:pt x="0" y="46"/>
                    <a:pt x="8" y="105"/>
                    <a:pt x="45" y="143"/>
                  </a:cubicBezTo>
                  <a:cubicBezTo>
                    <a:pt x="67" y="169"/>
                    <a:pt x="95" y="183"/>
                    <a:pt x="122" y="183"/>
                  </a:cubicBezTo>
                  <a:cubicBezTo>
                    <a:pt x="139" y="183"/>
                    <a:pt x="157" y="177"/>
                    <a:pt x="172" y="165"/>
                  </a:cubicBezTo>
                  <a:cubicBezTo>
                    <a:pt x="201" y="135"/>
                    <a:pt x="194" y="83"/>
                    <a:pt x="157" y="38"/>
                  </a:cubicBezTo>
                  <a:cubicBezTo>
                    <a:pt x="133" y="15"/>
                    <a:pt x="101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8"/>
            <p:cNvSpPr/>
            <p:nvPr/>
          </p:nvSpPr>
          <p:spPr>
            <a:xfrm>
              <a:off x="978775" y="1719336"/>
              <a:ext cx="28045" cy="33093"/>
            </a:xfrm>
            <a:custGeom>
              <a:avLst/>
              <a:gdLst/>
              <a:ahLst/>
              <a:cxnLst/>
              <a:rect l="l" t="t" r="r" b="b"/>
              <a:pathLst>
                <a:path w="150" h="177" extrusionOk="0">
                  <a:moveTo>
                    <a:pt x="28" y="0"/>
                  </a:moveTo>
                  <a:cubicBezTo>
                    <a:pt x="26" y="0"/>
                    <a:pt x="24" y="0"/>
                    <a:pt x="23" y="1"/>
                  </a:cubicBezTo>
                  <a:cubicBezTo>
                    <a:pt x="0" y="16"/>
                    <a:pt x="15" y="61"/>
                    <a:pt x="45" y="113"/>
                  </a:cubicBezTo>
                  <a:cubicBezTo>
                    <a:pt x="70" y="150"/>
                    <a:pt x="99" y="176"/>
                    <a:pt x="121" y="176"/>
                  </a:cubicBezTo>
                  <a:cubicBezTo>
                    <a:pt x="126" y="176"/>
                    <a:pt x="130" y="175"/>
                    <a:pt x="134" y="173"/>
                  </a:cubicBezTo>
                  <a:cubicBezTo>
                    <a:pt x="149" y="165"/>
                    <a:pt x="142" y="113"/>
                    <a:pt x="112" y="68"/>
                  </a:cubicBezTo>
                  <a:cubicBezTo>
                    <a:pt x="79" y="28"/>
                    <a:pt x="45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8"/>
            <p:cNvSpPr/>
            <p:nvPr/>
          </p:nvSpPr>
          <p:spPr>
            <a:xfrm>
              <a:off x="883984" y="1802535"/>
              <a:ext cx="37767" cy="34215"/>
            </a:xfrm>
            <a:custGeom>
              <a:avLst/>
              <a:gdLst/>
              <a:ahLst/>
              <a:cxnLst/>
              <a:rect l="l" t="t" r="r" b="b"/>
              <a:pathLst>
                <a:path w="202" h="183" extrusionOk="0">
                  <a:moveTo>
                    <a:pt x="81" y="0"/>
                  </a:moveTo>
                  <a:cubicBezTo>
                    <a:pt x="63" y="0"/>
                    <a:pt x="45" y="6"/>
                    <a:pt x="31" y="18"/>
                  </a:cubicBezTo>
                  <a:cubicBezTo>
                    <a:pt x="1" y="48"/>
                    <a:pt x="8" y="100"/>
                    <a:pt x="45" y="145"/>
                  </a:cubicBezTo>
                  <a:cubicBezTo>
                    <a:pt x="69" y="168"/>
                    <a:pt x="102" y="183"/>
                    <a:pt x="130" y="183"/>
                  </a:cubicBezTo>
                  <a:cubicBezTo>
                    <a:pt x="146" y="183"/>
                    <a:pt x="161" y="178"/>
                    <a:pt x="172" y="167"/>
                  </a:cubicBezTo>
                  <a:cubicBezTo>
                    <a:pt x="202" y="137"/>
                    <a:pt x="194" y="78"/>
                    <a:pt x="157" y="40"/>
                  </a:cubicBezTo>
                  <a:cubicBezTo>
                    <a:pt x="135" y="14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8"/>
            <p:cNvSpPr/>
            <p:nvPr/>
          </p:nvSpPr>
          <p:spPr>
            <a:xfrm>
              <a:off x="861735" y="1828336"/>
              <a:ext cx="36458" cy="26175"/>
            </a:xfrm>
            <a:custGeom>
              <a:avLst/>
              <a:gdLst/>
              <a:ahLst/>
              <a:cxnLst/>
              <a:rect l="l" t="t" r="r" b="b"/>
              <a:pathLst>
                <a:path w="195" h="140" extrusionOk="0">
                  <a:moveTo>
                    <a:pt x="33" y="1"/>
                  </a:moveTo>
                  <a:cubicBezTo>
                    <a:pt x="26" y="1"/>
                    <a:pt x="20" y="3"/>
                    <a:pt x="16" y="7"/>
                  </a:cubicBezTo>
                  <a:cubicBezTo>
                    <a:pt x="1" y="29"/>
                    <a:pt x="30" y="66"/>
                    <a:pt x="75" y="104"/>
                  </a:cubicBezTo>
                  <a:cubicBezTo>
                    <a:pt x="108" y="125"/>
                    <a:pt x="141" y="139"/>
                    <a:pt x="162" y="139"/>
                  </a:cubicBezTo>
                  <a:cubicBezTo>
                    <a:pt x="169" y="139"/>
                    <a:pt x="175" y="137"/>
                    <a:pt x="179" y="133"/>
                  </a:cubicBezTo>
                  <a:cubicBezTo>
                    <a:pt x="194" y="111"/>
                    <a:pt x="164" y="74"/>
                    <a:pt x="120" y="37"/>
                  </a:cubicBezTo>
                  <a:cubicBezTo>
                    <a:pt x="87" y="15"/>
                    <a:pt x="54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8"/>
            <p:cNvSpPr/>
            <p:nvPr/>
          </p:nvSpPr>
          <p:spPr>
            <a:xfrm>
              <a:off x="1399259" y="2280230"/>
              <a:ext cx="40571" cy="36645"/>
            </a:xfrm>
            <a:custGeom>
              <a:avLst/>
              <a:gdLst/>
              <a:ahLst/>
              <a:cxnLst/>
              <a:rect l="l" t="t" r="r" b="b"/>
              <a:pathLst>
                <a:path w="217" h="196" extrusionOk="0">
                  <a:moveTo>
                    <a:pt x="99" y="1"/>
                  </a:moveTo>
                  <a:cubicBezTo>
                    <a:pt x="76" y="1"/>
                    <a:pt x="55" y="9"/>
                    <a:pt x="38" y="25"/>
                  </a:cubicBezTo>
                  <a:cubicBezTo>
                    <a:pt x="1" y="63"/>
                    <a:pt x="1" y="122"/>
                    <a:pt x="38" y="160"/>
                  </a:cubicBezTo>
                  <a:cubicBezTo>
                    <a:pt x="59" y="184"/>
                    <a:pt x="88" y="195"/>
                    <a:pt x="117" y="195"/>
                  </a:cubicBezTo>
                  <a:cubicBezTo>
                    <a:pt x="140" y="195"/>
                    <a:pt x="163" y="188"/>
                    <a:pt x="180" y="174"/>
                  </a:cubicBezTo>
                  <a:cubicBezTo>
                    <a:pt x="217" y="137"/>
                    <a:pt x="217" y="78"/>
                    <a:pt x="180" y="33"/>
                  </a:cubicBezTo>
                  <a:cubicBezTo>
                    <a:pt x="155" y="12"/>
                    <a:pt x="126" y="1"/>
                    <a:pt x="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38"/>
            <p:cNvSpPr/>
            <p:nvPr/>
          </p:nvSpPr>
          <p:spPr>
            <a:xfrm>
              <a:off x="1434222" y="2250877"/>
              <a:ext cx="37767" cy="33467"/>
            </a:xfrm>
            <a:custGeom>
              <a:avLst/>
              <a:gdLst/>
              <a:ahLst/>
              <a:cxnLst/>
              <a:rect l="l" t="t" r="r" b="b"/>
              <a:pathLst>
                <a:path w="202" h="179" extrusionOk="0">
                  <a:moveTo>
                    <a:pt x="79" y="0"/>
                  </a:moveTo>
                  <a:cubicBezTo>
                    <a:pt x="60" y="0"/>
                    <a:pt x="42" y="6"/>
                    <a:pt x="30" y="19"/>
                  </a:cubicBezTo>
                  <a:cubicBezTo>
                    <a:pt x="0" y="41"/>
                    <a:pt x="0" y="101"/>
                    <a:pt x="45" y="145"/>
                  </a:cubicBezTo>
                  <a:cubicBezTo>
                    <a:pt x="66" y="167"/>
                    <a:pt x="93" y="179"/>
                    <a:pt x="118" y="179"/>
                  </a:cubicBezTo>
                  <a:cubicBezTo>
                    <a:pt x="135" y="179"/>
                    <a:pt x="151" y="173"/>
                    <a:pt x="164" y="160"/>
                  </a:cubicBezTo>
                  <a:cubicBezTo>
                    <a:pt x="201" y="138"/>
                    <a:pt x="194" y="78"/>
                    <a:pt x="156" y="33"/>
                  </a:cubicBezTo>
                  <a:cubicBezTo>
                    <a:pt x="135" y="12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38"/>
            <p:cNvSpPr/>
            <p:nvPr/>
          </p:nvSpPr>
          <p:spPr>
            <a:xfrm>
              <a:off x="1460584" y="2231058"/>
              <a:ext cx="30849" cy="29914"/>
            </a:xfrm>
            <a:custGeom>
              <a:avLst/>
              <a:gdLst/>
              <a:ahLst/>
              <a:cxnLst/>
              <a:rect l="l" t="t" r="r" b="b"/>
              <a:pathLst>
                <a:path w="165" h="160" extrusionOk="0">
                  <a:moveTo>
                    <a:pt x="29" y="1"/>
                  </a:moveTo>
                  <a:cubicBezTo>
                    <a:pt x="23" y="1"/>
                    <a:pt x="19" y="2"/>
                    <a:pt x="15" y="5"/>
                  </a:cubicBezTo>
                  <a:cubicBezTo>
                    <a:pt x="1" y="20"/>
                    <a:pt x="15" y="65"/>
                    <a:pt x="53" y="110"/>
                  </a:cubicBezTo>
                  <a:cubicBezTo>
                    <a:pt x="82" y="139"/>
                    <a:pt x="116" y="159"/>
                    <a:pt x="136" y="159"/>
                  </a:cubicBezTo>
                  <a:cubicBezTo>
                    <a:pt x="142" y="159"/>
                    <a:pt x="146" y="158"/>
                    <a:pt x="150" y="154"/>
                  </a:cubicBezTo>
                  <a:cubicBezTo>
                    <a:pt x="164" y="139"/>
                    <a:pt x="150" y="95"/>
                    <a:pt x="112" y="50"/>
                  </a:cubicBezTo>
                  <a:cubicBezTo>
                    <a:pt x="83" y="21"/>
                    <a:pt x="49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8"/>
            <p:cNvSpPr/>
            <p:nvPr/>
          </p:nvSpPr>
          <p:spPr>
            <a:xfrm>
              <a:off x="1367288" y="2312201"/>
              <a:ext cx="37767" cy="34775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77" y="0"/>
                  </a:moveTo>
                  <a:cubicBezTo>
                    <a:pt x="59" y="0"/>
                    <a:pt x="42" y="6"/>
                    <a:pt x="30" y="18"/>
                  </a:cubicBezTo>
                  <a:cubicBezTo>
                    <a:pt x="1" y="48"/>
                    <a:pt x="8" y="108"/>
                    <a:pt x="45" y="145"/>
                  </a:cubicBezTo>
                  <a:cubicBezTo>
                    <a:pt x="68" y="172"/>
                    <a:pt x="98" y="185"/>
                    <a:pt x="125" y="185"/>
                  </a:cubicBezTo>
                  <a:cubicBezTo>
                    <a:pt x="143" y="185"/>
                    <a:pt x="160" y="179"/>
                    <a:pt x="172" y="167"/>
                  </a:cubicBezTo>
                  <a:cubicBezTo>
                    <a:pt x="202" y="138"/>
                    <a:pt x="194" y="78"/>
                    <a:pt x="157" y="41"/>
                  </a:cubicBezTo>
                  <a:cubicBezTo>
                    <a:pt x="135" y="14"/>
                    <a:pt x="104" y="0"/>
                    <a:pt x="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8"/>
            <p:cNvSpPr/>
            <p:nvPr/>
          </p:nvSpPr>
          <p:spPr>
            <a:xfrm>
              <a:off x="1347844" y="2336881"/>
              <a:ext cx="30849" cy="29914"/>
            </a:xfrm>
            <a:custGeom>
              <a:avLst/>
              <a:gdLst/>
              <a:ahLst/>
              <a:cxnLst/>
              <a:rect l="l" t="t" r="r" b="b"/>
              <a:pathLst>
                <a:path w="165" h="160" extrusionOk="0">
                  <a:moveTo>
                    <a:pt x="28" y="1"/>
                  </a:moveTo>
                  <a:cubicBezTo>
                    <a:pt x="23" y="1"/>
                    <a:pt x="18" y="2"/>
                    <a:pt x="15" y="6"/>
                  </a:cubicBezTo>
                  <a:cubicBezTo>
                    <a:pt x="0" y="20"/>
                    <a:pt x="15" y="65"/>
                    <a:pt x="52" y="102"/>
                  </a:cubicBezTo>
                  <a:cubicBezTo>
                    <a:pt x="82" y="138"/>
                    <a:pt x="116" y="159"/>
                    <a:pt x="136" y="159"/>
                  </a:cubicBezTo>
                  <a:cubicBezTo>
                    <a:pt x="142" y="159"/>
                    <a:pt x="146" y="158"/>
                    <a:pt x="149" y="154"/>
                  </a:cubicBezTo>
                  <a:cubicBezTo>
                    <a:pt x="164" y="140"/>
                    <a:pt x="149" y="95"/>
                    <a:pt x="112" y="50"/>
                  </a:cubicBezTo>
                  <a:cubicBezTo>
                    <a:pt x="83" y="21"/>
                    <a:pt x="49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8"/>
            <p:cNvSpPr/>
            <p:nvPr/>
          </p:nvSpPr>
          <p:spPr>
            <a:xfrm>
              <a:off x="744695" y="562210"/>
              <a:ext cx="791236" cy="1436078"/>
            </a:xfrm>
            <a:custGeom>
              <a:avLst/>
              <a:gdLst/>
              <a:ahLst/>
              <a:cxnLst/>
              <a:rect l="l" t="t" r="r" b="b"/>
              <a:pathLst>
                <a:path w="4232" h="7681" extrusionOk="0">
                  <a:moveTo>
                    <a:pt x="4232" y="7375"/>
                  </a:moveTo>
                  <a:cubicBezTo>
                    <a:pt x="4217" y="7457"/>
                    <a:pt x="4180" y="7516"/>
                    <a:pt x="4128" y="7553"/>
                  </a:cubicBezTo>
                  <a:cubicBezTo>
                    <a:pt x="4068" y="7598"/>
                    <a:pt x="4001" y="7620"/>
                    <a:pt x="3949" y="7643"/>
                  </a:cubicBezTo>
                  <a:cubicBezTo>
                    <a:pt x="3897" y="7665"/>
                    <a:pt x="3815" y="7680"/>
                    <a:pt x="3740" y="7658"/>
                  </a:cubicBezTo>
                  <a:cubicBezTo>
                    <a:pt x="3696" y="7650"/>
                    <a:pt x="3658" y="7628"/>
                    <a:pt x="3621" y="7591"/>
                  </a:cubicBezTo>
                  <a:cubicBezTo>
                    <a:pt x="3599" y="7561"/>
                    <a:pt x="3569" y="7524"/>
                    <a:pt x="3539" y="7479"/>
                  </a:cubicBezTo>
                  <a:cubicBezTo>
                    <a:pt x="3509" y="7419"/>
                    <a:pt x="3479" y="7360"/>
                    <a:pt x="3442" y="7293"/>
                  </a:cubicBezTo>
                  <a:cubicBezTo>
                    <a:pt x="3368" y="7121"/>
                    <a:pt x="3278" y="6913"/>
                    <a:pt x="3196" y="6682"/>
                  </a:cubicBezTo>
                  <a:cubicBezTo>
                    <a:pt x="2980" y="6116"/>
                    <a:pt x="2735" y="5416"/>
                    <a:pt x="2466" y="4902"/>
                  </a:cubicBezTo>
                  <a:cubicBezTo>
                    <a:pt x="2310" y="4604"/>
                    <a:pt x="2183" y="4268"/>
                    <a:pt x="1952" y="4023"/>
                  </a:cubicBezTo>
                  <a:cubicBezTo>
                    <a:pt x="1655" y="3710"/>
                    <a:pt x="1409" y="3591"/>
                    <a:pt x="1178" y="3434"/>
                  </a:cubicBezTo>
                  <a:cubicBezTo>
                    <a:pt x="917" y="3263"/>
                    <a:pt x="671" y="3054"/>
                    <a:pt x="381" y="2511"/>
                  </a:cubicBezTo>
                  <a:cubicBezTo>
                    <a:pt x="277" y="2302"/>
                    <a:pt x="165" y="2049"/>
                    <a:pt x="90" y="1781"/>
                  </a:cubicBezTo>
                  <a:cubicBezTo>
                    <a:pt x="31" y="1565"/>
                    <a:pt x="1" y="1334"/>
                    <a:pt x="23" y="1103"/>
                  </a:cubicBezTo>
                  <a:cubicBezTo>
                    <a:pt x="31" y="939"/>
                    <a:pt x="68" y="775"/>
                    <a:pt x="142" y="619"/>
                  </a:cubicBezTo>
                  <a:cubicBezTo>
                    <a:pt x="202" y="499"/>
                    <a:pt x="277" y="388"/>
                    <a:pt x="373" y="276"/>
                  </a:cubicBezTo>
                  <a:cubicBezTo>
                    <a:pt x="411" y="246"/>
                    <a:pt x="448" y="216"/>
                    <a:pt x="478" y="194"/>
                  </a:cubicBezTo>
                  <a:cubicBezTo>
                    <a:pt x="545" y="149"/>
                    <a:pt x="604" y="112"/>
                    <a:pt x="656" y="90"/>
                  </a:cubicBezTo>
                  <a:cubicBezTo>
                    <a:pt x="709" y="67"/>
                    <a:pt x="738" y="52"/>
                    <a:pt x="776" y="45"/>
                  </a:cubicBezTo>
                  <a:cubicBezTo>
                    <a:pt x="813" y="30"/>
                    <a:pt x="843" y="23"/>
                    <a:pt x="895" y="15"/>
                  </a:cubicBezTo>
                  <a:cubicBezTo>
                    <a:pt x="1059" y="0"/>
                    <a:pt x="1200" y="8"/>
                    <a:pt x="1342" y="38"/>
                  </a:cubicBezTo>
                  <a:cubicBezTo>
                    <a:pt x="1513" y="82"/>
                    <a:pt x="1669" y="157"/>
                    <a:pt x="1804" y="254"/>
                  </a:cubicBezTo>
                  <a:cubicBezTo>
                    <a:pt x="1997" y="388"/>
                    <a:pt x="2154" y="574"/>
                    <a:pt x="2280" y="775"/>
                  </a:cubicBezTo>
                  <a:cubicBezTo>
                    <a:pt x="2437" y="1021"/>
                    <a:pt x="2556" y="1282"/>
                    <a:pt x="2645" y="1512"/>
                  </a:cubicBezTo>
                  <a:cubicBezTo>
                    <a:pt x="2876" y="2093"/>
                    <a:pt x="2831" y="2488"/>
                    <a:pt x="2764" y="2831"/>
                  </a:cubicBezTo>
                  <a:cubicBezTo>
                    <a:pt x="2705" y="3129"/>
                    <a:pt x="2630" y="3382"/>
                    <a:pt x="2712" y="3687"/>
                  </a:cubicBezTo>
                  <a:cubicBezTo>
                    <a:pt x="2802" y="4015"/>
                    <a:pt x="2876" y="4350"/>
                    <a:pt x="3018" y="4663"/>
                  </a:cubicBezTo>
                  <a:cubicBezTo>
                    <a:pt x="3256" y="5214"/>
                    <a:pt x="3636" y="5892"/>
                    <a:pt x="3904" y="6444"/>
                  </a:cubicBezTo>
                  <a:cubicBezTo>
                    <a:pt x="4016" y="6674"/>
                    <a:pt x="4105" y="6876"/>
                    <a:pt x="4165" y="7047"/>
                  </a:cubicBezTo>
                  <a:cubicBezTo>
                    <a:pt x="4187" y="7114"/>
                    <a:pt x="4209" y="7181"/>
                    <a:pt x="4217" y="7241"/>
                  </a:cubicBezTo>
                  <a:cubicBezTo>
                    <a:pt x="4232" y="7293"/>
                    <a:pt x="4232" y="7337"/>
                    <a:pt x="4232" y="73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8"/>
            <p:cNvSpPr/>
            <p:nvPr/>
          </p:nvSpPr>
          <p:spPr>
            <a:xfrm>
              <a:off x="911842" y="719821"/>
              <a:ext cx="68429" cy="63755"/>
            </a:xfrm>
            <a:custGeom>
              <a:avLst/>
              <a:gdLst/>
              <a:ahLst/>
              <a:cxnLst/>
              <a:rect l="l" t="t" r="r" b="b"/>
              <a:pathLst>
                <a:path w="366" h="341" extrusionOk="0">
                  <a:moveTo>
                    <a:pt x="173" y="1"/>
                  </a:moveTo>
                  <a:cubicBezTo>
                    <a:pt x="153" y="1"/>
                    <a:pt x="132" y="5"/>
                    <a:pt x="112" y="14"/>
                  </a:cubicBezTo>
                  <a:cubicBezTo>
                    <a:pt x="31" y="51"/>
                    <a:pt x="1" y="148"/>
                    <a:pt x="38" y="237"/>
                  </a:cubicBezTo>
                  <a:cubicBezTo>
                    <a:pt x="66" y="299"/>
                    <a:pt x="128" y="340"/>
                    <a:pt x="193" y="340"/>
                  </a:cubicBezTo>
                  <a:cubicBezTo>
                    <a:pt x="213" y="340"/>
                    <a:pt x="234" y="336"/>
                    <a:pt x="254" y="327"/>
                  </a:cubicBezTo>
                  <a:cubicBezTo>
                    <a:pt x="336" y="297"/>
                    <a:pt x="366" y="193"/>
                    <a:pt x="329" y="111"/>
                  </a:cubicBezTo>
                  <a:cubicBezTo>
                    <a:pt x="300" y="43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8"/>
            <p:cNvSpPr/>
            <p:nvPr/>
          </p:nvSpPr>
          <p:spPr>
            <a:xfrm>
              <a:off x="996911" y="691776"/>
              <a:ext cx="61325" cy="62446"/>
            </a:xfrm>
            <a:custGeom>
              <a:avLst/>
              <a:gdLst/>
              <a:ahLst/>
              <a:cxnLst/>
              <a:rect l="l" t="t" r="r" b="b"/>
              <a:pathLst>
                <a:path w="328" h="334" extrusionOk="0">
                  <a:moveTo>
                    <a:pt x="138" y="1"/>
                  </a:moveTo>
                  <a:cubicBezTo>
                    <a:pt x="118" y="1"/>
                    <a:pt x="100" y="5"/>
                    <a:pt x="82" y="15"/>
                  </a:cubicBezTo>
                  <a:cubicBezTo>
                    <a:pt x="15" y="52"/>
                    <a:pt x="0" y="149"/>
                    <a:pt x="45" y="231"/>
                  </a:cubicBezTo>
                  <a:cubicBezTo>
                    <a:pt x="79" y="293"/>
                    <a:pt x="138" y="334"/>
                    <a:pt x="194" y="334"/>
                  </a:cubicBezTo>
                  <a:cubicBezTo>
                    <a:pt x="212" y="334"/>
                    <a:pt x="230" y="329"/>
                    <a:pt x="246" y="320"/>
                  </a:cubicBezTo>
                  <a:cubicBezTo>
                    <a:pt x="313" y="283"/>
                    <a:pt x="328" y="186"/>
                    <a:pt x="283" y="104"/>
                  </a:cubicBezTo>
                  <a:cubicBezTo>
                    <a:pt x="250" y="38"/>
                    <a:pt x="193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8"/>
            <p:cNvSpPr/>
            <p:nvPr/>
          </p:nvSpPr>
          <p:spPr>
            <a:xfrm>
              <a:off x="1073379" y="679437"/>
              <a:ext cx="50294" cy="60016"/>
            </a:xfrm>
            <a:custGeom>
              <a:avLst/>
              <a:gdLst/>
              <a:ahLst/>
              <a:cxnLst/>
              <a:rect l="l" t="t" r="r" b="b"/>
              <a:pathLst>
                <a:path w="269" h="321" extrusionOk="0">
                  <a:moveTo>
                    <a:pt x="82" y="1"/>
                  </a:moveTo>
                  <a:cubicBezTo>
                    <a:pt x="72" y="1"/>
                    <a:pt x="62" y="3"/>
                    <a:pt x="53" y="6"/>
                  </a:cubicBezTo>
                  <a:cubicBezTo>
                    <a:pt x="8" y="36"/>
                    <a:pt x="1" y="126"/>
                    <a:pt x="46" y="208"/>
                  </a:cubicBezTo>
                  <a:cubicBezTo>
                    <a:pt x="82" y="274"/>
                    <a:pt x="137" y="320"/>
                    <a:pt x="184" y="320"/>
                  </a:cubicBezTo>
                  <a:cubicBezTo>
                    <a:pt x="196" y="320"/>
                    <a:pt x="207" y="318"/>
                    <a:pt x="217" y="312"/>
                  </a:cubicBezTo>
                  <a:cubicBezTo>
                    <a:pt x="262" y="290"/>
                    <a:pt x="269" y="200"/>
                    <a:pt x="224" y="118"/>
                  </a:cubicBezTo>
                  <a:cubicBezTo>
                    <a:pt x="187" y="44"/>
                    <a:pt x="130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8"/>
            <p:cNvSpPr/>
            <p:nvPr/>
          </p:nvSpPr>
          <p:spPr>
            <a:xfrm>
              <a:off x="1136200" y="682989"/>
              <a:ext cx="40571" cy="55342"/>
            </a:xfrm>
            <a:custGeom>
              <a:avLst/>
              <a:gdLst/>
              <a:ahLst/>
              <a:cxnLst/>
              <a:rect l="l" t="t" r="r" b="b"/>
              <a:pathLst>
                <a:path w="217" h="296" extrusionOk="0"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0" y="10"/>
                    <a:pt x="30" y="84"/>
                    <a:pt x="82" y="166"/>
                  </a:cubicBezTo>
                  <a:cubicBezTo>
                    <a:pt x="122" y="240"/>
                    <a:pt x="174" y="295"/>
                    <a:pt x="195" y="295"/>
                  </a:cubicBezTo>
                  <a:cubicBezTo>
                    <a:pt x="198" y="295"/>
                    <a:pt x="200" y="294"/>
                    <a:pt x="201" y="293"/>
                  </a:cubicBezTo>
                  <a:cubicBezTo>
                    <a:pt x="216" y="285"/>
                    <a:pt x="194" y="211"/>
                    <a:pt x="142" y="129"/>
                  </a:cubicBezTo>
                  <a:cubicBezTo>
                    <a:pt x="95" y="56"/>
                    <a:pt x="48" y="0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8"/>
            <p:cNvSpPr/>
            <p:nvPr/>
          </p:nvSpPr>
          <p:spPr>
            <a:xfrm>
              <a:off x="839486" y="760393"/>
              <a:ext cx="60016" cy="63381"/>
            </a:xfrm>
            <a:custGeom>
              <a:avLst/>
              <a:gdLst/>
              <a:ahLst/>
              <a:cxnLst/>
              <a:rect l="l" t="t" r="r" b="b"/>
              <a:pathLst>
                <a:path w="321" h="339" extrusionOk="0">
                  <a:moveTo>
                    <a:pt x="137" y="0"/>
                  </a:moveTo>
                  <a:cubicBezTo>
                    <a:pt x="126" y="0"/>
                    <a:pt x="115" y="2"/>
                    <a:pt x="105" y="6"/>
                  </a:cubicBezTo>
                  <a:cubicBezTo>
                    <a:pt x="30" y="28"/>
                    <a:pt x="0" y="125"/>
                    <a:pt x="30" y="214"/>
                  </a:cubicBezTo>
                  <a:cubicBezTo>
                    <a:pt x="55" y="290"/>
                    <a:pt x="118" y="338"/>
                    <a:pt x="181" y="338"/>
                  </a:cubicBezTo>
                  <a:cubicBezTo>
                    <a:pt x="193" y="338"/>
                    <a:pt x="205" y="337"/>
                    <a:pt x="216" y="333"/>
                  </a:cubicBezTo>
                  <a:cubicBezTo>
                    <a:pt x="283" y="311"/>
                    <a:pt x="321" y="214"/>
                    <a:pt x="291" y="125"/>
                  </a:cubicBezTo>
                  <a:cubicBezTo>
                    <a:pt x="260" y="49"/>
                    <a:pt x="196" y="0"/>
                    <a:pt x="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8"/>
            <p:cNvSpPr/>
            <p:nvPr/>
          </p:nvSpPr>
          <p:spPr>
            <a:xfrm>
              <a:off x="787884" y="803955"/>
              <a:ext cx="47676" cy="62446"/>
            </a:xfrm>
            <a:custGeom>
              <a:avLst/>
              <a:gdLst/>
              <a:ahLst/>
              <a:cxnLst/>
              <a:rect l="l" t="t" r="r" b="b"/>
              <a:pathLst>
                <a:path w="255" h="334" extrusionOk="0">
                  <a:moveTo>
                    <a:pt x="86" y="1"/>
                  </a:moveTo>
                  <a:cubicBezTo>
                    <a:pt x="80" y="1"/>
                    <a:pt x="74" y="2"/>
                    <a:pt x="68" y="3"/>
                  </a:cubicBezTo>
                  <a:cubicBezTo>
                    <a:pt x="16" y="18"/>
                    <a:pt x="1" y="108"/>
                    <a:pt x="31" y="197"/>
                  </a:cubicBezTo>
                  <a:cubicBezTo>
                    <a:pt x="64" y="277"/>
                    <a:pt x="121" y="333"/>
                    <a:pt x="165" y="333"/>
                  </a:cubicBezTo>
                  <a:cubicBezTo>
                    <a:pt x="170" y="333"/>
                    <a:pt x="175" y="333"/>
                    <a:pt x="180" y="331"/>
                  </a:cubicBezTo>
                  <a:cubicBezTo>
                    <a:pt x="232" y="309"/>
                    <a:pt x="254" y="227"/>
                    <a:pt x="217" y="138"/>
                  </a:cubicBezTo>
                  <a:cubicBezTo>
                    <a:pt x="190" y="52"/>
                    <a:pt x="135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8"/>
            <p:cNvSpPr/>
            <p:nvPr/>
          </p:nvSpPr>
          <p:spPr>
            <a:xfrm>
              <a:off x="760026" y="846209"/>
              <a:ext cx="25240" cy="63007"/>
            </a:xfrm>
            <a:custGeom>
              <a:avLst/>
              <a:gdLst/>
              <a:ahLst/>
              <a:cxnLst/>
              <a:rect l="l" t="t" r="r" b="b"/>
              <a:pathLst>
                <a:path w="135" h="337" extrusionOk="0">
                  <a:moveTo>
                    <a:pt x="23" y="1"/>
                  </a:moveTo>
                  <a:lnTo>
                    <a:pt x="23" y="1"/>
                  </a:lnTo>
                  <a:cubicBezTo>
                    <a:pt x="1" y="8"/>
                    <a:pt x="8" y="90"/>
                    <a:pt x="31" y="180"/>
                  </a:cubicBezTo>
                  <a:cubicBezTo>
                    <a:pt x="59" y="265"/>
                    <a:pt x="94" y="337"/>
                    <a:pt x="110" y="337"/>
                  </a:cubicBezTo>
                  <a:cubicBezTo>
                    <a:pt x="111" y="337"/>
                    <a:pt x="112" y="336"/>
                    <a:pt x="113" y="336"/>
                  </a:cubicBezTo>
                  <a:cubicBezTo>
                    <a:pt x="135" y="329"/>
                    <a:pt x="127" y="254"/>
                    <a:pt x="105" y="157"/>
                  </a:cubicBezTo>
                  <a:cubicBezTo>
                    <a:pt x="75" y="68"/>
                    <a:pt x="38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8"/>
            <p:cNvSpPr/>
            <p:nvPr/>
          </p:nvSpPr>
          <p:spPr>
            <a:xfrm>
              <a:off x="992611" y="906412"/>
              <a:ext cx="69925" cy="64503"/>
            </a:xfrm>
            <a:custGeom>
              <a:avLst/>
              <a:gdLst/>
              <a:ahLst/>
              <a:cxnLst/>
              <a:rect l="l" t="t" r="r" b="b"/>
              <a:pathLst>
                <a:path w="374" h="345" extrusionOk="0">
                  <a:moveTo>
                    <a:pt x="181" y="1"/>
                  </a:moveTo>
                  <a:cubicBezTo>
                    <a:pt x="160" y="1"/>
                    <a:pt x="140" y="5"/>
                    <a:pt x="120" y="14"/>
                  </a:cubicBezTo>
                  <a:cubicBezTo>
                    <a:pt x="38" y="51"/>
                    <a:pt x="1" y="148"/>
                    <a:pt x="45" y="238"/>
                  </a:cubicBezTo>
                  <a:cubicBezTo>
                    <a:pt x="74" y="307"/>
                    <a:pt x="139" y="344"/>
                    <a:pt x="201" y="344"/>
                  </a:cubicBezTo>
                  <a:cubicBezTo>
                    <a:pt x="219" y="344"/>
                    <a:pt x="237" y="341"/>
                    <a:pt x="254" y="334"/>
                  </a:cubicBezTo>
                  <a:cubicBezTo>
                    <a:pt x="336" y="297"/>
                    <a:pt x="373" y="200"/>
                    <a:pt x="336" y="111"/>
                  </a:cubicBezTo>
                  <a:cubicBezTo>
                    <a:pt x="308" y="43"/>
                    <a:pt x="245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8"/>
            <p:cNvSpPr/>
            <p:nvPr/>
          </p:nvSpPr>
          <p:spPr>
            <a:xfrm>
              <a:off x="1078988" y="878180"/>
              <a:ext cx="61511" cy="63381"/>
            </a:xfrm>
            <a:custGeom>
              <a:avLst/>
              <a:gdLst/>
              <a:ahLst/>
              <a:cxnLst/>
              <a:rect l="l" t="t" r="r" b="b"/>
              <a:pathLst>
                <a:path w="329" h="339" extrusionOk="0">
                  <a:moveTo>
                    <a:pt x="138" y="0"/>
                  </a:moveTo>
                  <a:cubicBezTo>
                    <a:pt x="124" y="0"/>
                    <a:pt x="110" y="3"/>
                    <a:pt x="97" y="9"/>
                  </a:cubicBezTo>
                  <a:cubicBezTo>
                    <a:pt x="23" y="38"/>
                    <a:pt x="1" y="135"/>
                    <a:pt x="38" y="225"/>
                  </a:cubicBezTo>
                  <a:cubicBezTo>
                    <a:pt x="67" y="295"/>
                    <a:pt x="129" y="338"/>
                    <a:pt x="187" y="338"/>
                  </a:cubicBezTo>
                  <a:cubicBezTo>
                    <a:pt x="203" y="338"/>
                    <a:pt x="218" y="335"/>
                    <a:pt x="232" y="329"/>
                  </a:cubicBezTo>
                  <a:cubicBezTo>
                    <a:pt x="299" y="299"/>
                    <a:pt x="328" y="202"/>
                    <a:pt x="291" y="113"/>
                  </a:cubicBezTo>
                  <a:cubicBezTo>
                    <a:pt x="255" y="47"/>
                    <a:pt x="195" y="0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8"/>
            <p:cNvSpPr/>
            <p:nvPr/>
          </p:nvSpPr>
          <p:spPr>
            <a:xfrm>
              <a:off x="1155644" y="861167"/>
              <a:ext cx="47489" cy="62446"/>
            </a:xfrm>
            <a:custGeom>
              <a:avLst/>
              <a:gdLst/>
              <a:ahLst/>
              <a:cxnLst/>
              <a:rect l="l" t="t" r="r" b="b"/>
              <a:pathLst>
                <a:path w="254" h="334" extrusionOk="0">
                  <a:moveTo>
                    <a:pt x="84" y="1"/>
                  </a:moveTo>
                  <a:cubicBezTo>
                    <a:pt x="78" y="1"/>
                    <a:pt x="73" y="1"/>
                    <a:pt x="67" y="3"/>
                  </a:cubicBezTo>
                  <a:cubicBezTo>
                    <a:pt x="15" y="25"/>
                    <a:pt x="0" y="115"/>
                    <a:pt x="30" y="204"/>
                  </a:cubicBezTo>
                  <a:cubicBezTo>
                    <a:pt x="63" y="283"/>
                    <a:pt x="119" y="333"/>
                    <a:pt x="168" y="333"/>
                  </a:cubicBezTo>
                  <a:cubicBezTo>
                    <a:pt x="174" y="333"/>
                    <a:pt x="181" y="332"/>
                    <a:pt x="187" y="331"/>
                  </a:cubicBezTo>
                  <a:cubicBezTo>
                    <a:pt x="239" y="308"/>
                    <a:pt x="254" y="226"/>
                    <a:pt x="216" y="137"/>
                  </a:cubicBezTo>
                  <a:cubicBezTo>
                    <a:pt x="190" y="57"/>
                    <a:pt x="133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8"/>
            <p:cNvSpPr/>
            <p:nvPr/>
          </p:nvSpPr>
          <p:spPr>
            <a:xfrm>
              <a:off x="1226691" y="858736"/>
              <a:ext cx="25240" cy="63007"/>
            </a:xfrm>
            <a:custGeom>
              <a:avLst/>
              <a:gdLst/>
              <a:ahLst/>
              <a:cxnLst/>
              <a:rect l="l" t="t" r="r" b="b"/>
              <a:pathLst>
                <a:path w="135" h="337" extrusionOk="0">
                  <a:moveTo>
                    <a:pt x="23" y="1"/>
                  </a:moveTo>
                  <a:cubicBezTo>
                    <a:pt x="0" y="8"/>
                    <a:pt x="8" y="90"/>
                    <a:pt x="30" y="180"/>
                  </a:cubicBezTo>
                  <a:cubicBezTo>
                    <a:pt x="58" y="272"/>
                    <a:pt x="93" y="337"/>
                    <a:pt x="109" y="337"/>
                  </a:cubicBezTo>
                  <a:cubicBezTo>
                    <a:pt x="110" y="337"/>
                    <a:pt x="111" y="337"/>
                    <a:pt x="112" y="336"/>
                  </a:cubicBezTo>
                  <a:cubicBezTo>
                    <a:pt x="134" y="336"/>
                    <a:pt x="127" y="254"/>
                    <a:pt x="104" y="165"/>
                  </a:cubicBezTo>
                  <a:cubicBezTo>
                    <a:pt x="75" y="68"/>
                    <a:pt x="3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8"/>
            <p:cNvSpPr/>
            <p:nvPr/>
          </p:nvSpPr>
          <p:spPr>
            <a:xfrm>
              <a:off x="920255" y="947544"/>
              <a:ext cx="61511" cy="63381"/>
            </a:xfrm>
            <a:custGeom>
              <a:avLst/>
              <a:gdLst/>
              <a:ahLst/>
              <a:cxnLst/>
              <a:rect l="l" t="t" r="r" b="b"/>
              <a:pathLst>
                <a:path w="329" h="339" extrusionOk="0">
                  <a:moveTo>
                    <a:pt x="142" y="1"/>
                  </a:moveTo>
                  <a:cubicBezTo>
                    <a:pt x="126" y="1"/>
                    <a:pt x="111" y="4"/>
                    <a:pt x="97" y="10"/>
                  </a:cubicBezTo>
                  <a:cubicBezTo>
                    <a:pt x="23" y="40"/>
                    <a:pt x="0" y="137"/>
                    <a:pt x="38" y="226"/>
                  </a:cubicBezTo>
                  <a:cubicBezTo>
                    <a:pt x="68" y="292"/>
                    <a:pt x="132" y="339"/>
                    <a:pt x="190" y="339"/>
                  </a:cubicBezTo>
                  <a:cubicBezTo>
                    <a:pt x="205" y="339"/>
                    <a:pt x="218" y="336"/>
                    <a:pt x="231" y="330"/>
                  </a:cubicBezTo>
                  <a:cubicBezTo>
                    <a:pt x="298" y="301"/>
                    <a:pt x="328" y="204"/>
                    <a:pt x="291" y="114"/>
                  </a:cubicBezTo>
                  <a:cubicBezTo>
                    <a:pt x="261" y="44"/>
                    <a:pt x="199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8"/>
            <p:cNvSpPr/>
            <p:nvPr/>
          </p:nvSpPr>
          <p:spPr>
            <a:xfrm>
              <a:off x="865848" y="988116"/>
              <a:ext cx="48985" cy="60016"/>
            </a:xfrm>
            <a:custGeom>
              <a:avLst/>
              <a:gdLst/>
              <a:ahLst/>
              <a:cxnLst/>
              <a:rect l="l" t="t" r="r" b="b"/>
              <a:pathLst>
                <a:path w="262" h="321" extrusionOk="0">
                  <a:moveTo>
                    <a:pt x="86" y="1"/>
                  </a:moveTo>
                  <a:cubicBezTo>
                    <a:pt x="74" y="1"/>
                    <a:pt x="63" y="3"/>
                    <a:pt x="53" y="9"/>
                  </a:cubicBezTo>
                  <a:cubicBezTo>
                    <a:pt x="8" y="31"/>
                    <a:pt x="1" y="121"/>
                    <a:pt x="46" y="203"/>
                  </a:cubicBezTo>
                  <a:cubicBezTo>
                    <a:pt x="83" y="277"/>
                    <a:pt x="140" y="320"/>
                    <a:pt x="184" y="320"/>
                  </a:cubicBezTo>
                  <a:cubicBezTo>
                    <a:pt x="193" y="320"/>
                    <a:pt x="202" y="318"/>
                    <a:pt x="210" y="315"/>
                  </a:cubicBezTo>
                  <a:cubicBezTo>
                    <a:pt x="262" y="292"/>
                    <a:pt x="262" y="203"/>
                    <a:pt x="224" y="113"/>
                  </a:cubicBezTo>
                  <a:cubicBezTo>
                    <a:pt x="188" y="47"/>
                    <a:pt x="133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8"/>
            <p:cNvSpPr/>
            <p:nvPr/>
          </p:nvSpPr>
          <p:spPr>
            <a:xfrm>
              <a:off x="828268" y="1033922"/>
              <a:ext cx="40571" cy="54968"/>
            </a:xfrm>
            <a:custGeom>
              <a:avLst/>
              <a:gdLst/>
              <a:ahLst/>
              <a:cxnLst/>
              <a:rect l="l" t="t" r="r" b="b"/>
              <a:pathLst>
                <a:path w="217" h="294" extrusionOk="0">
                  <a:moveTo>
                    <a:pt x="22" y="0"/>
                  </a:moveTo>
                  <a:cubicBezTo>
                    <a:pt x="19" y="0"/>
                    <a:pt x="17" y="1"/>
                    <a:pt x="16" y="2"/>
                  </a:cubicBezTo>
                  <a:cubicBezTo>
                    <a:pt x="1" y="10"/>
                    <a:pt x="31" y="84"/>
                    <a:pt x="75" y="166"/>
                  </a:cubicBezTo>
                  <a:cubicBezTo>
                    <a:pt x="124" y="243"/>
                    <a:pt x="173" y="294"/>
                    <a:pt x="197" y="294"/>
                  </a:cubicBezTo>
                  <a:cubicBezTo>
                    <a:pt x="199" y="294"/>
                    <a:pt x="201" y="293"/>
                    <a:pt x="202" y="293"/>
                  </a:cubicBezTo>
                  <a:cubicBezTo>
                    <a:pt x="217" y="286"/>
                    <a:pt x="187" y="211"/>
                    <a:pt x="142" y="129"/>
                  </a:cubicBezTo>
                  <a:cubicBezTo>
                    <a:pt x="96" y="56"/>
                    <a:pt x="43" y="0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8"/>
            <p:cNvSpPr/>
            <p:nvPr/>
          </p:nvSpPr>
          <p:spPr>
            <a:xfrm>
              <a:off x="1172284" y="1281277"/>
              <a:ext cx="33654" cy="31223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78" y="1"/>
                  </a:moveTo>
                  <a:cubicBezTo>
                    <a:pt x="69" y="1"/>
                    <a:pt x="61" y="2"/>
                    <a:pt x="53" y="5"/>
                  </a:cubicBezTo>
                  <a:cubicBezTo>
                    <a:pt x="16" y="20"/>
                    <a:pt x="1" y="72"/>
                    <a:pt x="16" y="117"/>
                  </a:cubicBezTo>
                  <a:cubicBezTo>
                    <a:pt x="33" y="146"/>
                    <a:pt x="65" y="166"/>
                    <a:pt x="95" y="166"/>
                  </a:cubicBezTo>
                  <a:cubicBezTo>
                    <a:pt x="104" y="166"/>
                    <a:pt x="112" y="165"/>
                    <a:pt x="120" y="162"/>
                  </a:cubicBezTo>
                  <a:cubicBezTo>
                    <a:pt x="165" y="147"/>
                    <a:pt x="179" y="95"/>
                    <a:pt x="157" y="50"/>
                  </a:cubicBezTo>
                  <a:cubicBezTo>
                    <a:pt x="145" y="21"/>
                    <a:pt x="111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8"/>
            <p:cNvSpPr/>
            <p:nvPr/>
          </p:nvSpPr>
          <p:spPr>
            <a:xfrm>
              <a:off x="1208555" y="1266133"/>
              <a:ext cx="29354" cy="31036"/>
            </a:xfrm>
            <a:custGeom>
              <a:avLst/>
              <a:gdLst/>
              <a:ahLst/>
              <a:cxnLst/>
              <a:rect l="l" t="t" r="r" b="b"/>
              <a:pathLst>
                <a:path w="157" h="166" extrusionOk="0">
                  <a:moveTo>
                    <a:pt x="62" y="1"/>
                  </a:moveTo>
                  <a:cubicBezTo>
                    <a:pt x="56" y="1"/>
                    <a:pt x="50" y="2"/>
                    <a:pt x="45" y="4"/>
                  </a:cubicBezTo>
                  <a:cubicBezTo>
                    <a:pt x="15" y="19"/>
                    <a:pt x="0" y="64"/>
                    <a:pt x="23" y="109"/>
                  </a:cubicBezTo>
                  <a:cubicBezTo>
                    <a:pt x="34" y="144"/>
                    <a:pt x="65" y="165"/>
                    <a:pt x="92" y="165"/>
                  </a:cubicBezTo>
                  <a:cubicBezTo>
                    <a:pt x="99" y="165"/>
                    <a:pt x="106" y="164"/>
                    <a:pt x="112" y="161"/>
                  </a:cubicBezTo>
                  <a:cubicBezTo>
                    <a:pt x="142" y="146"/>
                    <a:pt x="157" y="101"/>
                    <a:pt x="134" y="57"/>
                  </a:cubicBezTo>
                  <a:cubicBezTo>
                    <a:pt x="122" y="26"/>
                    <a:pt x="90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8"/>
            <p:cNvSpPr/>
            <p:nvPr/>
          </p:nvSpPr>
          <p:spPr>
            <a:xfrm>
              <a:off x="1239217" y="1255663"/>
              <a:ext cx="16827" cy="31036"/>
            </a:xfrm>
            <a:custGeom>
              <a:avLst/>
              <a:gdLst/>
              <a:ahLst/>
              <a:cxnLst/>
              <a:rect l="l" t="t" r="r" b="b"/>
              <a:pathLst>
                <a:path w="90" h="166" extrusionOk="0">
                  <a:moveTo>
                    <a:pt x="23" y="1"/>
                  </a:moveTo>
                  <a:cubicBezTo>
                    <a:pt x="8" y="8"/>
                    <a:pt x="0" y="46"/>
                    <a:pt x="15" y="90"/>
                  </a:cubicBezTo>
                  <a:cubicBezTo>
                    <a:pt x="22" y="131"/>
                    <a:pt x="41" y="166"/>
                    <a:pt x="61" y="166"/>
                  </a:cubicBezTo>
                  <a:cubicBezTo>
                    <a:pt x="63" y="166"/>
                    <a:pt x="65" y="165"/>
                    <a:pt x="67" y="165"/>
                  </a:cubicBezTo>
                  <a:cubicBezTo>
                    <a:pt x="82" y="165"/>
                    <a:pt x="90" y="120"/>
                    <a:pt x="75" y="75"/>
                  </a:cubicBezTo>
                  <a:cubicBezTo>
                    <a:pt x="67" y="31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8"/>
            <p:cNvSpPr/>
            <p:nvPr/>
          </p:nvSpPr>
          <p:spPr>
            <a:xfrm>
              <a:off x="1140313" y="1296608"/>
              <a:ext cx="28045" cy="31036"/>
            </a:xfrm>
            <a:custGeom>
              <a:avLst/>
              <a:gdLst/>
              <a:ahLst/>
              <a:cxnLst/>
              <a:rect l="l" t="t" r="r" b="b"/>
              <a:pathLst>
                <a:path w="150" h="166" extrusionOk="0">
                  <a:moveTo>
                    <a:pt x="61" y="1"/>
                  </a:moveTo>
                  <a:cubicBezTo>
                    <a:pt x="53" y="1"/>
                    <a:pt x="45" y="2"/>
                    <a:pt x="38" y="5"/>
                  </a:cubicBezTo>
                  <a:cubicBezTo>
                    <a:pt x="8" y="20"/>
                    <a:pt x="0" y="65"/>
                    <a:pt x="15" y="110"/>
                  </a:cubicBezTo>
                  <a:cubicBezTo>
                    <a:pt x="34" y="140"/>
                    <a:pt x="62" y="166"/>
                    <a:pt x="88" y="166"/>
                  </a:cubicBezTo>
                  <a:cubicBezTo>
                    <a:pt x="94" y="166"/>
                    <a:pt x="99" y="164"/>
                    <a:pt x="105" y="162"/>
                  </a:cubicBezTo>
                  <a:cubicBezTo>
                    <a:pt x="142" y="147"/>
                    <a:pt x="149" y="102"/>
                    <a:pt x="134" y="57"/>
                  </a:cubicBezTo>
                  <a:cubicBezTo>
                    <a:pt x="117" y="22"/>
                    <a:pt x="90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8"/>
            <p:cNvSpPr/>
            <p:nvPr/>
          </p:nvSpPr>
          <p:spPr>
            <a:xfrm>
              <a:off x="1118064" y="1309135"/>
              <a:ext cx="23745" cy="26923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27" y="1"/>
                  </a:moveTo>
                  <a:cubicBezTo>
                    <a:pt x="22" y="1"/>
                    <a:pt x="18" y="2"/>
                    <a:pt x="15" y="5"/>
                  </a:cubicBezTo>
                  <a:cubicBezTo>
                    <a:pt x="0" y="13"/>
                    <a:pt x="8" y="50"/>
                    <a:pt x="37" y="87"/>
                  </a:cubicBezTo>
                  <a:cubicBezTo>
                    <a:pt x="55" y="123"/>
                    <a:pt x="82" y="144"/>
                    <a:pt x="100" y="144"/>
                  </a:cubicBezTo>
                  <a:cubicBezTo>
                    <a:pt x="105" y="144"/>
                    <a:pt x="109" y="143"/>
                    <a:pt x="112" y="139"/>
                  </a:cubicBezTo>
                  <a:cubicBezTo>
                    <a:pt x="127" y="132"/>
                    <a:pt x="119" y="95"/>
                    <a:pt x="90" y="57"/>
                  </a:cubicBezTo>
                  <a:cubicBezTo>
                    <a:pt x="72" y="22"/>
                    <a:pt x="4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8"/>
            <p:cNvSpPr/>
            <p:nvPr/>
          </p:nvSpPr>
          <p:spPr>
            <a:xfrm>
              <a:off x="1408981" y="1814501"/>
              <a:ext cx="33654" cy="31410"/>
            </a:xfrm>
            <a:custGeom>
              <a:avLst/>
              <a:gdLst/>
              <a:ahLst/>
              <a:cxnLst/>
              <a:rect l="l" t="t" r="r" b="b"/>
              <a:pathLst>
                <a:path w="180" h="168" extrusionOk="0">
                  <a:moveTo>
                    <a:pt x="89" y="1"/>
                  </a:moveTo>
                  <a:cubicBezTo>
                    <a:pt x="80" y="1"/>
                    <a:pt x="70" y="3"/>
                    <a:pt x="61" y="6"/>
                  </a:cubicBezTo>
                  <a:cubicBezTo>
                    <a:pt x="16" y="21"/>
                    <a:pt x="1" y="73"/>
                    <a:pt x="16" y="118"/>
                  </a:cubicBezTo>
                  <a:cubicBezTo>
                    <a:pt x="33" y="147"/>
                    <a:pt x="65" y="167"/>
                    <a:pt x="99" y="167"/>
                  </a:cubicBezTo>
                  <a:cubicBezTo>
                    <a:pt x="109" y="167"/>
                    <a:pt x="118" y="166"/>
                    <a:pt x="128" y="163"/>
                  </a:cubicBezTo>
                  <a:cubicBezTo>
                    <a:pt x="165" y="140"/>
                    <a:pt x="180" y="96"/>
                    <a:pt x="165" y="51"/>
                  </a:cubicBezTo>
                  <a:cubicBezTo>
                    <a:pt x="148" y="17"/>
                    <a:pt x="119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8"/>
            <p:cNvSpPr/>
            <p:nvPr/>
          </p:nvSpPr>
          <p:spPr>
            <a:xfrm>
              <a:off x="1445253" y="1799356"/>
              <a:ext cx="29540" cy="31223"/>
            </a:xfrm>
            <a:custGeom>
              <a:avLst/>
              <a:gdLst/>
              <a:ahLst/>
              <a:cxnLst/>
              <a:rect l="l" t="t" r="r" b="b"/>
              <a:pathLst>
                <a:path w="158" h="167" extrusionOk="0">
                  <a:moveTo>
                    <a:pt x="69" y="1"/>
                  </a:moveTo>
                  <a:cubicBezTo>
                    <a:pt x="61" y="1"/>
                    <a:pt x="53" y="2"/>
                    <a:pt x="45" y="5"/>
                  </a:cubicBezTo>
                  <a:cubicBezTo>
                    <a:pt x="16" y="20"/>
                    <a:pt x="1" y="65"/>
                    <a:pt x="23" y="110"/>
                  </a:cubicBezTo>
                  <a:cubicBezTo>
                    <a:pt x="35" y="145"/>
                    <a:pt x="65" y="166"/>
                    <a:pt x="92" y="166"/>
                  </a:cubicBezTo>
                  <a:cubicBezTo>
                    <a:pt x="99" y="166"/>
                    <a:pt x="106" y="165"/>
                    <a:pt x="112" y="162"/>
                  </a:cubicBezTo>
                  <a:cubicBezTo>
                    <a:pt x="150" y="147"/>
                    <a:pt x="157" y="102"/>
                    <a:pt x="142" y="57"/>
                  </a:cubicBezTo>
                  <a:cubicBezTo>
                    <a:pt x="124" y="22"/>
                    <a:pt x="97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8"/>
            <p:cNvSpPr/>
            <p:nvPr/>
          </p:nvSpPr>
          <p:spPr>
            <a:xfrm>
              <a:off x="1475915" y="1790382"/>
              <a:ext cx="18323" cy="28419"/>
            </a:xfrm>
            <a:custGeom>
              <a:avLst/>
              <a:gdLst/>
              <a:ahLst/>
              <a:cxnLst/>
              <a:rect l="l" t="t" r="r" b="b"/>
              <a:pathLst>
                <a:path w="98" h="152" extrusionOk="0">
                  <a:moveTo>
                    <a:pt x="21" y="0"/>
                  </a:moveTo>
                  <a:cubicBezTo>
                    <a:pt x="19" y="0"/>
                    <a:pt x="17" y="0"/>
                    <a:pt x="15" y="1"/>
                  </a:cubicBezTo>
                  <a:cubicBezTo>
                    <a:pt x="1" y="9"/>
                    <a:pt x="1" y="46"/>
                    <a:pt x="15" y="91"/>
                  </a:cubicBezTo>
                  <a:cubicBezTo>
                    <a:pt x="35" y="130"/>
                    <a:pt x="60" y="152"/>
                    <a:pt x="76" y="152"/>
                  </a:cubicBezTo>
                  <a:cubicBezTo>
                    <a:pt x="78" y="152"/>
                    <a:pt x="81" y="151"/>
                    <a:pt x="82" y="150"/>
                  </a:cubicBezTo>
                  <a:cubicBezTo>
                    <a:pt x="97" y="143"/>
                    <a:pt x="97" y="105"/>
                    <a:pt x="75" y="61"/>
                  </a:cubicBezTo>
                  <a:cubicBezTo>
                    <a:pt x="62" y="27"/>
                    <a:pt x="36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8"/>
            <p:cNvSpPr/>
            <p:nvPr/>
          </p:nvSpPr>
          <p:spPr>
            <a:xfrm>
              <a:off x="1377010" y="1830019"/>
              <a:ext cx="29540" cy="30662"/>
            </a:xfrm>
            <a:custGeom>
              <a:avLst/>
              <a:gdLst/>
              <a:ahLst/>
              <a:cxnLst/>
              <a:rect l="l" t="t" r="r" b="b"/>
              <a:pathLst>
                <a:path w="158" h="164" extrusionOk="0">
                  <a:moveTo>
                    <a:pt x="66" y="1"/>
                  </a:moveTo>
                  <a:cubicBezTo>
                    <a:pt x="58" y="1"/>
                    <a:pt x="52" y="2"/>
                    <a:pt x="45" y="5"/>
                  </a:cubicBezTo>
                  <a:cubicBezTo>
                    <a:pt x="8" y="20"/>
                    <a:pt x="1" y="65"/>
                    <a:pt x="16" y="109"/>
                  </a:cubicBezTo>
                  <a:cubicBezTo>
                    <a:pt x="35" y="142"/>
                    <a:pt x="66" y="163"/>
                    <a:pt x="98" y="163"/>
                  </a:cubicBezTo>
                  <a:cubicBezTo>
                    <a:pt x="103" y="163"/>
                    <a:pt x="108" y="163"/>
                    <a:pt x="112" y="162"/>
                  </a:cubicBezTo>
                  <a:cubicBezTo>
                    <a:pt x="142" y="147"/>
                    <a:pt x="157" y="95"/>
                    <a:pt x="135" y="57"/>
                  </a:cubicBezTo>
                  <a:cubicBezTo>
                    <a:pt x="123" y="22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8"/>
            <p:cNvSpPr/>
            <p:nvPr/>
          </p:nvSpPr>
          <p:spPr>
            <a:xfrm>
              <a:off x="1357566" y="1841798"/>
              <a:ext cx="19631" cy="28419"/>
            </a:xfrm>
            <a:custGeom>
              <a:avLst/>
              <a:gdLst/>
              <a:ahLst/>
              <a:cxnLst/>
              <a:rect l="l" t="t" r="r" b="b"/>
              <a:pathLst>
                <a:path w="105" h="152" extrusionOk="0">
                  <a:moveTo>
                    <a:pt x="24" y="0"/>
                  </a:moveTo>
                  <a:cubicBezTo>
                    <a:pt x="21" y="0"/>
                    <a:pt x="18" y="1"/>
                    <a:pt x="15" y="2"/>
                  </a:cubicBezTo>
                  <a:cubicBezTo>
                    <a:pt x="0" y="2"/>
                    <a:pt x="0" y="46"/>
                    <a:pt x="23" y="91"/>
                  </a:cubicBezTo>
                  <a:cubicBezTo>
                    <a:pt x="36" y="124"/>
                    <a:pt x="61" y="152"/>
                    <a:pt x="77" y="152"/>
                  </a:cubicBezTo>
                  <a:cubicBezTo>
                    <a:pt x="79" y="152"/>
                    <a:pt x="81" y="152"/>
                    <a:pt x="82" y="151"/>
                  </a:cubicBezTo>
                  <a:cubicBezTo>
                    <a:pt x="105" y="143"/>
                    <a:pt x="97" y="106"/>
                    <a:pt x="82" y="61"/>
                  </a:cubicBezTo>
                  <a:cubicBezTo>
                    <a:pt x="63" y="22"/>
                    <a:pt x="43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8"/>
            <p:cNvSpPr/>
            <p:nvPr/>
          </p:nvSpPr>
          <p:spPr>
            <a:xfrm>
              <a:off x="175200" y="1433653"/>
              <a:ext cx="559960" cy="419736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53" y="0"/>
                  </a:moveTo>
                  <a:cubicBezTo>
                    <a:pt x="48" y="0"/>
                    <a:pt x="43" y="1"/>
                    <a:pt x="38" y="2"/>
                  </a:cubicBezTo>
                  <a:cubicBezTo>
                    <a:pt x="15" y="10"/>
                    <a:pt x="0" y="32"/>
                    <a:pt x="8" y="62"/>
                  </a:cubicBezTo>
                  <a:cubicBezTo>
                    <a:pt x="455" y="1604"/>
                    <a:pt x="2466" y="2185"/>
                    <a:pt x="2943" y="2244"/>
                  </a:cubicBezTo>
                  <a:lnTo>
                    <a:pt x="2950" y="2244"/>
                  </a:lnTo>
                  <a:cubicBezTo>
                    <a:pt x="2972" y="2244"/>
                    <a:pt x="2995" y="2229"/>
                    <a:pt x="2995" y="2207"/>
                  </a:cubicBezTo>
                  <a:cubicBezTo>
                    <a:pt x="2995" y="2177"/>
                    <a:pt x="2980" y="2155"/>
                    <a:pt x="2950" y="2155"/>
                  </a:cubicBezTo>
                  <a:cubicBezTo>
                    <a:pt x="2488" y="2095"/>
                    <a:pt x="529" y="1529"/>
                    <a:pt x="97" y="32"/>
                  </a:cubicBezTo>
                  <a:cubicBezTo>
                    <a:pt x="91" y="14"/>
                    <a:pt x="75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8"/>
            <p:cNvSpPr/>
            <p:nvPr/>
          </p:nvSpPr>
          <p:spPr>
            <a:xfrm>
              <a:off x="935586" y="1368402"/>
              <a:ext cx="670083" cy="941743"/>
            </a:xfrm>
            <a:custGeom>
              <a:avLst/>
              <a:gdLst/>
              <a:ahLst/>
              <a:cxnLst/>
              <a:rect l="l" t="t" r="r" b="b"/>
              <a:pathLst>
                <a:path w="3584" h="5037" extrusionOk="0">
                  <a:moveTo>
                    <a:pt x="48" y="1"/>
                  </a:moveTo>
                  <a:cubicBezTo>
                    <a:pt x="40" y="1"/>
                    <a:pt x="31" y="3"/>
                    <a:pt x="23" y="9"/>
                  </a:cubicBezTo>
                  <a:cubicBezTo>
                    <a:pt x="8" y="24"/>
                    <a:pt x="0" y="53"/>
                    <a:pt x="15" y="76"/>
                  </a:cubicBezTo>
                  <a:cubicBezTo>
                    <a:pt x="75" y="165"/>
                    <a:pt x="105" y="329"/>
                    <a:pt x="142" y="545"/>
                  </a:cubicBezTo>
                  <a:cubicBezTo>
                    <a:pt x="224" y="1022"/>
                    <a:pt x="343" y="1737"/>
                    <a:pt x="969" y="2564"/>
                  </a:cubicBezTo>
                  <a:cubicBezTo>
                    <a:pt x="1393" y="3122"/>
                    <a:pt x="3412" y="4947"/>
                    <a:pt x="3494" y="5022"/>
                  </a:cubicBezTo>
                  <a:cubicBezTo>
                    <a:pt x="3501" y="5029"/>
                    <a:pt x="3516" y="5037"/>
                    <a:pt x="3531" y="5037"/>
                  </a:cubicBezTo>
                  <a:cubicBezTo>
                    <a:pt x="3539" y="5037"/>
                    <a:pt x="3553" y="5029"/>
                    <a:pt x="3561" y="5022"/>
                  </a:cubicBezTo>
                  <a:cubicBezTo>
                    <a:pt x="3583" y="4999"/>
                    <a:pt x="3576" y="4970"/>
                    <a:pt x="3561" y="4955"/>
                  </a:cubicBezTo>
                  <a:cubicBezTo>
                    <a:pt x="3539" y="4932"/>
                    <a:pt x="1460" y="3063"/>
                    <a:pt x="1043" y="2504"/>
                  </a:cubicBezTo>
                  <a:cubicBezTo>
                    <a:pt x="432" y="1699"/>
                    <a:pt x="313" y="992"/>
                    <a:pt x="239" y="530"/>
                  </a:cubicBezTo>
                  <a:cubicBezTo>
                    <a:pt x="194" y="292"/>
                    <a:pt x="172" y="128"/>
                    <a:pt x="90" y="24"/>
                  </a:cubicBezTo>
                  <a:cubicBezTo>
                    <a:pt x="80" y="9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8"/>
            <p:cNvSpPr/>
            <p:nvPr/>
          </p:nvSpPr>
          <p:spPr>
            <a:xfrm>
              <a:off x="1063657" y="539400"/>
              <a:ext cx="273156" cy="465917"/>
            </a:xfrm>
            <a:custGeom>
              <a:avLst/>
              <a:gdLst/>
              <a:ahLst/>
              <a:cxnLst/>
              <a:rect l="l" t="t" r="r" b="b"/>
              <a:pathLst>
                <a:path w="1461" h="2492" extrusionOk="0">
                  <a:moveTo>
                    <a:pt x="57" y="0"/>
                  </a:moveTo>
                  <a:cubicBezTo>
                    <a:pt x="39" y="0"/>
                    <a:pt x="19" y="9"/>
                    <a:pt x="8" y="26"/>
                  </a:cubicBezTo>
                  <a:cubicBezTo>
                    <a:pt x="1" y="55"/>
                    <a:pt x="16" y="78"/>
                    <a:pt x="38" y="93"/>
                  </a:cubicBezTo>
                  <a:cubicBezTo>
                    <a:pt x="38" y="93"/>
                    <a:pt x="321" y="212"/>
                    <a:pt x="619" y="562"/>
                  </a:cubicBezTo>
                  <a:cubicBezTo>
                    <a:pt x="902" y="882"/>
                    <a:pt x="1252" y="1471"/>
                    <a:pt x="1364" y="2446"/>
                  </a:cubicBezTo>
                  <a:cubicBezTo>
                    <a:pt x="1364" y="2476"/>
                    <a:pt x="1386" y="2491"/>
                    <a:pt x="1409" y="2491"/>
                  </a:cubicBezTo>
                  <a:lnTo>
                    <a:pt x="1416" y="2491"/>
                  </a:lnTo>
                  <a:cubicBezTo>
                    <a:pt x="1446" y="2491"/>
                    <a:pt x="1461" y="2461"/>
                    <a:pt x="1461" y="2439"/>
                  </a:cubicBezTo>
                  <a:cubicBezTo>
                    <a:pt x="1245" y="502"/>
                    <a:pt x="120" y="26"/>
                    <a:pt x="75" y="3"/>
                  </a:cubicBezTo>
                  <a:cubicBezTo>
                    <a:pt x="70" y="1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4D34F8F0-E8BD-58C7-578A-81D406E29275}"/>
              </a:ext>
            </a:extLst>
          </p:cNvPr>
          <p:cNvSpPr txBox="1"/>
          <p:nvPr/>
        </p:nvSpPr>
        <p:spPr>
          <a:xfrm>
            <a:off x="1242129" y="202301"/>
            <a:ext cx="147679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0" lang="en" sz="1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adin"/>
                <a:sym typeface="Aladin"/>
              </a:rPr>
              <a:t>Mega Goal 3.2</a:t>
            </a:r>
            <a:endParaRPr lang="ar-SA" sz="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E188506-4BD3-348F-394F-FAD60032A1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61" t="27847" r="11770" b="25900"/>
          <a:stretch/>
        </p:blipFill>
        <p:spPr>
          <a:xfrm>
            <a:off x="368795" y="486574"/>
            <a:ext cx="7686219" cy="2878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MG Bk 3 F-SA_2023_2-14">
            <a:hlinkClick r:id="" action="ppaction://media"/>
            <a:extLst>
              <a:ext uri="{FF2B5EF4-FFF2-40B4-BE49-F238E27FC236}">
                <a16:creationId xmlns:a16="http://schemas.microsoft.com/office/drawing/2014/main" id="{F015C521-BAC0-6A8A-87BC-41B71A48BA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702" end="158016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480" y="559257"/>
            <a:ext cx="458002" cy="458002"/>
          </a:xfrm>
          <a:prstGeom prst="rect">
            <a:avLst/>
          </a:prstGeom>
          <a:effectLst>
            <a:glow rad="101600">
              <a:srgbClr val="FEBB00">
                <a:alpha val="40000"/>
              </a:srgbClr>
            </a:glow>
          </a:effectLst>
        </p:spPr>
      </p:pic>
      <p:pic>
        <p:nvPicPr>
          <p:cNvPr id="2" name="Picture 6" descr="All Photo Png Clipart - Clipart Pe Teacher Png Transparent Png - Full Size  Clipart (#3685695) - PinClipart">
            <a:extLst>
              <a:ext uri="{FF2B5EF4-FFF2-40B4-BE49-F238E27FC236}">
                <a16:creationId xmlns:a16="http://schemas.microsoft.com/office/drawing/2014/main" id="{AD8580C0-ACD4-4014-9505-7CC42830F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8591" y="3504623"/>
            <a:ext cx="1282776" cy="16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4CC1E705-A293-275C-CFB3-BF370A00AAB5}"/>
              </a:ext>
            </a:extLst>
          </p:cNvPr>
          <p:cNvSpPr/>
          <p:nvPr/>
        </p:nvSpPr>
        <p:spPr>
          <a:xfrm>
            <a:off x="3374382" y="3018330"/>
            <a:ext cx="2395242" cy="882031"/>
          </a:xfrm>
          <a:prstGeom prst="cloudCallout">
            <a:avLst>
              <a:gd name="adj1" fmla="val -74548"/>
              <a:gd name="adj2" fmla="val 3530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What was the mistake?</a:t>
            </a:r>
            <a:endParaRPr lang="ar-SA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 descr="Cartoon,Head,Okay PNG Clipart - Royalty Free SVG / PNG">
            <a:extLst>
              <a:ext uri="{FF2B5EF4-FFF2-40B4-BE49-F238E27FC236}">
                <a16:creationId xmlns:a16="http://schemas.microsoft.com/office/drawing/2014/main" id="{C94AFD23-0BA3-AB24-98B3-0178D763E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6009" y="3572692"/>
            <a:ext cx="1058096" cy="14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FB0F67E8-0E92-0705-347D-B9106748C245}"/>
              </a:ext>
            </a:extLst>
          </p:cNvPr>
          <p:cNvSpPr/>
          <p:nvPr/>
        </p:nvSpPr>
        <p:spPr>
          <a:xfrm>
            <a:off x="3665693" y="4206508"/>
            <a:ext cx="3575330" cy="679731"/>
          </a:xfrm>
          <a:prstGeom prst="wedgeRoundRectCallout">
            <a:avLst>
              <a:gd name="adj1" fmla="val 62544"/>
              <a:gd name="adj2" fmla="val -386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The captain ignored five warnings about icebergs and the radio operator didn’t give the captain another warning</a:t>
            </a:r>
            <a:endParaRPr lang="ar-SA" dirty="0"/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90BEC892-CC26-8219-90EB-AEB9472B9200}"/>
              </a:ext>
            </a:extLst>
          </p:cNvPr>
          <p:cNvSpPr/>
          <p:nvPr/>
        </p:nvSpPr>
        <p:spPr>
          <a:xfrm>
            <a:off x="3364940" y="3033164"/>
            <a:ext cx="2395242" cy="882031"/>
          </a:xfrm>
          <a:prstGeom prst="cloudCallout">
            <a:avLst>
              <a:gd name="adj1" fmla="val -76237"/>
              <a:gd name="adj2" fmla="val 3346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Why was this a mistake?</a:t>
            </a:r>
            <a:endParaRPr lang="ar-SA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E2E73FC9-4209-675A-FD84-6B566F1A28F7}"/>
              </a:ext>
            </a:extLst>
          </p:cNvPr>
          <p:cNvSpPr/>
          <p:nvPr/>
        </p:nvSpPr>
        <p:spPr>
          <a:xfrm>
            <a:off x="3657601" y="4197067"/>
            <a:ext cx="3598258" cy="679731"/>
          </a:xfrm>
          <a:prstGeom prst="wedgeRoundRectCallout">
            <a:avLst>
              <a:gd name="adj1" fmla="val 62544"/>
              <a:gd name="adj2" fmla="val -386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It resulted in the deaths of 1,517 people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صورة 23">
            <a:extLst>
              <a:ext uri="{FF2B5EF4-FFF2-40B4-BE49-F238E27FC236}">
                <a16:creationId xmlns:a16="http://schemas.microsoft.com/office/drawing/2014/main" id="{DDB7F77F-54BD-6122-ECF1-2587B386DF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04" t="39489" r="15575" b="15831"/>
          <a:stretch/>
        </p:blipFill>
        <p:spPr>
          <a:xfrm>
            <a:off x="775217" y="451534"/>
            <a:ext cx="7334622" cy="2527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MG Bk 3 F-SA_2023_2-14">
            <a:hlinkClick r:id="" action="ppaction://media"/>
            <a:extLst>
              <a:ext uri="{FF2B5EF4-FFF2-40B4-BE49-F238E27FC236}">
                <a16:creationId xmlns:a16="http://schemas.microsoft.com/office/drawing/2014/main" id="{73A03B18-6020-D4ED-AA21-1AA268A15D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80" end="78531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6727" y="928266"/>
            <a:ext cx="609600" cy="6096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Picture 6" descr="All Photo Png Clipart - Clipart Pe Teacher Png Transparent Png - Full Size  Clipart (#3685695) - PinClipart">
            <a:extLst>
              <a:ext uri="{FF2B5EF4-FFF2-40B4-BE49-F238E27FC236}">
                <a16:creationId xmlns:a16="http://schemas.microsoft.com/office/drawing/2014/main" id="{446FB0E7-E2DB-69D5-31D7-F831EAA9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5899" y="3340735"/>
            <a:ext cx="1411054" cy="18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فقاعة التفكير: على شكل سحابة 25">
            <a:extLst>
              <a:ext uri="{FF2B5EF4-FFF2-40B4-BE49-F238E27FC236}">
                <a16:creationId xmlns:a16="http://schemas.microsoft.com/office/drawing/2014/main" id="{921E181A-32FA-4562-07BD-80DD05DCBFA8}"/>
              </a:ext>
            </a:extLst>
          </p:cNvPr>
          <p:cNvSpPr/>
          <p:nvPr/>
        </p:nvSpPr>
        <p:spPr>
          <a:xfrm>
            <a:off x="3422934" y="3180171"/>
            <a:ext cx="2395242" cy="882031"/>
          </a:xfrm>
          <a:prstGeom prst="cloudCallout">
            <a:avLst>
              <a:gd name="adj1" fmla="val -77251"/>
              <a:gd name="adj2" fmla="val 16035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What was the mistake?</a:t>
            </a:r>
            <a:endParaRPr lang="ar-SA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4" descr="Cartoon,Head,Okay PNG Clipart - Royalty Free SVG / PNG">
            <a:extLst>
              <a:ext uri="{FF2B5EF4-FFF2-40B4-BE49-F238E27FC236}">
                <a16:creationId xmlns:a16="http://schemas.microsoft.com/office/drawing/2014/main" id="{54770C3A-ACAF-E4A1-6288-281DC5622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8301" y="3399426"/>
            <a:ext cx="1163906" cy="16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فقاعة الكلام: مستطيلة مستديرة الزوايا 27">
            <a:extLst>
              <a:ext uri="{FF2B5EF4-FFF2-40B4-BE49-F238E27FC236}">
                <a16:creationId xmlns:a16="http://schemas.microsoft.com/office/drawing/2014/main" id="{F16B408F-DB56-38E6-C611-BC04644512AC}"/>
              </a:ext>
            </a:extLst>
          </p:cNvPr>
          <p:cNvSpPr/>
          <p:nvPr/>
        </p:nvSpPr>
        <p:spPr>
          <a:xfrm>
            <a:off x="4125589" y="4206508"/>
            <a:ext cx="3115433" cy="679731"/>
          </a:xfrm>
          <a:prstGeom prst="wedgeRoundRectCallout">
            <a:avLst>
              <a:gd name="adj1" fmla="val 62544"/>
              <a:gd name="adj2" fmla="val -386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Russia sold Alaska to the United States for 1.7 cents per acre</a:t>
            </a:r>
            <a:endParaRPr lang="ar-SA" dirty="0"/>
          </a:p>
        </p:txBody>
      </p:sp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57350A79-10DA-ED5A-C34E-31870FED25C8}"/>
              </a:ext>
            </a:extLst>
          </p:cNvPr>
          <p:cNvSpPr/>
          <p:nvPr/>
        </p:nvSpPr>
        <p:spPr>
          <a:xfrm>
            <a:off x="3413492" y="3162637"/>
            <a:ext cx="2395242" cy="882031"/>
          </a:xfrm>
          <a:prstGeom prst="cloudCallout">
            <a:avLst>
              <a:gd name="adj1" fmla="val -77251"/>
              <a:gd name="adj2" fmla="val 16035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Why was this a mistake?</a:t>
            </a:r>
            <a:endParaRPr lang="ar-SA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09D6EF8F-BE25-28BA-0D99-5E28E5F6D9A8}"/>
              </a:ext>
            </a:extLst>
          </p:cNvPr>
          <p:cNvSpPr/>
          <p:nvPr/>
        </p:nvSpPr>
        <p:spPr>
          <a:xfrm>
            <a:off x="4140425" y="4197067"/>
            <a:ext cx="3115433" cy="679731"/>
          </a:xfrm>
          <a:prstGeom prst="wedgeRoundRectCallout">
            <a:avLst>
              <a:gd name="adj1" fmla="val 62544"/>
              <a:gd name="adj2" fmla="val -386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There was gold in Alaska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6" grpId="0" animBg="1"/>
      <p:bldP spid="28" grpId="0" animBg="1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2B856EA-14E1-A35A-B8DD-D616238ACB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63" t="35741" r="10354" b="9538"/>
          <a:stretch/>
        </p:blipFill>
        <p:spPr>
          <a:xfrm>
            <a:off x="1003412" y="436969"/>
            <a:ext cx="7190177" cy="3096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BB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MG Bk 3 F-SA_2023_2-14">
            <a:hlinkClick r:id="" action="ppaction://media"/>
            <a:extLst>
              <a:ext uri="{FF2B5EF4-FFF2-40B4-BE49-F238E27FC236}">
                <a16:creationId xmlns:a16="http://schemas.microsoft.com/office/drawing/2014/main" id="{5EAC9C09-8CC2-A202-C4EF-F3DFCED457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2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0701" y="606319"/>
            <a:ext cx="503802" cy="50380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148" name="Picture 4" descr="Cartoon,Head,Okay PNG Clipart - Royalty Free SVG / PNG">
            <a:extLst>
              <a:ext uri="{FF2B5EF4-FFF2-40B4-BE49-F238E27FC236}">
                <a16:creationId xmlns:a16="http://schemas.microsoft.com/office/drawing/2014/main" id="{6B055D05-76D2-28C4-F502-A8D0C72DE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6594" y="3504623"/>
            <a:ext cx="1163906" cy="16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ll Photo Png Clipart - Clipart Pe Teacher Png Transparent Png - Full Size  Clipart (#3685695) - PinClipart">
            <a:extLst>
              <a:ext uri="{FF2B5EF4-FFF2-40B4-BE49-F238E27FC236}">
                <a16:creationId xmlns:a16="http://schemas.microsoft.com/office/drawing/2014/main" id="{8A52B8EE-C8AB-CD63-69F6-195DB7893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1623" y="3340735"/>
            <a:ext cx="1411054" cy="18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BD9DECE9-22FA-48E4-B190-95E13303F2ED}"/>
              </a:ext>
            </a:extLst>
          </p:cNvPr>
          <p:cNvSpPr/>
          <p:nvPr/>
        </p:nvSpPr>
        <p:spPr>
          <a:xfrm>
            <a:off x="3698062" y="3204447"/>
            <a:ext cx="2395242" cy="882031"/>
          </a:xfrm>
          <a:prstGeom prst="cloudCallout">
            <a:avLst>
              <a:gd name="adj1" fmla="val -77251"/>
              <a:gd name="adj2" fmla="val 16035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What was the mistake?</a:t>
            </a:r>
            <a:endParaRPr lang="ar-SA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6D50C423-6AD1-6090-84E2-04F9708311BA}"/>
              </a:ext>
            </a:extLst>
          </p:cNvPr>
          <p:cNvSpPr/>
          <p:nvPr/>
        </p:nvSpPr>
        <p:spPr>
          <a:xfrm>
            <a:off x="3730428" y="4304962"/>
            <a:ext cx="3115433" cy="679731"/>
          </a:xfrm>
          <a:prstGeom prst="wedgeRoundRectCallout">
            <a:avLst>
              <a:gd name="adj1" fmla="val 62544"/>
              <a:gd name="adj2" fmla="val -386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Coca-Cola changed their formula and taste</a:t>
            </a:r>
            <a:endParaRPr lang="ar-SA" dirty="0"/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282E2244-F205-D40C-C7FD-F3009C738D96}"/>
              </a:ext>
            </a:extLst>
          </p:cNvPr>
          <p:cNvSpPr/>
          <p:nvPr/>
        </p:nvSpPr>
        <p:spPr>
          <a:xfrm>
            <a:off x="3688620" y="3211189"/>
            <a:ext cx="2395242" cy="882031"/>
          </a:xfrm>
          <a:prstGeom prst="cloudCallout">
            <a:avLst>
              <a:gd name="adj1" fmla="val -77251"/>
              <a:gd name="adj2" fmla="val 16035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Why was this a mistake?</a:t>
            </a:r>
            <a:endParaRPr lang="ar-SA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8D73154F-61F3-DE4E-0199-EFF9D8940DDC}"/>
              </a:ext>
            </a:extLst>
          </p:cNvPr>
          <p:cNvSpPr/>
          <p:nvPr/>
        </p:nvSpPr>
        <p:spPr>
          <a:xfrm>
            <a:off x="3204447" y="4303613"/>
            <a:ext cx="3664342" cy="679731"/>
          </a:xfrm>
          <a:prstGeom prst="wedgeRoundRectCallout">
            <a:avLst>
              <a:gd name="adj1" fmla="val 62544"/>
              <a:gd name="adj2" fmla="val -38691"/>
              <a:gd name="adj3" fmla="val 16667"/>
            </a:avLst>
          </a:prstGeom>
          <a:solidFill>
            <a:srgbClr val="FFB13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People were outraged that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the original Coke was not available</a:t>
            </a:r>
            <a:endParaRPr lang="ar-SA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99F233B-3E4A-11FE-52DB-E3FCB9988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22" t="23914" r="19292" b="27315"/>
          <a:stretch/>
        </p:blipFill>
        <p:spPr>
          <a:xfrm>
            <a:off x="848312" y="911932"/>
            <a:ext cx="7690137" cy="3338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2056C8D-B65A-96A4-85F4-742DBB2EF8CE}"/>
              </a:ext>
            </a:extLst>
          </p:cNvPr>
          <p:cNvSpPr txBox="1"/>
          <p:nvPr/>
        </p:nvSpPr>
        <p:spPr>
          <a:xfrm>
            <a:off x="1669487" y="1802375"/>
            <a:ext cx="4000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</a:t>
            </a:r>
            <a:endParaRPr lang="ar-SA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720A287-8056-DBB6-124A-0202625582DE}"/>
              </a:ext>
            </a:extLst>
          </p:cNvPr>
          <p:cNvSpPr txBox="1"/>
          <p:nvPr/>
        </p:nvSpPr>
        <p:spPr>
          <a:xfrm>
            <a:off x="1692415" y="2140892"/>
            <a:ext cx="4000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ar-S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9CB3BD2-F44F-9E0D-E985-8B1DB00C9226}"/>
              </a:ext>
            </a:extLst>
          </p:cNvPr>
          <p:cNvSpPr txBox="1"/>
          <p:nvPr/>
        </p:nvSpPr>
        <p:spPr>
          <a:xfrm>
            <a:off x="1676231" y="2505033"/>
            <a:ext cx="4000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</a:t>
            </a:r>
            <a:endParaRPr lang="ar-SA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A031C87-E89A-9B33-A8CE-112395A27595}"/>
              </a:ext>
            </a:extLst>
          </p:cNvPr>
          <p:cNvSpPr txBox="1"/>
          <p:nvPr/>
        </p:nvSpPr>
        <p:spPr>
          <a:xfrm>
            <a:off x="1723435" y="2875918"/>
            <a:ext cx="4000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ar-S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A438452-D0E4-BEB0-3A52-F4F191B7AAC7}"/>
              </a:ext>
            </a:extLst>
          </p:cNvPr>
          <p:cNvSpPr txBox="1"/>
          <p:nvPr/>
        </p:nvSpPr>
        <p:spPr>
          <a:xfrm>
            <a:off x="1692415" y="3225224"/>
            <a:ext cx="4000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</a:t>
            </a:r>
            <a:endParaRPr lang="ar-SA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A83F053-3058-8377-A651-362C9D154360}"/>
              </a:ext>
            </a:extLst>
          </p:cNvPr>
          <p:cNvSpPr txBox="1"/>
          <p:nvPr/>
        </p:nvSpPr>
        <p:spPr>
          <a:xfrm>
            <a:off x="1682975" y="3563742"/>
            <a:ext cx="4000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ar-S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 descr="Match Word Animated GIF Logo Designs">
            <a:extLst>
              <a:ext uri="{FF2B5EF4-FFF2-40B4-BE49-F238E27FC236}">
                <a16:creationId xmlns:a16="http://schemas.microsoft.com/office/drawing/2014/main" id="{458824CE-BA56-21C1-EABC-6E4C40E0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80" y="964146"/>
            <a:ext cx="3225969" cy="161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B9C8777-88F3-CEBA-5CFC-2A45E53E2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87" t="49243" r="18938" b="20078"/>
          <a:stretch/>
        </p:blipFill>
        <p:spPr>
          <a:xfrm>
            <a:off x="296715" y="499502"/>
            <a:ext cx="7700909" cy="2100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26DE69E-0B3E-0D3E-51C1-D1A18EBC4BC6}"/>
              </a:ext>
            </a:extLst>
          </p:cNvPr>
          <p:cNvSpPr txBox="1"/>
          <p:nvPr/>
        </p:nvSpPr>
        <p:spPr>
          <a:xfrm>
            <a:off x="1537486" y="2468992"/>
            <a:ext cx="7323292" cy="1815882"/>
          </a:xfrm>
          <a:prstGeom prst="rect">
            <a:avLst/>
          </a:prstGeom>
          <a:solidFill>
            <a:srgbClr val="FEBB00"/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1. He did not realize that the telephone would become the most valuable patent in history.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2. If the radio operator had given the warning to the captain about the iceberg that was directly in the ship’s path, the Titanic might not have sunk.</a:t>
            </a:r>
          </a:p>
          <a:p>
            <a:r>
              <a:rPr lang="en-US" b="1" dirty="0"/>
              <a:t>3. </a:t>
            </a:r>
            <a:r>
              <a:rPr lang="en-US" dirty="0"/>
              <a:t>Russia probably regretted selling Alaska to the United States since the Americans </a:t>
            </a:r>
          </a:p>
          <a:p>
            <a:r>
              <a:rPr lang="en-US" dirty="0"/>
              <a:t>    discovered gold.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4.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Coca-Cola tried to change the formula of the soft drink that had been the most popular in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the world for over 100 years.</a:t>
            </a:r>
            <a:endParaRPr lang="ar-S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0" name="Google Shape;4166;p38">
            <a:extLst>
              <a:ext uri="{FF2B5EF4-FFF2-40B4-BE49-F238E27FC236}">
                <a16:creationId xmlns:a16="http://schemas.microsoft.com/office/drawing/2014/main" id="{6FB86DB5-BD28-1E9F-D65B-0EB716B301B2}"/>
              </a:ext>
            </a:extLst>
          </p:cNvPr>
          <p:cNvGrpSpPr/>
          <p:nvPr/>
        </p:nvGrpSpPr>
        <p:grpSpPr>
          <a:xfrm rot="8819620" flipH="1">
            <a:off x="8766477" y="4156214"/>
            <a:ext cx="1849075" cy="1199434"/>
            <a:chOff x="2667698" y="302121"/>
            <a:chExt cx="1173404" cy="761148"/>
          </a:xfrm>
        </p:grpSpPr>
        <p:sp>
          <p:nvSpPr>
            <p:cNvPr id="11" name="Google Shape;4167;p38">
              <a:extLst>
                <a:ext uri="{FF2B5EF4-FFF2-40B4-BE49-F238E27FC236}">
                  <a16:creationId xmlns:a16="http://schemas.microsoft.com/office/drawing/2014/main" id="{BC6042D3-DF53-45FB-79BC-A874D42C5C1B}"/>
                </a:ext>
              </a:extLst>
            </p:cNvPr>
            <p:cNvSpPr/>
            <p:nvPr/>
          </p:nvSpPr>
          <p:spPr>
            <a:xfrm>
              <a:off x="2819095" y="496862"/>
              <a:ext cx="479353" cy="79831"/>
            </a:xfrm>
            <a:custGeom>
              <a:avLst/>
              <a:gdLst/>
              <a:ahLst/>
              <a:cxnLst/>
              <a:rect l="l" t="t" r="r" b="b"/>
              <a:pathLst>
                <a:path w="7830" h="1304" extrusionOk="0">
                  <a:moveTo>
                    <a:pt x="6526" y="30"/>
                  </a:moveTo>
                  <a:cubicBezTo>
                    <a:pt x="5714" y="0"/>
                    <a:pt x="4775" y="75"/>
                    <a:pt x="4634" y="97"/>
                  </a:cubicBezTo>
                  <a:cubicBezTo>
                    <a:pt x="4567" y="112"/>
                    <a:pt x="4306" y="142"/>
                    <a:pt x="3933" y="201"/>
                  </a:cubicBezTo>
                  <a:cubicBezTo>
                    <a:pt x="2689" y="320"/>
                    <a:pt x="194" y="1192"/>
                    <a:pt x="0" y="1304"/>
                  </a:cubicBezTo>
                  <a:cubicBezTo>
                    <a:pt x="38" y="1304"/>
                    <a:pt x="82" y="1296"/>
                    <a:pt x="127" y="1289"/>
                  </a:cubicBezTo>
                  <a:cubicBezTo>
                    <a:pt x="239" y="1266"/>
                    <a:pt x="380" y="1229"/>
                    <a:pt x="552" y="1184"/>
                  </a:cubicBezTo>
                  <a:cubicBezTo>
                    <a:pt x="686" y="1147"/>
                    <a:pt x="835" y="1110"/>
                    <a:pt x="999" y="1065"/>
                  </a:cubicBezTo>
                  <a:cubicBezTo>
                    <a:pt x="1148" y="1028"/>
                    <a:pt x="1311" y="983"/>
                    <a:pt x="1490" y="939"/>
                  </a:cubicBezTo>
                  <a:cubicBezTo>
                    <a:pt x="2451" y="685"/>
                    <a:pt x="3643" y="469"/>
                    <a:pt x="4522" y="380"/>
                  </a:cubicBezTo>
                  <a:cubicBezTo>
                    <a:pt x="4708" y="358"/>
                    <a:pt x="4894" y="343"/>
                    <a:pt x="5080" y="320"/>
                  </a:cubicBezTo>
                  <a:cubicBezTo>
                    <a:pt x="6406" y="201"/>
                    <a:pt x="7635" y="246"/>
                    <a:pt x="7807" y="179"/>
                  </a:cubicBezTo>
                  <a:cubicBezTo>
                    <a:pt x="7829" y="171"/>
                    <a:pt x="7807" y="156"/>
                    <a:pt x="7747" y="142"/>
                  </a:cubicBezTo>
                  <a:cubicBezTo>
                    <a:pt x="7680" y="127"/>
                    <a:pt x="7576" y="112"/>
                    <a:pt x="7442" y="97"/>
                  </a:cubicBezTo>
                  <a:cubicBezTo>
                    <a:pt x="7278" y="75"/>
                    <a:pt x="7069" y="60"/>
                    <a:pt x="6838" y="45"/>
                  </a:cubicBezTo>
                  <a:cubicBezTo>
                    <a:pt x="6734" y="37"/>
                    <a:pt x="6630" y="37"/>
                    <a:pt x="6526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68;p38">
              <a:extLst>
                <a:ext uri="{FF2B5EF4-FFF2-40B4-BE49-F238E27FC236}">
                  <a16:creationId xmlns:a16="http://schemas.microsoft.com/office/drawing/2014/main" id="{112DDBDA-772E-640C-2080-9DBB1DF12349}"/>
                </a:ext>
              </a:extLst>
            </p:cNvPr>
            <p:cNvSpPr/>
            <p:nvPr/>
          </p:nvSpPr>
          <p:spPr>
            <a:xfrm>
              <a:off x="2856929" y="470844"/>
              <a:ext cx="482046" cy="71627"/>
            </a:xfrm>
            <a:custGeom>
              <a:avLst/>
              <a:gdLst/>
              <a:ahLst/>
              <a:cxnLst/>
              <a:rect l="l" t="t" r="r" b="b"/>
              <a:pathLst>
                <a:path w="7874" h="1170" extrusionOk="0">
                  <a:moveTo>
                    <a:pt x="6474" y="276"/>
                  </a:moveTo>
                  <a:cubicBezTo>
                    <a:pt x="5654" y="246"/>
                    <a:pt x="4716" y="291"/>
                    <a:pt x="4582" y="298"/>
                  </a:cubicBezTo>
                  <a:cubicBezTo>
                    <a:pt x="4522" y="298"/>
                    <a:pt x="4269" y="306"/>
                    <a:pt x="3911" y="336"/>
                  </a:cubicBezTo>
                  <a:cubicBezTo>
                    <a:pt x="2712" y="351"/>
                    <a:pt x="239" y="991"/>
                    <a:pt x="1" y="1170"/>
                  </a:cubicBezTo>
                  <a:cubicBezTo>
                    <a:pt x="45" y="1140"/>
                    <a:pt x="105" y="1110"/>
                    <a:pt x="165" y="1081"/>
                  </a:cubicBezTo>
                  <a:cubicBezTo>
                    <a:pt x="306" y="1006"/>
                    <a:pt x="470" y="932"/>
                    <a:pt x="664" y="850"/>
                  </a:cubicBezTo>
                  <a:cubicBezTo>
                    <a:pt x="813" y="790"/>
                    <a:pt x="984" y="723"/>
                    <a:pt x="1163" y="663"/>
                  </a:cubicBezTo>
                  <a:cubicBezTo>
                    <a:pt x="1327" y="604"/>
                    <a:pt x="1505" y="552"/>
                    <a:pt x="1692" y="500"/>
                  </a:cubicBezTo>
                  <a:cubicBezTo>
                    <a:pt x="2727" y="202"/>
                    <a:pt x="3949" y="45"/>
                    <a:pt x="4827" y="15"/>
                  </a:cubicBezTo>
                  <a:cubicBezTo>
                    <a:pt x="5014" y="8"/>
                    <a:pt x="5192" y="8"/>
                    <a:pt x="5379" y="8"/>
                  </a:cubicBezTo>
                  <a:cubicBezTo>
                    <a:pt x="6682" y="0"/>
                    <a:pt x="7814" y="216"/>
                    <a:pt x="7867" y="306"/>
                  </a:cubicBezTo>
                  <a:cubicBezTo>
                    <a:pt x="7874" y="321"/>
                    <a:pt x="7829" y="328"/>
                    <a:pt x="7762" y="328"/>
                  </a:cubicBezTo>
                  <a:cubicBezTo>
                    <a:pt x="7680" y="328"/>
                    <a:pt x="7569" y="321"/>
                    <a:pt x="7427" y="313"/>
                  </a:cubicBezTo>
                  <a:cubicBezTo>
                    <a:pt x="7248" y="306"/>
                    <a:pt x="7032" y="298"/>
                    <a:pt x="6794" y="291"/>
                  </a:cubicBezTo>
                  <a:cubicBezTo>
                    <a:pt x="6690" y="283"/>
                    <a:pt x="6585" y="283"/>
                    <a:pt x="6474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169;p38">
              <a:extLst>
                <a:ext uri="{FF2B5EF4-FFF2-40B4-BE49-F238E27FC236}">
                  <a16:creationId xmlns:a16="http://schemas.microsoft.com/office/drawing/2014/main" id="{1635BF4B-74A3-CC53-904B-3AE7C03BBC65}"/>
                </a:ext>
              </a:extLst>
            </p:cNvPr>
            <p:cNvSpPr/>
            <p:nvPr/>
          </p:nvSpPr>
          <p:spPr>
            <a:xfrm>
              <a:off x="2936760" y="431602"/>
              <a:ext cx="496617" cy="59812"/>
            </a:xfrm>
            <a:custGeom>
              <a:avLst/>
              <a:gdLst/>
              <a:ahLst/>
              <a:cxnLst/>
              <a:rect l="l" t="t" r="r" b="b"/>
              <a:pathLst>
                <a:path w="8112" h="977" extrusionOk="0">
                  <a:moveTo>
                    <a:pt x="6689" y="321"/>
                  </a:moveTo>
                  <a:cubicBezTo>
                    <a:pt x="5855" y="262"/>
                    <a:pt x="4894" y="276"/>
                    <a:pt x="4760" y="276"/>
                  </a:cubicBezTo>
                  <a:cubicBezTo>
                    <a:pt x="4700" y="269"/>
                    <a:pt x="4440" y="269"/>
                    <a:pt x="4075" y="284"/>
                  </a:cubicBezTo>
                  <a:cubicBezTo>
                    <a:pt x="2846" y="254"/>
                    <a:pt x="253" y="805"/>
                    <a:pt x="0" y="977"/>
                  </a:cubicBezTo>
                  <a:cubicBezTo>
                    <a:pt x="45" y="947"/>
                    <a:pt x="209" y="895"/>
                    <a:pt x="268" y="865"/>
                  </a:cubicBezTo>
                  <a:cubicBezTo>
                    <a:pt x="417" y="798"/>
                    <a:pt x="633" y="723"/>
                    <a:pt x="827" y="656"/>
                  </a:cubicBezTo>
                  <a:cubicBezTo>
                    <a:pt x="983" y="604"/>
                    <a:pt x="1274" y="500"/>
                    <a:pt x="1460" y="455"/>
                  </a:cubicBezTo>
                  <a:cubicBezTo>
                    <a:pt x="1631" y="403"/>
                    <a:pt x="1587" y="418"/>
                    <a:pt x="1780" y="373"/>
                  </a:cubicBezTo>
                  <a:cubicBezTo>
                    <a:pt x="2846" y="113"/>
                    <a:pt x="4112" y="1"/>
                    <a:pt x="5006" y="8"/>
                  </a:cubicBezTo>
                  <a:cubicBezTo>
                    <a:pt x="5199" y="8"/>
                    <a:pt x="5386" y="8"/>
                    <a:pt x="5572" y="16"/>
                  </a:cubicBezTo>
                  <a:cubicBezTo>
                    <a:pt x="6905" y="60"/>
                    <a:pt x="8060" y="306"/>
                    <a:pt x="8104" y="396"/>
                  </a:cubicBezTo>
                  <a:cubicBezTo>
                    <a:pt x="8112" y="411"/>
                    <a:pt x="8075" y="411"/>
                    <a:pt x="8000" y="411"/>
                  </a:cubicBezTo>
                  <a:cubicBezTo>
                    <a:pt x="7926" y="411"/>
                    <a:pt x="7807" y="403"/>
                    <a:pt x="7658" y="388"/>
                  </a:cubicBezTo>
                  <a:cubicBezTo>
                    <a:pt x="7479" y="373"/>
                    <a:pt x="7263" y="358"/>
                    <a:pt x="7017" y="343"/>
                  </a:cubicBezTo>
                  <a:cubicBezTo>
                    <a:pt x="6913" y="336"/>
                    <a:pt x="6801" y="329"/>
                    <a:pt x="6689" y="32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170;p38">
              <a:extLst>
                <a:ext uri="{FF2B5EF4-FFF2-40B4-BE49-F238E27FC236}">
                  <a16:creationId xmlns:a16="http://schemas.microsoft.com/office/drawing/2014/main" id="{BD8DDA35-DDB8-42B1-1D7C-396F65EDE227}"/>
                </a:ext>
              </a:extLst>
            </p:cNvPr>
            <p:cNvSpPr/>
            <p:nvPr/>
          </p:nvSpPr>
          <p:spPr>
            <a:xfrm>
              <a:off x="2999205" y="394258"/>
              <a:ext cx="483454" cy="48854"/>
            </a:xfrm>
            <a:custGeom>
              <a:avLst/>
              <a:gdLst/>
              <a:ahLst/>
              <a:cxnLst/>
              <a:rect l="l" t="t" r="r" b="b"/>
              <a:pathLst>
                <a:path w="7897" h="798" extrusionOk="0">
                  <a:moveTo>
                    <a:pt x="6570" y="559"/>
                  </a:moveTo>
                  <a:cubicBezTo>
                    <a:pt x="5773" y="417"/>
                    <a:pt x="4850" y="328"/>
                    <a:pt x="4716" y="313"/>
                  </a:cubicBezTo>
                  <a:cubicBezTo>
                    <a:pt x="4656" y="305"/>
                    <a:pt x="4403" y="276"/>
                    <a:pt x="4038" y="253"/>
                  </a:cubicBezTo>
                  <a:cubicBezTo>
                    <a:pt x="2846" y="97"/>
                    <a:pt x="246" y="335"/>
                    <a:pt x="1" y="462"/>
                  </a:cubicBezTo>
                  <a:cubicBezTo>
                    <a:pt x="45" y="440"/>
                    <a:pt x="202" y="410"/>
                    <a:pt x="261" y="395"/>
                  </a:cubicBezTo>
                  <a:cubicBezTo>
                    <a:pt x="403" y="350"/>
                    <a:pt x="611" y="313"/>
                    <a:pt x="805" y="276"/>
                  </a:cubicBezTo>
                  <a:cubicBezTo>
                    <a:pt x="954" y="238"/>
                    <a:pt x="1230" y="186"/>
                    <a:pt x="1408" y="164"/>
                  </a:cubicBezTo>
                  <a:cubicBezTo>
                    <a:pt x="1580" y="134"/>
                    <a:pt x="1535" y="142"/>
                    <a:pt x="1721" y="119"/>
                  </a:cubicBezTo>
                  <a:cubicBezTo>
                    <a:pt x="2764" y="0"/>
                    <a:pt x="3993" y="30"/>
                    <a:pt x="4865" y="127"/>
                  </a:cubicBezTo>
                  <a:cubicBezTo>
                    <a:pt x="5043" y="142"/>
                    <a:pt x="5230" y="164"/>
                    <a:pt x="5408" y="186"/>
                  </a:cubicBezTo>
                  <a:cubicBezTo>
                    <a:pt x="6705" y="358"/>
                    <a:pt x="7814" y="700"/>
                    <a:pt x="7889" y="782"/>
                  </a:cubicBezTo>
                  <a:cubicBezTo>
                    <a:pt x="7896" y="797"/>
                    <a:pt x="7867" y="790"/>
                    <a:pt x="7800" y="782"/>
                  </a:cubicBezTo>
                  <a:cubicBezTo>
                    <a:pt x="7725" y="775"/>
                    <a:pt x="7621" y="752"/>
                    <a:pt x="7487" y="730"/>
                  </a:cubicBezTo>
                  <a:cubicBezTo>
                    <a:pt x="7315" y="693"/>
                    <a:pt x="7107" y="656"/>
                    <a:pt x="6876" y="611"/>
                  </a:cubicBezTo>
                  <a:cubicBezTo>
                    <a:pt x="6779" y="596"/>
                    <a:pt x="6675" y="574"/>
                    <a:pt x="6570" y="55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71;p38">
              <a:extLst>
                <a:ext uri="{FF2B5EF4-FFF2-40B4-BE49-F238E27FC236}">
                  <a16:creationId xmlns:a16="http://schemas.microsoft.com/office/drawing/2014/main" id="{B70C1FCF-D0FF-D2A5-62B2-0CAD23A32DB1}"/>
                </a:ext>
              </a:extLst>
            </p:cNvPr>
            <p:cNvSpPr/>
            <p:nvPr/>
          </p:nvSpPr>
          <p:spPr>
            <a:xfrm>
              <a:off x="2904375" y="443050"/>
              <a:ext cx="479781" cy="53384"/>
            </a:xfrm>
            <a:custGeom>
              <a:avLst/>
              <a:gdLst/>
              <a:ahLst/>
              <a:cxnLst/>
              <a:rect l="l" t="t" r="r" b="b"/>
              <a:pathLst>
                <a:path w="7837" h="872" extrusionOk="0">
                  <a:moveTo>
                    <a:pt x="6458" y="380"/>
                  </a:moveTo>
                  <a:cubicBezTo>
                    <a:pt x="5654" y="305"/>
                    <a:pt x="4730" y="298"/>
                    <a:pt x="4596" y="291"/>
                  </a:cubicBezTo>
                  <a:cubicBezTo>
                    <a:pt x="4537" y="291"/>
                    <a:pt x="4291" y="283"/>
                    <a:pt x="3933" y="291"/>
                  </a:cubicBezTo>
                  <a:cubicBezTo>
                    <a:pt x="2749" y="238"/>
                    <a:pt x="246" y="708"/>
                    <a:pt x="0" y="872"/>
                  </a:cubicBezTo>
                  <a:cubicBezTo>
                    <a:pt x="52" y="842"/>
                    <a:pt x="201" y="790"/>
                    <a:pt x="268" y="767"/>
                  </a:cubicBezTo>
                  <a:cubicBezTo>
                    <a:pt x="410" y="700"/>
                    <a:pt x="619" y="633"/>
                    <a:pt x="812" y="574"/>
                  </a:cubicBezTo>
                  <a:cubicBezTo>
                    <a:pt x="969" y="521"/>
                    <a:pt x="1252" y="425"/>
                    <a:pt x="1430" y="380"/>
                  </a:cubicBezTo>
                  <a:cubicBezTo>
                    <a:pt x="1602" y="335"/>
                    <a:pt x="1557" y="350"/>
                    <a:pt x="1743" y="305"/>
                  </a:cubicBezTo>
                  <a:cubicBezTo>
                    <a:pt x="2786" y="75"/>
                    <a:pt x="4000" y="0"/>
                    <a:pt x="4864" y="22"/>
                  </a:cubicBezTo>
                  <a:cubicBezTo>
                    <a:pt x="5043" y="30"/>
                    <a:pt x="5229" y="37"/>
                    <a:pt x="5408" y="45"/>
                  </a:cubicBezTo>
                  <a:cubicBezTo>
                    <a:pt x="6689" y="119"/>
                    <a:pt x="7792" y="387"/>
                    <a:pt x="7829" y="477"/>
                  </a:cubicBezTo>
                  <a:cubicBezTo>
                    <a:pt x="7836" y="492"/>
                    <a:pt x="7799" y="492"/>
                    <a:pt x="7725" y="492"/>
                  </a:cubicBezTo>
                  <a:cubicBezTo>
                    <a:pt x="7650" y="484"/>
                    <a:pt x="7538" y="477"/>
                    <a:pt x="7397" y="462"/>
                  </a:cubicBezTo>
                  <a:cubicBezTo>
                    <a:pt x="7226" y="447"/>
                    <a:pt x="7010" y="425"/>
                    <a:pt x="6779" y="402"/>
                  </a:cubicBezTo>
                  <a:cubicBezTo>
                    <a:pt x="6674" y="395"/>
                    <a:pt x="6570" y="387"/>
                    <a:pt x="6458" y="3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72;p38">
              <a:extLst>
                <a:ext uri="{FF2B5EF4-FFF2-40B4-BE49-F238E27FC236}">
                  <a16:creationId xmlns:a16="http://schemas.microsoft.com/office/drawing/2014/main" id="{A37C1B2C-71B7-D907-7CB6-D9C71FC505FC}"/>
                </a:ext>
              </a:extLst>
            </p:cNvPr>
            <p:cNvSpPr/>
            <p:nvPr/>
          </p:nvSpPr>
          <p:spPr>
            <a:xfrm>
              <a:off x="3151091" y="336772"/>
              <a:ext cx="461048" cy="84851"/>
            </a:xfrm>
            <a:custGeom>
              <a:avLst/>
              <a:gdLst/>
              <a:ahLst/>
              <a:cxnLst/>
              <a:rect l="l" t="t" r="r" b="b"/>
              <a:pathLst>
                <a:path w="7531" h="1386" extrusionOk="0">
                  <a:moveTo>
                    <a:pt x="6242" y="1036"/>
                  </a:moveTo>
                  <a:cubicBezTo>
                    <a:pt x="5497" y="827"/>
                    <a:pt x="4618" y="634"/>
                    <a:pt x="4499" y="604"/>
                  </a:cubicBezTo>
                  <a:cubicBezTo>
                    <a:pt x="4440" y="589"/>
                    <a:pt x="4209" y="537"/>
                    <a:pt x="3873" y="470"/>
                  </a:cubicBezTo>
                  <a:cubicBezTo>
                    <a:pt x="2764" y="187"/>
                    <a:pt x="283" y="53"/>
                    <a:pt x="0" y="135"/>
                  </a:cubicBezTo>
                  <a:cubicBezTo>
                    <a:pt x="52" y="120"/>
                    <a:pt x="216" y="112"/>
                    <a:pt x="283" y="105"/>
                  </a:cubicBezTo>
                  <a:cubicBezTo>
                    <a:pt x="432" y="75"/>
                    <a:pt x="648" y="60"/>
                    <a:pt x="849" y="45"/>
                  </a:cubicBezTo>
                  <a:cubicBezTo>
                    <a:pt x="1013" y="30"/>
                    <a:pt x="1304" y="8"/>
                    <a:pt x="1490" y="8"/>
                  </a:cubicBezTo>
                  <a:cubicBezTo>
                    <a:pt x="1661" y="1"/>
                    <a:pt x="1616" y="1"/>
                    <a:pt x="1803" y="8"/>
                  </a:cubicBezTo>
                  <a:cubicBezTo>
                    <a:pt x="2853" y="23"/>
                    <a:pt x="4022" y="202"/>
                    <a:pt x="4834" y="395"/>
                  </a:cubicBezTo>
                  <a:cubicBezTo>
                    <a:pt x="5006" y="433"/>
                    <a:pt x="5177" y="477"/>
                    <a:pt x="5341" y="522"/>
                  </a:cubicBezTo>
                  <a:cubicBezTo>
                    <a:pt x="6548" y="842"/>
                    <a:pt x="7523" y="1274"/>
                    <a:pt x="7531" y="1371"/>
                  </a:cubicBezTo>
                  <a:cubicBezTo>
                    <a:pt x="7531" y="1386"/>
                    <a:pt x="7494" y="1379"/>
                    <a:pt x="7427" y="1364"/>
                  </a:cubicBezTo>
                  <a:cubicBezTo>
                    <a:pt x="7352" y="1349"/>
                    <a:pt x="7248" y="1319"/>
                    <a:pt x="7114" y="1282"/>
                  </a:cubicBezTo>
                  <a:cubicBezTo>
                    <a:pt x="6957" y="1237"/>
                    <a:pt x="6756" y="1177"/>
                    <a:pt x="6540" y="1118"/>
                  </a:cubicBezTo>
                  <a:cubicBezTo>
                    <a:pt x="6443" y="1095"/>
                    <a:pt x="6346" y="1066"/>
                    <a:pt x="6242" y="103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73;p38">
              <a:extLst>
                <a:ext uri="{FF2B5EF4-FFF2-40B4-BE49-F238E27FC236}">
                  <a16:creationId xmlns:a16="http://schemas.microsoft.com/office/drawing/2014/main" id="{D160DFBB-B6E5-CF10-D557-DB5E67C4172C}"/>
                </a:ext>
              </a:extLst>
            </p:cNvPr>
            <p:cNvSpPr/>
            <p:nvPr/>
          </p:nvSpPr>
          <p:spPr>
            <a:xfrm>
              <a:off x="2695982" y="593039"/>
              <a:ext cx="453763" cy="183844"/>
            </a:xfrm>
            <a:custGeom>
              <a:avLst/>
              <a:gdLst/>
              <a:ahLst/>
              <a:cxnLst/>
              <a:rect l="l" t="t" r="r" b="b"/>
              <a:pathLst>
                <a:path w="7412" h="3003" extrusionOk="0">
                  <a:moveTo>
                    <a:pt x="6071" y="165"/>
                  </a:moveTo>
                  <a:cubicBezTo>
                    <a:pt x="5267" y="314"/>
                    <a:pt x="4358" y="612"/>
                    <a:pt x="4224" y="671"/>
                  </a:cubicBezTo>
                  <a:cubicBezTo>
                    <a:pt x="4164" y="693"/>
                    <a:pt x="3918" y="783"/>
                    <a:pt x="3568" y="932"/>
                  </a:cubicBezTo>
                  <a:cubicBezTo>
                    <a:pt x="2376" y="1334"/>
                    <a:pt x="164" y="2824"/>
                    <a:pt x="0" y="3003"/>
                  </a:cubicBezTo>
                  <a:cubicBezTo>
                    <a:pt x="37" y="2980"/>
                    <a:pt x="82" y="2965"/>
                    <a:pt x="127" y="2936"/>
                  </a:cubicBezTo>
                  <a:cubicBezTo>
                    <a:pt x="231" y="2883"/>
                    <a:pt x="365" y="2801"/>
                    <a:pt x="522" y="2712"/>
                  </a:cubicBezTo>
                  <a:cubicBezTo>
                    <a:pt x="641" y="2638"/>
                    <a:pt x="782" y="2556"/>
                    <a:pt x="931" y="2474"/>
                  </a:cubicBezTo>
                  <a:cubicBezTo>
                    <a:pt x="1073" y="2384"/>
                    <a:pt x="1222" y="2302"/>
                    <a:pt x="1386" y="2213"/>
                  </a:cubicBezTo>
                  <a:cubicBezTo>
                    <a:pt x="2265" y="1714"/>
                    <a:pt x="3389" y="1237"/>
                    <a:pt x="4239" y="954"/>
                  </a:cubicBezTo>
                  <a:cubicBezTo>
                    <a:pt x="4410" y="887"/>
                    <a:pt x="4589" y="828"/>
                    <a:pt x="4767" y="775"/>
                  </a:cubicBezTo>
                  <a:cubicBezTo>
                    <a:pt x="6034" y="358"/>
                    <a:pt x="7255" y="120"/>
                    <a:pt x="7389" y="23"/>
                  </a:cubicBezTo>
                  <a:cubicBezTo>
                    <a:pt x="7412" y="8"/>
                    <a:pt x="7382" y="1"/>
                    <a:pt x="7315" y="1"/>
                  </a:cubicBezTo>
                  <a:cubicBezTo>
                    <a:pt x="7248" y="1"/>
                    <a:pt x="7144" y="8"/>
                    <a:pt x="7002" y="23"/>
                  </a:cubicBezTo>
                  <a:cubicBezTo>
                    <a:pt x="6831" y="38"/>
                    <a:pt x="6622" y="68"/>
                    <a:pt x="6384" y="105"/>
                  </a:cubicBezTo>
                  <a:cubicBezTo>
                    <a:pt x="6287" y="127"/>
                    <a:pt x="6183" y="142"/>
                    <a:pt x="6071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74;p38">
              <a:extLst>
                <a:ext uri="{FF2B5EF4-FFF2-40B4-BE49-F238E27FC236}">
                  <a16:creationId xmlns:a16="http://schemas.microsoft.com/office/drawing/2014/main" id="{7DFDFC92-7FA2-FDC1-F6A3-BA029C4451FC}"/>
                </a:ext>
              </a:extLst>
            </p:cNvPr>
            <p:cNvSpPr/>
            <p:nvPr/>
          </p:nvSpPr>
          <p:spPr>
            <a:xfrm>
              <a:off x="2667698" y="619057"/>
              <a:ext cx="445559" cy="224433"/>
            </a:xfrm>
            <a:custGeom>
              <a:avLst/>
              <a:gdLst/>
              <a:ahLst/>
              <a:cxnLst/>
              <a:rect l="l" t="t" r="r" b="b"/>
              <a:pathLst>
                <a:path w="7278" h="3666" extrusionOk="0">
                  <a:moveTo>
                    <a:pt x="5930" y="276"/>
                  </a:moveTo>
                  <a:cubicBezTo>
                    <a:pt x="5118" y="492"/>
                    <a:pt x="4216" y="864"/>
                    <a:pt x="4090" y="931"/>
                  </a:cubicBezTo>
                  <a:cubicBezTo>
                    <a:pt x="4030" y="961"/>
                    <a:pt x="3784" y="1073"/>
                    <a:pt x="3442" y="1252"/>
                  </a:cubicBezTo>
                  <a:cubicBezTo>
                    <a:pt x="2272" y="1758"/>
                    <a:pt x="149" y="3464"/>
                    <a:pt x="0" y="3665"/>
                  </a:cubicBezTo>
                  <a:cubicBezTo>
                    <a:pt x="38" y="3643"/>
                    <a:pt x="75" y="3620"/>
                    <a:pt x="120" y="3591"/>
                  </a:cubicBezTo>
                  <a:cubicBezTo>
                    <a:pt x="224" y="3516"/>
                    <a:pt x="358" y="3427"/>
                    <a:pt x="507" y="3315"/>
                  </a:cubicBezTo>
                  <a:cubicBezTo>
                    <a:pt x="626" y="3226"/>
                    <a:pt x="760" y="3129"/>
                    <a:pt x="902" y="3024"/>
                  </a:cubicBezTo>
                  <a:cubicBezTo>
                    <a:pt x="1043" y="2928"/>
                    <a:pt x="1192" y="2831"/>
                    <a:pt x="1341" y="2727"/>
                  </a:cubicBezTo>
                  <a:cubicBezTo>
                    <a:pt x="2205" y="2131"/>
                    <a:pt x="3308" y="1557"/>
                    <a:pt x="4142" y="1200"/>
                  </a:cubicBezTo>
                  <a:cubicBezTo>
                    <a:pt x="4313" y="1118"/>
                    <a:pt x="4492" y="1043"/>
                    <a:pt x="4663" y="976"/>
                  </a:cubicBezTo>
                  <a:cubicBezTo>
                    <a:pt x="5922" y="455"/>
                    <a:pt x="7129" y="127"/>
                    <a:pt x="7263" y="23"/>
                  </a:cubicBezTo>
                  <a:cubicBezTo>
                    <a:pt x="7278" y="8"/>
                    <a:pt x="7248" y="0"/>
                    <a:pt x="7181" y="8"/>
                  </a:cubicBezTo>
                  <a:cubicBezTo>
                    <a:pt x="7114" y="15"/>
                    <a:pt x="7002" y="30"/>
                    <a:pt x="6861" y="52"/>
                  </a:cubicBezTo>
                  <a:cubicBezTo>
                    <a:pt x="6689" y="90"/>
                    <a:pt x="6473" y="134"/>
                    <a:pt x="6242" y="194"/>
                  </a:cubicBezTo>
                  <a:cubicBezTo>
                    <a:pt x="6138" y="216"/>
                    <a:pt x="6034" y="246"/>
                    <a:pt x="5930" y="27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175;p38">
              <a:extLst>
                <a:ext uri="{FF2B5EF4-FFF2-40B4-BE49-F238E27FC236}">
                  <a16:creationId xmlns:a16="http://schemas.microsoft.com/office/drawing/2014/main" id="{45C14F36-66B7-F290-4478-838899721BEC}"/>
                </a:ext>
              </a:extLst>
            </p:cNvPr>
            <p:cNvSpPr/>
            <p:nvPr/>
          </p:nvSpPr>
          <p:spPr>
            <a:xfrm>
              <a:off x="2681350" y="650035"/>
              <a:ext cx="395910" cy="216229"/>
            </a:xfrm>
            <a:custGeom>
              <a:avLst/>
              <a:gdLst/>
              <a:ahLst/>
              <a:cxnLst/>
              <a:rect l="l" t="t" r="r" b="b"/>
              <a:pathLst>
                <a:path w="6467" h="3532" extrusionOk="0">
                  <a:moveTo>
                    <a:pt x="5252" y="306"/>
                  </a:moveTo>
                  <a:cubicBezTo>
                    <a:pt x="4522" y="537"/>
                    <a:pt x="3733" y="910"/>
                    <a:pt x="3614" y="977"/>
                  </a:cubicBezTo>
                  <a:cubicBezTo>
                    <a:pt x="3561" y="1006"/>
                    <a:pt x="3345" y="1118"/>
                    <a:pt x="3047" y="1289"/>
                  </a:cubicBezTo>
                  <a:cubicBezTo>
                    <a:pt x="2012" y="1796"/>
                    <a:pt x="142" y="3353"/>
                    <a:pt x="1" y="3532"/>
                  </a:cubicBezTo>
                  <a:cubicBezTo>
                    <a:pt x="31" y="3517"/>
                    <a:pt x="68" y="3487"/>
                    <a:pt x="113" y="3464"/>
                  </a:cubicBezTo>
                  <a:cubicBezTo>
                    <a:pt x="209" y="3397"/>
                    <a:pt x="321" y="3315"/>
                    <a:pt x="455" y="3219"/>
                  </a:cubicBezTo>
                  <a:cubicBezTo>
                    <a:pt x="567" y="3137"/>
                    <a:pt x="686" y="3047"/>
                    <a:pt x="813" y="2958"/>
                  </a:cubicBezTo>
                  <a:cubicBezTo>
                    <a:pt x="939" y="2869"/>
                    <a:pt x="1073" y="2772"/>
                    <a:pt x="1208" y="2675"/>
                  </a:cubicBezTo>
                  <a:cubicBezTo>
                    <a:pt x="1975" y="2131"/>
                    <a:pt x="2958" y="1587"/>
                    <a:pt x="3695" y="1230"/>
                  </a:cubicBezTo>
                  <a:cubicBezTo>
                    <a:pt x="3844" y="1155"/>
                    <a:pt x="4001" y="1081"/>
                    <a:pt x="4157" y="1014"/>
                  </a:cubicBezTo>
                  <a:cubicBezTo>
                    <a:pt x="5267" y="492"/>
                    <a:pt x="6340" y="120"/>
                    <a:pt x="6452" y="16"/>
                  </a:cubicBezTo>
                  <a:cubicBezTo>
                    <a:pt x="6466" y="1"/>
                    <a:pt x="6437" y="1"/>
                    <a:pt x="6377" y="8"/>
                  </a:cubicBezTo>
                  <a:cubicBezTo>
                    <a:pt x="6317" y="16"/>
                    <a:pt x="6213" y="31"/>
                    <a:pt x="6087" y="60"/>
                  </a:cubicBezTo>
                  <a:cubicBezTo>
                    <a:pt x="5938" y="98"/>
                    <a:pt x="5744" y="150"/>
                    <a:pt x="5528" y="217"/>
                  </a:cubicBezTo>
                  <a:cubicBezTo>
                    <a:pt x="5438" y="247"/>
                    <a:pt x="5349" y="276"/>
                    <a:pt x="5252" y="30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76;p38">
              <a:extLst>
                <a:ext uri="{FF2B5EF4-FFF2-40B4-BE49-F238E27FC236}">
                  <a16:creationId xmlns:a16="http://schemas.microsoft.com/office/drawing/2014/main" id="{4409E697-11A0-F66E-D8FF-069C954361CC}"/>
                </a:ext>
              </a:extLst>
            </p:cNvPr>
            <p:cNvSpPr/>
            <p:nvPr/>
          </p:nvSpPr>
          <p:spPr>
            <a:xfrm>
              <a:off x="2690472" y="677890"/>
              <a:ext cx="353056" cy="202944"/>
            </a:xfrm>
            <a:custGeom>
              <a:avLst/>
              <a:gdLst/>
              <a:ahLst/>
              <a:cxnLst/>
              <a:rect l="l" t="t" r="r" b="b"/>
              <a:pathLst>
                <a:path w="5767" h="3315" extrusionOk="0">
                  <a:moveTo>
                    <a:pt x="4671" y="313"/>
                  </a:moveTo>
                  <a:cubicBezTo>
                    <a:pt x="4023" y="551"/>
                    <a:pt x="3316" y="909"/>
                    <a:pt x="3219" y="969"/>
                  </a:cubicBezTo>
                  <a:cubicBezTo>
                    <a:pt x="3174" y="998"/>
                    <a:pt x="2980" y="1103"/>
                    <a:pt x="2712" y="1266"/>
                  </a:cubicBezTo>
                  <a:cubicBezTo>
                    <a:pt x="1796" y="1751"/>
                    <a:pt x="135" y="3166"/>
                    <a:pt x="1" y="3315"/>
                  </a:cubicBezTo>
                  <a:cubicBezTo>
                    <a:pt x="31" y="3300"/>
                    <a:pt x="68" y="3278"/>
                    <a:pt x="105" y="3255"/>
                  </a:cubicBezTo>
                  <a:cubicBezTo>
                    <a:pt x="195" y="3196"/>
                    <a:pt x="299" y="3121"/>
                    <a:pt x="418" y="3039"/>
                  </a:cubicBezTo>
                  <a:cubicBezTo>
                    <a:pt x="515" y="2965"/>
                    <a:pt x="627" y="2883"/>
                    <a:pt x="746" y="2801"/>
                  </a:cubicBezTo>
                  <a:cubicBezTo>
                    <a:pt x="850" y="2719"/>
                    <a:pt x="969" y="2637"/>
                    <a:pt x="1096" y="2548"/>
                  </a:cubicBezTo>
                  <a:cubicBezTo>
                    <a:pt x="1781" y="2056"/>
                    <a:pt x="2660" y="1550"/>
                    <a:pt x="3316" y="1214"/>
                  </a:cubicBezTo>
                  <a:cubicBezTo>
                    <a:pt x="3450" y="1140"/>
                    <a:pt x="3591" y="1073"/>
                    <a:pt x="3725" y="998"/>
                  </a:cubicBezTo>
                  <a:cubicBezTo>
                    <a:pt x="4716" y="499"/>
                    <a:pt x="5669" y="119"/>
                    <a:pt x="5759" y="15"/>
                  </a:cubicBezTo>
                  <a:cubicBezTo>
                    <a:pt x="5766" y="0"/>
                    <a:pt x="5744" y="0"/>
                    <a:pt x="5684" y="8"/>
                  </a:cubicBezTo>
                  <a:cubicBezTo>
                    <a:pt x="5632" y="15"/>
                    <a:pt x="5535" y="37"/>
                    <a:pt x="5424" y="67"/>
                  </a:cubicBezTo>
                  <a:cubicBezTo>
                    <a:pt x="5289" y="104"/>
                    <a:pt x="5111" y="157"/>
                    <a:pt x="4924" y="224"/>
                  </a:cubicBezTo>
                  <a:cubicBezTo>
                    <a:pt x="4843" y="253"/>
                    <a:pt x="4761" y="283"/>
                    <a:pt x="4671" y="3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77;p38">
              <a:extLst>
                <a:ext uri="{FF2B5EF4-FFF2-40B4-BE49-F238E27FC236}">
                  <a16:creationId xmlns:a16="http://schemas.microsoft.com/office/drawing/2014/main" id="{17D14AE8-BBF2-A2CA-755D-929C9D741A38}"/>
                </a:ext>
              </a:extLst>
            </p:cNvPr>
            <p:cNvSpPr/>
            <p:nvPr/>
          </p:nvSpPr>
          <p:spPr>
            <a:xfrm>
              <a:off x="2698247" y="706602"/>
              <a:ext cx="316079" cy="211638"/>
            </a:xfrm>
            <a:custGeom>
              <a:avLst/>
              <a:gdLst/>
              <a:ahLst/>
              <a:cxnLst/>
              <a:rect l="l" t="t" r="r" b="b"/>
              <a:pathLst>
                <a:path w="5163" h="3457" extrusionOk="0">
                  <a:moveTo>
                    <a:pt x="4157" y="388"/>
                  </a:moveTo>
                  <a:cubicBezTo>
                    <a:pt x="3568" y="663"/>
                    <a:pt x="2935" y="1043"/>
                    <a:pt x="2846" y="1110"/>
                  </a:cubicBezTo>
                  <a:cubicBezTo>
                    <a:pt x="2809" y="1133"/>
                    <a:pt x="2637" y="1244"/>
                    <a:pt x="2399" y="1416"/>
                  </a:cubicBezTo>
                  <a:cubicBezTo>
                    <a:pt x="1587" y="1930"/>
                    <a:pt x="120" y="3315"/>
                    <a:pt x="0" y="3457"/>
                  </a:cubicBezTo>
                  <a:cubicBezTo>
                    <a:pt x="30" y="3442"/>
                    <a:pt x="60" y="3419"/>
                    <a:pt x="97" y="3397"/>
                  </a:cubicBezTo>
                  <a:cubicBezTo>
                    <a:pt x="179" y="3337"/>
                    <a:pt x="276" y="3256"/>
                    <a:pt x="388" y="3166"/>
                  </a:cubicBezTo>
                  <a:cubicBezTo>
                    <a:pt x="477" y="3099"/>
                    <a:pt x="574" y="3017"/>
                    <a:pt x="678" y="2935"/>
                  </a:cubicBezTo>
                  <a:cubicBezTo>
                    <a:pt x="775" y="2853"/>
                    <a:pt x="887" y="2764"/>
                    <a:pt x="999" y="2675"/>
                  </a:cubicBezTo>
                  <a:cubicBezTo>
                    <a:pt x="1609" y="2183"/>
                    <a:pt x="2399" y="1662"/>
                    <a:pt x="2987" y="1297"/>
                  </a:cubicBezTo>
                  <a:cubicBezTo>
                    <a:pt x="3107" y="1222"/>
                    <a:pt x="3233" y="1148"/>
                    <a:pt x="3352" y="1073"/>
                  </a:cubicBezTo>
                  <a:cubicBezTo>
                    <a:pt x="4239" y="544"/>
                    <a:pt x="5088" y="120"/>
                    <a:pt x="5155" y="15"/>
                  </a:cubicBezTo>
                  <a:cubicBezTo>
                    <a:pt x="5162" y="0"/>
                    <a:pt x="5140" y="0"/>
                    <a:pt x="5088" y="15"/>
                  </a:cubicBezTo>
                  <a:cubicBezTo>
                    <a:pt x="5028" y="30"/>
                    <a:pt x="4946" y="60"/>
                    <a:pt x="4842" y="97"/>
                  </a:cubicBezTo>
                  <a:cubicBezTo>
                    <a:pt x="4716" y="142"/>
                    <a:pt x="4559" y="209"/>
                    <a:pt x="4388" y="284"/>
                  </a:cubicBezTo>
                  <a:cubicBezTo>
                    <a:pt x="4313" y="321"/>
                    <a:pt x="4239" y="351"/>
                    <a:pt x="4157" y="38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178;p38">
              <a:extLst>
                <a:ext uri="{FF2B5EF4-FFF2-40B4-BE49-F238E27FC236}">
                  <a16:creationId xmlns:a16="http://schemas.microsoft.com/office/drawing/2014/main" id="{E966FC9A-AEB5-4CBA-77A5-78ACFE1A3135}"/>
                </a:ext>
              </a:extLst>
            </p:cNvPr>
            <p:cNvSpPr/>
            <p:nvPr/>
          </p:nvSpPr>
          <p:spPr>
            <a:xfrm>
              <a:off x="2707797" y="735804"/>
              <a:ext cx="277816" cy="238085"/>
            </a:xfrm>
            <a:custGeom>
              <a:avLst/>
              <a:gdLst/>
              <a:ahLst/>
              <a:cxnLst/>
              <a:rect l="l" t="t" r="r" b="b"/>
              <a:pathLst>
                <a:path w="4538" h="3889" extrusionOk="0">
                  <a:moveTo>
                    <a:pt x="3614" y="633"/>
                  </a:moveTo>
                  <a:cubicBezTo>
                    <a:pt x="3062" y="991"/>
                    <a:pt x="2474" y="1438"/>
                    <a:pt x="2385" y="1505"/>
                  </a:cubicBezTo>
                  <a:cubicBezTo>
                    <a:pt x="2347" y="1527"/>
                    <a:pt x="2183" y="1639"/>
                    <a:pt x="1952" y="1818"/>
                  </a:cubicBezTo>
                  <a:cubicBezTo>
                    <a:pt x="142" y="3278"/>
                    <a:pt x="120" y="3769"/>
                    <a:pt x="1" y="3888"/>
                  </a:cubicBezTo>
                  <a:cubicBezTo>
                    <a:pt x="8" y="3844"/>
                    <a:pt x="16" y="3806"/>
                    <a:pt x="38" y="3769"/>
                  </a:cubicBezTo>
                  <a:cubicBezTo>
                    <a:pt x="75" y="3687"/>
                    <a:pt x="113" y="3620"/>
                    <a:pt x="187" y="3494"/>
                  </a:cubicBezTo>
                  <a:cubicBezTo>
                    <a:pt x="254" y="3389"/>
                    <a:pt x="299" y="3322"/>
                    <a:pt x="381" y="3211"/>
                  </a:cubicBezTo>
                  <a:cubicBezTo>
                    <a:pt x="455" y="3106"/>
                    <a:pt x="813" y="2652"/>
                    <a:pt x="917" y="2555"/>
                  </a:cubicBezTo>
                  <a:cubicBezTo>
                    <a:pt x="1468" y="1967"/>
                    <a:pt x="1789" y="1676"/>
                    <a:pt x="2340" y="1252"/>
                  </a:cubicBezTo>
                  <a:cubicBezTo>
                    <a:pt x="2459" y="1162"/>
                    <a:pt x="2578" y="1073"/>
                    <a:pt x="2697" y="991"/>
                  </a:cubicBezTo>
                  <a:cubicBezTo>
                    <a:pt x="3554" y="380"/>
                    <a:pt x="4425" y="0"/>
                    <a:pt x="4522" y="23"/>
                  </a:cubicBezTo>
                  <a:cubicBezTo>
                    <a:pt x="4537" y="23"/>
                    <a:pt x="4515" y="45"/>
                    <a:pt x="4470" y="82"/>
                  </a:cubicBezTo>
                  <a:cubicBezTo>
                    <a:pt x="4425" y="112"/>
                    <a:pt x="4344" y="164"/>
                    <a:pt x="4254" y="224"/>
                  </a:cubicBezTo>
                  <a:cubicBezTo>
                    <a:pt x="4135" y="306"/>
                    <a:pt x="3986" y="395"/>
                    <a:pt x="3830" y="499"/>
                  </a:cubicBezTo>
                  <a:cubicBezTo>
                    <a:pt x="3755" y="544"/>
                    <a:pt x="3688" y="589"/>
                    <a:pt x="3614" y="63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179;p38">
              <a:extLst>
                <a:ext uri="{FF2B5EF4-FFF2-40B4-BE49-F238E27FC236}">
                  <a16:creationId xmlns:a16="http://schemas.microsoft.com/office/drawing/2014/main" id="{8EA67162-1AF7-DA16-F34F-147438EF24B5}"/>
                </a:ext>
              </a:extLst>
            </p:cNvPr>
            <p:cNvSpPr/>
            <p:nvPr/>
          </p:nvSpPr>
          <p:spPr>
            <a:xfrm>
              <a:off x="2772568" y="523738"/>
              <a:ext cx="482536" cy="105421"/>
            </a:xfrm>
            <a:custGeom>
              <a:avLst/>
              <a:gdLst/>
              <a:ahLst/>
              <a:cxnLst/>
              <a:rect l="l" t="t" r="r" b="b"/>
              <a:pathLst>
                <a:path w="7882" h="1722" extrusionOk="0">
                  <a:moveTo>
                    <a:pt x="6548" y="8"/>
                  </a:moveTo>
                  <a:cubicBezTo>
                    <a:pt x="5721" y="15"/>
                    <a:pt x="4768" y="149"/>
                    <a:pt x="4626" y="187"/>
                  </a:cubicBezTo>
                  <a:cubicBezTo>
                    <a:pt x="4559" y="194"/>
                    <a:pt x="4299" y="246"/>
                    <a:pt x="3919" y="328"/>
                  </a:cubicBezTo>
                  <a:cubicBezTo>
                    <a:pt x="2660" y="522"/>
                    <a:pt x="187" y="1587"/>
                    <a:pt x="1" y="1721"/>
                  </a:cubicBezTo>
                  <a:cubicBezTo>
                    <a:pt x="38" y="1714"/>
                    <a:pt x="83" y="1706"/>
                    <a:pt x="127" y="1691"/>
                  </a:cubicBezTo>
                  <a:cubicBezTo>
                    <a:pt x="239" y="1662"/>
                    <a:pt x="381" y="1609"/>
                    <a:pt x="552" y="1550"/>
                  </a:cubicBezTo>
                  <a:cubicBezTo>
                    <a:pt x="686" y="1505"/>
                    <a:pt x="835" y="1453"/>
                    <a:pt x="991" y="1401"/>
                  </a:cubicBezTo>
                  <a:cubicBezTo>
                    <a:pt x="1148" y="1341"/>
                    <a:pt x="1312" y="1289"/>
                    <a:pt x="1483" y="1230"/>
                  </a:cubicBezTo>
                  <a:cubicBezTo>
                    <a:pt x="2444" y="902"/>
                    <a:pt x="3643" y="611"/>
                    <a:pt x="4537" y="462"/>
                  </a:cubicBezTo>
                  <a:cubicBezTo>
                    <a:pt x="4723" y="433"/>
                    <a:pt x="4909" y="403"/>
                    <a:pt x="5096" y="380"/>
                  </a:cubicBezTo>
                  <a:cubicBezTo>
                    <a:pt x="6436" y="179"/>
                    <a:pt x="7688" y="164"/>
                    <a:pt x="7859" y="90"/>
                  </a:cubicBezTo>
                  <a:cubicBezTo>
                    <a:pt x="7881" y="75"/>
                    <a:pt x="7859" y="68"/>
                    <a:pt x="7792" y="53"/>
                  </a:cubicBezTo>
                  <a:cubicBezTo>
                    <a:pt x="7732" y="38"/>
                    <a:pt x="7621" y="30"/>
                    <a:pt x="7487" y="23"/>
                  </a:cubicBezTo>
                  <a:cubicBezTo>
                    <a:pt x="7315" y="8"/>
                    <a:pt x="7099" y="0"/>
                    <a:pt x="6868" y="0"/>
                  </a:cubicBezTo>
                  <a:cubicBezTo>
                    <a:pt x="6764" y="0"/>
                    <a:pt x="6652" y="0"/>
                    <a:pt x="654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180;p38">
              <a:extLst>
                <a:ext uri="{FF2B5EF4-FFF2-40B4-BE49-F238E27FC236}">
                  <a16:creationId xmlns:a16="http://schemas.microsoft.com/office/drawing/2014/main" id="{8188314C-3ABC-8F11-1BFC-4F2BAF32C0B4}"/>
                </a:ext>
              </a:extLst>
            </p:cNvPr>
            <p:cNvSpPr/>
            <p:nvPr/>
          </p:nvSpPr>
          <p:spPr>
            <a:xfrm>
              <a:off x="2744284" y="544736"/>
              <a:ext cx="476598" cy="136827"/>
            </a:xfrm>
            <a:custGeom>
              <a:avLst/>
              <a:gdLst/>
              <a:ahLst/>
              <a:cxnLst/>
              <a:rect l="l" t="t" r="r" b="b"/>
              <a:pathLst>
                <a:path w="7785" h="2235" extrusionOk="0">
                  <a:moveTo>
                    <a:pt x="6422" y="45"/>
                  </a:moveTo>
                  <a:cubicBezTo>
                    <a:pt x="5587" y="112"/>
                    <a:pt x="4634" y="306"/>
                    <a:pt x="4492" y="350"/>
                  </a:cubicBezTo>
                  <a:cubicBezTo>
                    <a:pt x="4425" y="365"/>
                    <a:pt x="4135" y="447"/>
                    <a:pt x="3755" y="559"/>
                  </a:cubicBezTo>
                  <a:cubicBezTo>
                    <a:pt x="2489" y="857"/>
                    <a:pt x="187" y="2086"/>
                    <a:pt x="1" y="2235"/>
                  </a:cubicBezTo>
                  <a:cubicBezTo>
                    <a:pt x="38" y="2220"/>
                    <a:pt x="83" y="2205"/>
                    <a:pt x="127" y="2190"/>
                  </a:cubicBezTo>
                  <a:cubicBezTo>
                    <a:pt x="239" y="2145"/>
                    <a:pt x="381" y="2086"/>
                    <a:pt x="552" y="2011"/>
                  </a:cubicBezTo>
                  <a:cubicBezTo>
                    <a:pt x="686" y="1952"/>
                    <a:pt x="828" y="1892"/>
                    <a:pt x="991" y="1818"/>
                  </a:cubicBezTo>
                  <a:cubicBezTo>
                    <a:pt x="1148" y="1758"/>
                    <a:pt x="1193" y="1728"/>
                    <a:pt x="1364" y="1654"/>
                  </a:cubicBezTo>
                  <a:cubicBezTo>
                    <a:pt x="2317" y="1244"/>
                    <a:pt x="3494" y="872"/>
                    <a:pt x="4388" y="663"/>
                  </a:cubicBezTo>
                  <a:cubicBezTo>
                    <a:pt x="4574" y="618"/>
                    <a:pt x="4798" y="566"/>
                    <a:pt x="4991" y="529"/>
                  </a:cubicBezTo>
                  <a:cubicBezTo>
                    <a:pt x="6340" y="239"/>
                    <a:pt x="7599" y="142"/>
                    <a:pt x="7762" y="60"/>
                  </a:cubicBezTo>
                  <a:cubicBezTo>
                    <a:pt x="7785" y="45"/>
                    <a:pt x="7762" y="37"/>
                    <a:pt x="7695" y="30"/>
                  </a:cubicBezTo>
                  <a:cubicBezTo>
                    <a:pt x="7628" y="22"/>
                    <a:pt x="7532" y="0"/>
                    <a:pt x="7390" y="0"/>
                  </a:cubicBezTo>
                  <a:cubicBezTo>
                    <a:pt x="7219" y="0"/>
                    <a:pt x="6995" y="8"/>
                    <a:pt x="6757" y="22"/>
                  </a:cubicBezTo>
                  <a:cubicBezTo>
                    <a:pt x="6653" y="22"/>
                    <a:pt x="6533" y="37"/>
                    <a:pt x="642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81;p38">
              <a:extLst>
                <a:ext uri="{FF2B5EF4-FFF2-40B4-BE49-F238E27FC236}">
                  <a16:creationId xmlns:a16="http://schemas.microsoft.com/office/drawing/2014/main" id="{51FEF541-9138-3AE3-5A42-21BFC2EC9C46}"/>
                </a:ext>
              </a:extLst>
            </p:cNvPr>
            <p:cNvSpPr/>
            <p:nvPr/>
          </p:nvSpPr>
          <p:spPr>
            <a:xfrm>
              <a:off x="2719246" y="568428"/>
              <a:ext cx="465639" cy="174232"/>
            </a:xfrm>
            <a:custGeom>
              <a:avLst/>
              <a:gdLst/>
              <a:ahLst/>
              <a:cxnLst/>
              <a:rect l="l" t="t" r="r" b="b"/>
              <a:pathLst>
                <a:path w="7606" h="2846" extrusionOk="0">
                  <a:moveTo>
                    <a:pt x="6227" y="127"/>
                  </a:moveTo>
                  <a:cubicBezTo>
                    <a:pt x="5386" y="246"/>
                    <a:pt x="4454" y="514"/>
                    <a:pt x="4313" y="574"/>
                  </a:cubicBezTo>
                  <a:cubicBezTo>
                    <a:pt x="4253" y="596"/>
                    <a:pt x="3963" y="701"/>
                    <a:pt x="3590" y="835"/>
                  </a:cubicBezTo>
                  <a:cubicBezTo>
                    <a:pt x="2346" y="1230"/>
                    <a:pt x="179" y="2675"/>
                    <a:pt x="0" y="2846"/>
                  </a:cubicBezTo>
                  <a:cubicBezTo>
                    <a:pt x="37" y="2831"/>
                    <a:pt x="82" y="2809"/>
                    <a:pt x="127" y="2786"/>
                  </a:cubicBezTo>
                  <a:cubicBezTo>
                    <a:pt x="238" y="2734"/>
                    <a:pt x="350" y="2652"/>
                    <a:pt x="507" y="2563"/>
                  </a:cubicBezTo>
                  <a:cubicBezTo>
                    <a:pt x="641" y="2488"/>
                    <a:pt x="812" y="2384"/>
                    <a:pt x="968" y="2302"/>
                  </a:cubicBezTo>
                  <a:cubicBezTo>
                    <a:pt x="1117" y="2228"/>
                    <a:pt x="1199" y="2198"/>
                    <a:pt x="1363" y="2108"/>
                  </a:cubicBezTo>
                  <a:cubicBezTo>
                    <a:pt x="2287" y="1632"/>
                    <a:pt x="3367" y="1155"/>
                    <a:pt x="4246" y="879"/>
                  </a:cubicBezTo>
                  <a:cubicBezTo>
                    <a:pt x="4432" y="820"/>
                    <a:pt x="4656" y="753"/>
                    <a:pt x="4842" y="701"/>
                  </a:cubicBezTo>
                  <a:cubicBezTo>
                    <a:pt x="6175" y="313"/>
                    <a:pt x="7427" y="127"/>
                    <a:pt x="7583" y="38"/>
                  </a:cubicBezTo>
                  <a:cubicBezTo>
                    <a:pt x="7605" y="23"/>
                    <a:pt x="7576" y="15"/>
                    <a:pt x="7508" y="15"/>
                  </a:cubicBezTo>
                  <a:cubicBezTo>
                    <a:pt x="7441" y="8"/>
                    <a:pt x="7337" y="0"/>
                    <a:pt x="7196" y="8"/>
                  </a:cubicBezTo>
                  <a:cubicBezTo>
                    <a:pt x="7024" y="23"/>
                    <a:pt x="6801" y="38"/>
                    <a:pt x="6562" y="75"/>
                  </a:cubicBezTo>
                  <a:cubicBezTo>
                    <a:pt x="6458" y="90"/>
                    <a:pt x="6339" y="105"/>
                    <a:pt x="6227" y="12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2;p38">
              <a:extLst>
                <a:ext uri="{FF2B5EF4-FFF2-40B4-BE49-F238E27FC236}">
                  <a16:creationId xmlns:a16="http://schemas.microsoft.com/office/drawing/2014/main" id="{EE556D72-05F1-B474-41A8-F938CC08EE37}"/>
                </a:ext>
              </a:extLst>
            </p:cNvPr>
            <p:cNvSpPr/>
            <p:nvPr/>
          </p:nvSpPr>
          <p:spPr>
            <a:xfrm>
              <a:off x="2728367" y="772291"/>
              <a:ext cx="223943" cy="223024"/>
            </a:xfrm>
            <a:custGeom>
              <a:avLst/>
              <a:gdLst/>
              <a:ahLst/>
              <a:cxnLst/>
              <a:rect l="l" t="t" r="r" b="b"/>
              <a:pathLst>
                <a:path w="3658" h="3643" extrusionOk="0">
                  <a:moveTo>
                    <a:pt x="3650" y="22"/>
                  </a:moveTo>
                  <a:cubicBezTo>
                    <a:pt x="3650" y="30"/>
                    <a:pt x="3643" y="37"/>
                    <a:pt x="3635" y="45"/>
                  </a:cubicBezTo>
                  <a:cubicBezTo>
                    <a:pt x="3620" y="67"/>
                    <a:pt x="3590" y="89"/>
                    <a:pt x="3553" y="119"/>
                  </a:cubicBezTo>
                  <a:cubicBezTo>
                    <a:pt x="3419" y="238"/>
                    <a:pt x="3158" y="432"/>
                    <a:pt x="2823" y="700"/>
                  </a:cubicBezTo>
                  <a:cubicBezTo>
                    <a:pt x="2615" y="864"/>
                    <a:pt x="2376" y="1050"/>
                    <a:pt x="2116" y="1259"/>
                  </a:cubicBezTo>
                  <a:cubicBezTo>
                    <a:pt x="2004" y="1348"/>
                    <a:pt x="1892" y="1445"/>
                    <a:pt x="1773" y="1549"/>
                  </a:cubicBezTo>
                  <a:cubicBezTo>
                    <a:pt x="1356" y="1900"/>
                    <a:pt x="939" y="2294"/>
                    <a:pt x="618" y="2682"/>
                  </a:cubicBezTo>
                  <a:cubicBezTo>
                    <a:pt x="313" y="3032"/>
                    <a:pt x="89" y="3382"/>
                    <a:pt x="0" y="3643"/>
                  </a:cubicBezTo>
                  <a:cubicBezTo>
                    <a:pt x="0" y="3643"/>
                    <a:pt x="15" y="3598"/>
                    <a:pt x="45" y="3508"/>
                  </a:cubicBezTo>
                  <a:cubicBezTo>
                    <a:pt x="75" y="3449"/>
                    <a:pt x="104" y="3367"/>
                    <a:pt x="157" y="3270"/>
                  </a:cubicBezTo>
                  <a:cubicBezTo>
                    <a:pt x="276" y="3032"/>
                    <a:pt x="462" y="2682"/>
                    <a:pt x="767" y="2287"/>
                  </a:cubicBezTo>
                  <a:cubicBezTo>
                    <a:pt x="1021" y="1959"/>
                    <a:pt x="1348" y="1602"/>
                    <a:pt x="1773" y="1251"/>
                  </a:cubicBezTo>
                  <a:cubicBezTo>
                    <a:pt x="1877" y="1162"/>
                    <a:pt x="1974" y="1088"/>
                    <a:pt x="2071" y="1013"/>
                  </a:cubicBezTo>
                  <a:cubicBezTo>
                    <a:pt x="2674" y="544"/>
                    <a:pt x="3076" y="298"/>
                    <a:pt x="3322" y="156"/>
                  </a:cubicBezTo>
                  <a:cubicBezTo>
                    <a:pt x="3568" y="22"/>
                    <a:pt x="3657" y="0"/>
                    <a:pt x="3650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83;p38">
              <a:extLst>
                <a:ext uri="{FF2B5EF4-FFF2-40B4-BE49-F238E27FC236}">
                  <a16:creationId xmlns:a16="http://schemas.microsoft.com/office/drawing/2014/main" id="{1D3180FA-80CA-F546-541A-85E5E57CD02C}"/>
                </a:ext>
              </a:extLst>
            </p:cNvPr>
            <p:cNvSpPr/>
            <p:nvPr/>
          </p:nvSpPr>
          <p:spPr>
            <a:xfrm>
              <a:off x="2729714" y="807370"/>
              <a:ext cx="194802" cy="194802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3136" y="23"/>
                  </a:moveTo>
                  <a:cubicBezTo>
                    <a:pt x="3181" y="1"/>
                    <a:pt x="3166" y="38"/>
                    <a:pt x="3151" y="53"/>
                  </a:cubicBezTo>
                  <a:cubicBezTo>
                    <a:pt x="3129" y="75"/>
                    <a:pt x="2987" y="209"/>
                    <a:pt x="2794" y="388"/>
                  </a:cubicBezTo>
                  <a:cubicBezTo>
                    <a:pt x="2503" y="656"/>
                    <a:pt x="2101" y="1043"/>
                    <a:pt x="1810" y="1289"/>
                  </a:cubicBezTo>
                  <a:cubicBezTo>
                    <a:pt x="1662" y="1416"/>
                    <a:pt x="1513" y="1550"/>
                    <a:pt x="1356" y="1684"/>
                  </a:cubicBezTo>
                  <a:cubicBezTo>
                    <a:pt x="1207" y="1818"/>
                    <a:pt x="1066" y="1952"/>
                    <a:pt x="932" y="2079"/>
                  </a:cubicBezTo>
                  <a:cubicBezTo>
                    <a:pt x="626" y="2362"/>
                    <a:pt x="373" y="2615"/>
                    <a:pt x="276" y="2727"/>
                  </a:cubicBezTo>
                  <a:cubicBezTo>
                    <a:pt x="149" y="2861"/>
                    <a:pt x="60" y="3032"/>
                    <a:pt x="0" y="3181"/>
                  </a:cubicBezTo>
                  <a:cubicBezTo>
                    <a:pt x="0" y="3181"/>
                    <a:pt x="8" y="3151"/>
                    <a:pt x="30" y="3099"/>
                  </a:cubicBezTo>
                  <a:cubicBezTo>
                    <a:pt x="45" y="3062"/>
                    <a:pt x="60" y="3017"/>
                    <a:pt x="82" y="2965"/>
                  </a:cubicBezTo>
                  <a:cubicBezTo>
                    <a:pt x="127" y="2868"/>
                    <a:pt x="179" y="2764"/>
                    <a:pt x="231" y="2690"/>
                  </a:cubicBezTo>
                  <a:cubicBezTo>
                    <a:pt x="276" y="2623"/>
                    <a:pt x="470" y="2384"/>
                    <a:pt x="708" y="2124"/>
                  </a:cubicBezTo>
                  <a:cubicBezTo>
                    <a:pt x="1088" y="1706"/>
                    <a:pt x="1483" y="1312"/>
                    <a:pt x="1907" y="954"/>
                  </a:cubicBezTo>
                  <a:cubicBezTo>
                    <a:pt x="2101" y="790"/>
                    <a:pt x="2392" y="552"/>
                    <a:pt x="2645" y="366"/>
                  </a:cubicBezTo>
                  <a:cubicBezTo>
                    <a:pt x="2905" y="179"/>
                    <a:pt x="3121" y="30"/>
                    <a:pt x="3136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184;p38">
              <a:extLst>
                <a:ext uri="{FF2B5EF4-FFF2-40B4-BE49-F238E27FC236}">
                  <a16:creationId xmlns:a16="http://schemas.microsoft.com/office/drawing/2014/main" id="{011DED93-5824-C43F-04D4-2F0F7A4B94C8}"/>
                </a:ext>
              </a:extLst>
            </p:cNvPr>
            <p:cNvSpPr/>
            <p:nvPr/>
          </p:nvSpPr>
          <p:spPr>
            <a:xfrm>
              <a:off x="2753406" y="855244"/>
              <a:ext cx="138235" cy="208026"/>
            </a:xfrm>
            <a:custGeom>
              <a:avLst/>
              <a:gdLst/>
              <a:ahLst/>
              <a:cxnLst/>
              <a:rect l="l" t="t" r="r" b="b"/>
              <a:pathLst>
                <a:path w="2258" h="3398" extrusionOk="0">
                  <a:moveTo>
                    <a:pt x="2221" y="31"/>
                  </a:moveTo>
                  <a:cubicBezTo>
                    <a:pt x="2258" y="1"/>
                    <a:pt x="2258" y="38"/>
                    <a:pt x="2243" y="53"/>
                  </a:cubicBezTo>
                  <a:cubicBezTo>
                    <a:pt x="2228" y="75"/>
                    <a:pt x="2131" y="224"/>
                    <a:pt x="2005" y="418"/>
                  </a:cubicBezTo>
                  <a:cubicBezTo>
                    <a:pt x="1803" y="716"/>
                    <a:pt x="1528" y="1140"/>
                    <a:pt x="1304" y="1416"/>
                  </a:cubicBezTo>
                  <a:cubicBezTo>
                    <a:pt x="1193" y="1558"/>
                    <a:pt x="1081" y="1707"/>
                    <a:pt x="962" y="1863"/>
                  </a:cubicBezTo>
                  <a:cubicBezTo>
                    <a:pt x="850" y="2004"/>
                    <a:pt x="738" y="2153"/>
                    <a:pt x="634" y="2295"/>
                  </a:cubicBezTo>
                  <a:cubicBezTo>
                    <a:pt x="403" y="2608"/>
                    <a:pt x="217" y="2876"/>
                    <a:pt x="135" y="2988"/>
                  </a:cubicBezTo>
                  <a:cubicBezTo>
                    <a:pt x="45" y="3129"/>
                    <a:pt x="16" y="3278"/>
                    <a:pt x="1" y="3397"/>
                  </a:cubicBezTo>
                  <a:cubicBezTo>
                    <a:pt x="1" y="3397"/>
                    <a:pt x="1" y="3375"/>
                    <a:pt x="1" y="3330"/>
                  </a:cubicBezTo>
                  <a:cubicBezTo>
                    <a:pt x="1" y="3301"/>
                    <a:pt x="1" y="3263"/>
                    <a:pt x="8" y="3226"/>
                  </a:cubicBezTo>
                  <a:cubicBezTo>
                    <a:pt x="16" y="3144"/>
                    <a:pt x="38" y="3055"/>
                    <a:pt x="68" y="2988"/>
                  </a:cubicBezTo>
                  <a:cubicBezTo>
                    <a:pt x="98" y="2921"/>
                    <a:pt x="224" y="2690"/>
                    <a:pt x="396" y="2414"/>
                  </a:cubicBezTo>
                  <a:cubicBezTo>
                    <a:pt x="656" y="1982"/>
                    <a:pt x="939" y="1558"/>
                    <a:pt x="1260" y="1148"/>
                  </a:cubicBezTo>
                  <a:cubicBezTo>
                    <a:pt x="1409" y="962"/>
                    <a:pt x="1632" y="686"/>
                    <a:pt x="1833" y="463"/>
                  </a:cubicBezTo>
                  <a:cubicBezTo>
                    <a:pt x="2027" y="232"/>
                    <a:pt x="2198" y="45"/>
                    <a:pt x="2221" y="3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185;p38">
              <a:extLst>
                <a:ext uri="{FF2B5EF4-FFF2-40B4-BE49-F238E27FC236}">
                  <a16:creationId xmlns:a16="http://schemas.microsoft.com/office/drawing/2014/main" id="{7A3E450C-9857-1FB9-CF78-BDC8553095E5}"/>
                </a:ext>
              </a:extLst>
            </p:cNvPr>
            <p:cNvSpPr/>
            <p:nvPr/>
          </p:nvSpPr>
          <p:spPr>
            <a:xfrm>
              <a:off x="3058527" y="368668"/>
              <a:ext cx="473353" cy="62567"/>
            </a:xfrm>
            <a:custGeom>
              <a:avLst/>
              <a:gdLst/>
              <a:ahLst/>
              <a:cxnLst/>
              <a:rect l="l" t="t" r="r" b="b"/>
              <a:pathLst>
                <a:path w="7732" h="1022" extrusionOk="0">
                  <a:moveTo>
                    <a:pt x="6458" y="574"/>
                  </a:moveTo>
                  <a:cubicBezTo>
                    <a:pt x="6101" y="478"/>
                    <a:pt x="5713" y="388"/>
                    <a:pt x="5378" y="314"/>
                  </a:cubicBezTo>
                  <a:cubicBezTo>
                    <a:pt x="5222" y="277"/>
                    <a:pt x="5073" y="247"/>
                    <a:pt x="4946" y="224"/>
                  </a:cubicBezTo>
                  <a:cubicBezTo>
                    <a:pt x="4402" y="128"/>
                    <a:pt x="3866" y="68"/>
                    <a:pt x="3352" y="46"/>
                  </a:cubicBezTo>
                  <a:cubicBezTo>
                    <a:pt x="2317" y="1"/>
                    <a:pt x="1393" y="90"/>
                    <a:pt x="782" y="180"/>
                  </a:cubicBezTo>
                  <a:cubicBezTo>
                    <a:pt x="291" y="262"/>
                    <a:pt x="0" y="329"/>
                    <a:pt x="0" y="329"/>
                  </a:cubicBezTo>
                  <a:cubicBezTo>
                    <a:pt x="127" y="291"/>
                    <a:pt x="365" y="262"/>
                    <a:pt x="670" y="232"/>
                  </a:cubicBezTo>
                  <a:cubicBezTo>
                    <a:pt x="939" y="209"/>
                    <a:pt x="1259" y="195"/>
                    <a:pt x="1601" y="195"/>
                  </a:cubicBezTo>
                  <a:cubicBezTo>
                    <a:pt x="2227" y="195"/>
                    <a:pt x="2920" y="239"/>
                    <a:pt x="3508" y="306"/>
                  </a:cubicBezTo>
                  <a:cubicBezTo>
                    <a:pt x="4142" y="373"/>
                    <a:pt x="4648" y="463"/>
                    <a:pt x="4849" y="485"/>
                  </a:cubicBezTo>
                  <a:cubicBezTo>
                    <a:pt x="4916" y="493"/>
                    <a:pt x="4998" y="507"/>
                    <a:pt x="5102" y="522"/>
                  </a:cubicBezTo>
                  <a:cubicBezTo>
                    <a:pt x="5639" y="589"/>
                    <a:pt x="6540" y="768"/>
                    <a:pt x="7106" y="902"/>
                  </a:cubicBezTo>
                  <a:cubicBezTo>
                    <a:pt x="7404" y="969"/>
                    <a:pt x="7613" y="1021"/>
                    <a:pt x="7642" y="1014"/>
                  </a:cubicBezTo>
                  <a:cubicBezTo>
                    <a:pt x="7732" y="999"/>
                    <a:pt x="7732" y="962"/>
                    <a:pt x="7613" y="917"/>
                  </a:cubicBezTo>
                  <a:cubicBezTo>
                    <a:pt x="7590" y="910"/>
                    <a:pt x="7516" y="880"/>
                    <a:pt x="7397" y="843"/>
                  </a:cubicBezTo>
                  <a:cubicBezTo>
                    <a:pt x="7188" y="776"/>
                    <a:pt x="6845" y="671"/>
                    <a:pt x="6458" y="57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186;p38">
              <a:extLst>
                <a:ext uri="{FF2B5EF4-FFF2-40B4-BE49-F238E27FC236}">
                  <a16:creationId xmlns:a16="http://schemas.microsoft.com/office/drawing/2014/main" id="{48DEC1C7-F1C3-705E-582E-110F5C6289AC}"/>
                </a:ext>
              </a:extLst>
            </p:cNvPr>
            <p:cNvSpPr/>
            <p:nvPr/>
          </p:nvSpPr>
          <p:spPr>
            <a:xfrm>
              <a:off x="3198476" y="318100"/>
              <a:ext cx="458844" cy="95320"/>
            </a:xfrm>
            <a:custGeom>
              <a:avLst/>
              <a:gdLst/>
              <a:ahLst/>
              <a:cxnLst/>
              <a:rect l="l" t="t" r="r" b="b"/>
              <a:pathLst>
                <a:path w="7495" h="1557" extrusionOk="0">
                  <a:moveTo>
                    <a:pt x="6295" y="1013"/>
                  </a:moveTo>
                  <a:cubicBezTo>
                    <a:pt x="5967" y="894"/>
                    <a:pt x="5595" y="760"/>
                    <a:pt x="5275" y="656"/>
                  </a:cubicBezTo>
                  <a:cubicBezTo>
                    <a:pt x="5126" y="611"/>
                    <a:pt x="4984" y="566"/>
                    <a:pt x="4865" y="522"/>
                  </a:cubicBezTo>
                  <a:cubicBezTo>
                    <a:pt x="4351" y="380"/>
                    <a:pt x="3829" y="261"/>
                    <a:pt x="3330" y="186"/>
                  </a:cubicBezTo>
                  <a:cubicBezTo>
                    <a:pt x="2325" y="22"/>
                    <a:pt x="1401" y="0"/>
                    <a:pt x="790" y="22"/>
                  </a:cubicBezTo>
                  <a:cubicBezTo>
                    <a:pt x="299" y="37"/>
                    <a:pt x="1" y="67"/>
                    <a:pt x="1" y="67"/>
                  </a:cubicBezTo>
                  <a:cubicBezTo>
                    <a:pt x="135" y="45"/>
                    <a:pt x="366" y="45"/>
                    <a:pt x="671" y="52"/>
                  </a:cubicBezTo>
                  <a:cubicBezTo>
                    <a:pt x="939" y="67"/>
                    <a:pt x="1252" y="89"/>
                    <a:pt x="1587" y="134"/>
                  </a:cubicBezTo>
                  <a:cubicBezTo>
                    <a:pt x="2206" y="201"/>
                    <a:pt x="2876" y="328"/>
                    <a:pt x="3435" y="454"/>
                  </a:cubicBezTo>
                  <a:cubicBezTo>
                    <a:pt x="4045" y="596"/>
                    <a:pt x="4530" y="730"/>
                    <a:pt x="4723" y="775"/>
                  </a:cubicBezTo>
                  <a:cubicBezTo>
                    <a:pt x="4790" y="790"/>
                    <a:pt x="4872" y="812"/>
                    <a:pt x="4969" y="834"/>
                  </a:cubicBezTo>
                  <a:cubicBezTo>
                    <a:pt x="5483" y="954"/>
                    <a:pt x="6347" y="1214"/>
                    <a:pt x="6883" y="1400"/>
                  </a:cubicBezTo>
                  <a:cubicBezTo>
                    <a:pt x="7167" y="1490"/>
                    <a:pt x="7368" y="1557"/>
                    <a:pt x="7397" y="1557"/>
                  </a:cubicBezTo>
                  <a:cubicBezTo>
                    <a:pt x="7487" y="1549"/>
                    <a:pt x="7494" y="1512"/>
                    <a:pt x="7383" y="1460"/>
                  </a:cubicBezTo>
                  <a:cubicBezTo>
                    <a:pt x="7360" y="1445"/>
                    <a:pt x="7286" y="1415"/>
                    <a:pt x="7181" y="1371"/>
                  </a:cubicBezTo>
                  <a:cubicBezTo>
                    <a:pt x="6980" y="1289"/>
                    <a:pt x="6660" y="1155"/>
                    <a:pt x="6295" y="101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187;p38">
              <a:extLst>
                <a:ext uri="{FF2B5EF4-FFF2-40B4-BE49-F238E27FC236}">
                  <a16:creationId xmlns:a16="http://schemas.microsoft.com/office/drawing/2014/main" id="{08FE5A05-FADD-6799-6C08-0E38A0119188}"/>
                </a:ext>
              </a:extLst>
            </p:cNvPr>
            <p:cNvSpPr/>
            <p:nvPr/>
          </p:nvSpPr>
          <p:spPr>
            <a:xfrm>
              <a:off x="3110503" y="350424"/>
              <a:ext cx="467904" cy="74872"/>
            </a:xfrm>
            <a:custGeom>
              <a:avLst/>
              <a:gdLst/>
              <a:ahLst/>
              <a:cxnLst/>
              <a:rect l="l" t="t" r="r" b="b"/>
              <a:pathLst>
                <a:path w="7643" h="1223" extrusionOk="0">
                  <a:moveTo>
                    <a:pt x="6399" y="738"/>
                  </a:moveTo>
                  <a:cubicBezTo>
                    <a:pt x="6056" y="627"/>
                    <a:pt x="5676" y="522"/>
                    <a:pt x="5341" y="440"/>
                  </a:cubicBezTo>
                  <a:cubicBezTo>
                    <a:pt x="5185" y="396"/>
                    <a:pt x="5043" y="359"/>
                    <a:pt x="4916" y="329"/>
                  </a:cubicBezTo>
                  <a:cubicBezTo>
                    <a:pt x="4388" y="217"/>
                    <a:pt x="3851" y="135"/>
                    <a:pt x="3345" y="90"/>
                  </a:cubicBezTo>
                  <a:cubicBezTo>
                    <a:pt x="2324" y="1"/>
                    <a:pt x="1401" y="46"/>
                    <a:pt x="790" y="113"/>
                  </a:cubicBezTo>
                  <a:cubicBezTo>
                    <a:pt x="291" y="165"/>
                    <a:pt x="0" y="217"/>
                    <a:pt x="0" y="217"/>
                  </a:cubicBezTo>
                  <a:cubicBezTo>
                    <a:pt x="127" y="187"/>
                    <a:pt x="365" y="165"/>
                    <a:pt x="671" y="157"/>
                  </a:cubicBezTo>
                  <a:cubicBezTo>
                    <a:pt x="939" y="142"/>
                    <a:pt x="1259" y="142"/>
                    <a:pt x="1594" y="157"/>
                  </a:cubicBezTo>
                  <a:cubicBezTo>
                    <a:pt x="2220" y="187"/>
                    <a:pt x="2905" y="262"/>
                    <a:pt x="3486" y="351"/>
                  </a:cubicBezTo>
                  <a:cubicBezTo>
                    <a:pt x="4104" y="448"/>
                    <a:pt x="4604" y="560"/>
                    <a:pt x="4805" y="589"/>
                  </a:cubicBezTo>
                  <a:cubicBezTo>
                    <a:pt x="4872" y="604"/>
                    <a:pt x="4954" y="612"/>
                    <a:pt x="5058" y="634"/>
                  </a:cubicBezTo>
                  <a:cubicBezTo>
                    <a:pt x="5587" y="724"/>
                    <a:pt x="6473" y="932"/>
                    <a:pt x="7024" y="1088"/>
                  </a:cubicBezTo>
                  <a:cubicBezTo>
                    <a:pt x="7322" y="1163"/>
                    <a:pt x="7523" y="1223"/>
                    <a:pt x="7553" y="1215"/>
                  </a:cubicBezTo>
                  <a:cubicBezTo>
                    <a:pt x="7643" y="1200"/>
                    <a:pt x="7643" y="1163"/>
                    <a:pt x="7531" y="1118"/>
                  </a:cubicBezTo>
                  <a:cubicBezTo>
                    <a:pt x="7509" y="1111"/>
                    <a:pt x="7434" y="1081"/>
                    <a:pt x="7322" y="1036"/>
                  </a:cubicBezTo>
                  <a:cubicBezTo>
                    <a:pt x="7114" y="962"/>
                    <a:pt x="6779" y="850"/>
                    <a:pt x="6399" y="73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4188;p38">
              <a:extLst>
                <a:ext uri="{FF2B5EF4-FFF2-40B4-BE49-F238E27FC236}">
                  <a16:creationId xmlns:a16="http://schemas.microsoft.com/office/drawing/2014/main" id="{23692884-DBB0-8DB4-B0C3-091635FD57FA}"/>
                </a:ext>
              </a:extLst>
            </p:cNvPr>
            <p:cNvSpPr/>
            <p:nvPr/>
          </p:nvSpPr>
          <p:spPr>
            <a:xfrm>
              <a:off x="3371789" y="434357"/>
              <a:ext cx="149622" cy="297407"/>
            </a:xfrm>
            <a:custGeom>
              <a:avLst/>
              <a:gdLst/>
              <a:ahLst/>
              <a:cxnLst/>
              <a:rect l="l" t="t" r="r" b="b"/>
              <a:pathLst>
                <a:path w="2444" h="4858" extrusionOk="0">
                  <a:moveTo>
                    <a:pt x="2444" y="23"/>
                  </a:moveTo>
                  <a:cubicBezTo>
                    <a:pt x="2444" y="23"/>
                    <a:pt x="2391" y="1"/>
                    <a:pt x="2347" y="38"/>
                  </a:cubicBezTo>
                  <a:cubicBezTo>
                    <a:pt x="2332" y="45"/>
                    <a:pt x="2287" y="82"/>
                    <a:pt x="2175" y="157"/>
                  </a:cubicBezTo>
                  <a:cubicBezTo>
                    <a:pt x="2146" y="172"/>
                    <a:pt x="2116" y="194"/>
                    <a:pt x="2079" y="217"/>
                  </a:cubicBezTo>
                  <a:cubicBezTo>
                    <a:pt x="1959" y="291"/>
                    <a:pt x="1803" y="403"/>
                    <a:pt x="1647" y="537"/>
                  </a:cubicBezTo>
                  <a:cubicBezTo>
                    <a:pt x="1416" y="745"/>
                    <a:pt x="1133" y="1036"/>
                    <a:pt x="857" y="1423"/>
                  </a:cubicBezTo>
                  <a:cubicBezTo>
                    <a:pt x="760" y="1565"/>
                    <a:pt x="663" y="1706"/>
                    <a:pt x="581" y="1855"/>
                  </a:cubicBezTo>
                  <a:cubicBezTo>
                    <a:pt x="529" y="1952"/>
                    <a:pt x="477" y="2064"/>
                    <a:pt x="425" y="2168"/>
                  </a:cubicBezTo>
                  <a:cubicBezTo>
                    <a:pt x="224" y="2630"/>
                    <a:pt x="112" y="3129"/>
                    <a:pt x="67" y="3568"/>
                  </a:cubicBezTo>
                  <a:cubicBezTo>
                    <a:pt x="0" y="4298"/>
                    <a:pt x="112" y="4857"/>
                    <a:pt x="105" y="4798"/>
                  </a:cubicBezTo>
                  <a:cubicBezTo>
                    <a:pt x="105" y="4790"/>
                    <a:pt x="105" y="4775"/>
                    <a:pt x="105" y="4745"/>
                  </a:cubicBezTo>
                  <a:cubicBezTo>
                    <a:pt x="105" y="4738"/>
                    <a:pt x="105" y="4731"/>
                    <a:pt x="105" y="4716"/>
                  </a:cubicBezTo>
                  <a:cubicBezTo>
                    <a:pt x="112" y="4656"/>
                    <a:pt x="112" y="4574"/>
                    <a:pt x="127" y="4470"/>
                  </a:cubicBezTo>
                  <a:cubicBezTo>
                    <a:pt x="149" y="3978"/>
                    <a:pt x="350" y="3040"/>
                    <a:pt x="633" y="2414"/>
                  </a:cubicBezTo>
                  <a:cubicBezTo>
                    <a:pt x="760" y="2123"/>
                    <a:pt x="879" y="1893"/>
                    <a:pt x="939" y="1818"/>
                  </a:cubicBezTo>
                  <a:cubicBezTo>
                    <a:pt x="969" y="1773"/>
                    <a:pt x="1021" y="1699"/>
                    <a:pt x="1088" y="1602"/>
                  </a:cubicBezTo>
                  <a:cubicBezTo>
                    <a:pt x="1147" y="1520"/>
                    <a:pt x="1222" y="1416"/>
                    <a:pt x="1311" y="1304"/>
                  </a:cubicBezTo>
                  <a:cubicBezTo>
                    <a:pt x="1430" y="1140"/>
                    <a:pt x="1572" y="969"/>
                    <a:pt x="1714" y="805"/>
                  </a:cubicBezTo>
                  <a:cubicBezTo>
                    <a:pt x="2064" y="395"/>
                    <a:pt x="2436" y="38"/>
                    <a:pt x="2444" y="2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4189;p38">
              <a:extLst>
                <a:ext uri="{FF2B5EF4-FFF2-40B4-BE49-F238E27FC236}">
                  <a16:creationId xmlns:a16="http://schemas.microsoft.com/office/drawing/2014/main" id="{7C2EEBE0-8908-C47F-F8E3-CCC6CCC33C28}"/>
                </a:ext>
              </a:extLst>
            </p:cNvPr>
            <p:cNvSpPr/>
            <p:nvPr/>
          </p:nvSpPr>
          <p:spPr>
            <a:xfrm>
              <a:off x="3084974" y="600324"/>
              <a:ext cx="57057" cy="307875"/>
            </a:xfrm>
            <a:custGeom>
              <a:avLst/>
              <a:gdLst/>
              <a:ahLst/>
              <a:cxnLst/>
              <a:rect l="l" t="t" r="r" b="b"/>
              <a:pathLst>
                <a:path w="932" h="5029" extrusionOk="0">
                  <a:moveTo>
                    <a:pt x="931" y="1"/>
                  </a:moveTo>
                  <a:cubicBezTo>
                    <a:pt x="931" y="1"/>
                    <a:pt x="864" y="1"/>
                    <a:pt x="834" y="46"/>
                  </a:cubicBezTo>
                  <a:cubicBezTo>
                    <a:pt x="827" y="60"/>
                    <a:pt x="805" y="105"/>
                    <a:pt x="737" y="209"/>
                  </a:cubicBezTo>
                  <a:cubicBezTo>
                    <a:pt x="715" y="232"/>
                    <a:pt x="700" y="262"/>
                    <a:pt x="678" y="291"/>
                  </a:cubicBezTo>
                  <a:cubicBezTo>
                    <a:pt x="603" y="396"/>
                    <a:pt x="499" y="545"/>
                    <a:pt x="417" y="716"/>
                  </a:cubicBezTo>
                  <a:cubicBezTo>
                    <a:pt x="298" y="977"/>
                    <a:pt x="171" y="1319"/>
                    <a:pt x="82" y="1744"/>
                  </a:cubicBezTo>
                  <a:cubicBezTo>
                    <a:pt x="52" y="1908"/>
                    <a:pt x="22" y="2064"/>
                    <a:pt x="15" y="2221"/>
                  </a:cubicBezTo>
                  <a:cubicBezTo>
                    <a:pt x="0" y="2325"/>
                    <a:pt x="0" y="2437"/>
                    <a:pt x="0" y="2548"/>
                  </a:cubicBezTo>
                  <a:cubicBezTo>
                    <a:pt x="7" y="3018"/>
                    <a:pt x="112" y="3494"/>
                    <a:pt x="253" y="3897"/>
                  </a:cubicBezTo>
                  <a:cubicBezTo>
                    <a:pt x="492" y="4567"/>
                    <a:pt x="827" y="5029"/>
                    <a:pt x="797" y="4984"/>
                  </a:cubicBezTo>
                  <a:cubicBezTo>
                    <a:pt x="797" y="4977"/>
                    <a:pt x="790" y="4962"/>
                    <a:pt x="775" y="4932"/>
                  </a:cubicBezTo>
                  <a:cubicBezTo>
                    <a:pt x="775" y="4925"/>
                    <a:pt x="775" y="4917"/>
                    <a:pt x="767" y="4910"/>
                  </a:cubicBezTo>
                  <a:cubicBezTo>
                    <a:pt x="745" y="4857"/>
                    <a:pt x="715" y="4783"/>
                    <a:pt x="685" y="4686"/>
                  </a:cubicBezTo>
                  <a:cubicBezTo>
                    <a:pt x="514" y="4239"/>
                    <a:pt x="320" y="3353"/>
                    <a:pt x="320" y="2712"/>
                  </a:cubicBezTo>
                  <a:cubicBezTo>
                    <a:pt x="305" y="2407"/>
                    <a:pt x="328" y="2168"/>
                    <a:pt x="343" y="2087"/>
                  </a:cubicBezTo>
                  <a:cubicBezTo>
                    <a:pt x="350" y="2034"/>
                    <a:pt x="365" y="1952"/>
                    <a:pt x="387" y="1848"/>
                  </a:cubicBezTo>
                  <a:cubicBezTo>
                    <a:pt x="410" y="1751"/>
                    <a:pt x="432" y="1640"/>
                    <a:pt x="462" y="1513"/>
                  </a:cubicBezTo>
                  <a:cubicBezTo>
                    <a:pt x="507" y="1334"/>
                    <a:pt x="559" y="1133"/>
                    <a:pt x="618" y="939"/>
                  </a:cubicBezTo>
                  <a:cubicBezTo>
                    <a:pt x="752" y="463"/>
                    <a:pt x="931" y="23"/>
                    <a:pt x="93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4190;p38">
              <a:extLst>
                <a:ext uri="{FF2B5EF4-FFF2-40B4-BE49-F238E27FC236}">
                  <a16:creationId xmlns:a16="http://schemas.microsoft.com/office/drawing/2014/main" id="{FE8CBACC-2004-D910-1108-C1BF7F64B8AB}"/>
                </a:ext>
              </a:extLst>
            </p:cNvPr>
            <p:cNvSpPr/>
            <p:nvPr/>
          </p:nvSpPr>
          <p:spPr>
            <a:xfrm>
              <a:off x="3338057" y="444397"/>
              <a:ext cx="138235" cy="307875"/>
            </a:xfrm>
            <a:custGeom>
              <a:avLst/>
              <a:gdLst/>
              <a:ahLst/>
              <a:cxnLst/>
              <a:rect l="l" t="t" r="r" b="b"/>
              <a:pathLst>
                <a:path w="2258" h="5029" extrusionOk="0">
                  <a:moveTo>
                    <a:pt x="2205" y="15"/>
                  </a:moveTo>
                  <a:cubicBezTo>
                    <a:pt x="2257" y="0"/>
                    <a:pt x="1125" y="1244"/>
                    <a:pt x="752" y="2056"/>
                  </a:cubicBezTo>
                  <a:cubicBezTo>
                    <a:pt x="626" y="2287"/>
                    <a:pt x="544" y="2481"/>
                    <a:pt x="507" y="2585"/>
                  </a:cubicBezTo>
                  <a:cubicBezTo>
                    <a:pt x="484" y="2637"/>
                    <a:pt x="469" y="2704"/>
                    <a:pt x="440" y="2786"/>
                  </a:cubicBezTo>
                  <a:cubicBezTo>
                    <a:pt x="261" y="3330"/>
                    <a:pt x="149" y="4425"/>
                    <a:pt x="261" y="4879"/>
                  </a:cubicBezTo>
                  <a:cubicBezTo>
                    <a:pt x="261" y="4909"/>
                    <a:pt x="268" y="4931"/>
                    <a:pt x="276" y="4954"/>
                  </a:cubicBezTo>
                  <a:cubicBezTo>
                    <a:pt x="283" y="4984"/>
                    <a:pt x="291" y="5006"/>
                    <a:pt x="298" y="5028"/>
                  </a:cubicBezTo>
                  <a:cubicBezTo>
                    <a:pt x="298" y="5028"/>
                    <a:pt x="0" y="4380"/>
                    <a:pt x="30" y="3546"/>
                  </a:cubicBezTo>
                  <a:cubicBezTo>
                    <a:pt x="37" y="3203"/>
                    <a:pt x="104" y="2831"/>
                    <a:pt x="268" y="2459"/>
                  </a:cubicBezTo>
                  <a:cubicBezTo>
                    <a:pt x="276" y="2436"/>
                    <a:pt x="291" y="2406"/>
                    <a:pt x="298" y="2384"/>
                  </a:cubicBezTo>
                  <a:cubicBezTo>
                    <a:pt x="566" y="1602"/>
                    <a:pt x="1110" y="961"/>
                    <a:pt x="1527" y="559"/>
                  </a:cubicBezTo>
                  <a:cubicBezTo>
                    <a:pt x="1691" y="395"/>
                    <a:pt x="1840" y="269"/>
                    <a:pt x="1929" y="179"/>
                  </a:cubicBezTo>
                  <a:cubicBezTo>
                    <a:pt x="1981" y="134"/>
                    <a:pt x="2019" y="97"/>
                    <a:pt x="2041" y="67"/>
                  </a:cubicBezTo>
                  <a:cubicBezTo>
                    <a:pt x="2101" y="38"/>
                    <a:pt x="2205" y="15"/>
                    <a:pt x="2205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4191;p38">
              <a:extLst>
                <a:ext uri="{FF2B5EF4-FFF2-40B4-BE49-F238E27FC236}">
                  <a16:creationId xmlns:a16="http://schemas.microsoft.com/office/drawing/2014/main" id="{50D40610-8C18-EA69-7F91-9046285E13FC}"/>
                </a:ext>
              </a:extLst>
            </p:cNvPr>
            <p:cNvSpPr/>
            <p:nvPr/>
          </p:nvSpPr>
          <p:spPr>
            <a:xfrm>
              <a:off x="3297897" y="455784"/>
              <a:ext cx="125011" cy="323364"/>
            </a:xfrm>
            <a:custGeom>
              <a:avLst/>
              <a:gdLst/>
              <a:ahLst/>
              <a:cxnLst/>
              <a:rect l="l" t="t" r="r" b="b"/>
              <a:pathLst>
                <a:path w="2042" h="5282" extrusionOk="0">
                  <a:moveTo>
                    <a:pt x="2012" y="45"/>
                  </a:moveTo>
                  <a:cubicBezTo>
                    <a:pt x="1915" y="1"/>
                    <a:pt x="753" y="1341"/>
                    <a:pt x="529" y="2191"/>
                  </a:cubicBezTo>
                  <a:cubicBezTo>
                    <a:pt x="440" y="2436"/>
                    <a:pt x="381" y="2630"/>
                    <a:pt x="351" y="2734"/>
                  </a:cubicBezTo>
                  <a:cubicBezTo>
                    <a:pt x="328" y="2794"/>
                    <a:pt x="306" y="2861"/>
                    <a:pt x="276" y="2950"/>
                  </a:cubicBezTo>
                  <a:cubicBezTo>
                    <a:pt x="53" y="3516"/>
                    <a:pt x="1" y="4649"/>
                    <a:pt x="68" y="5125"/>
                  </a:cubicBezTo>
                  <a:cubicBezTo>
                    <a:pt x="75" y="5155"/>
                    <a:pt x="75" y="5178"/>
                    <a:pt x="75" y="5200"/>
                  </a:cubicBezTo>
                  <a:cubicBezTo>
                    <a:pt x="75" y="5230"/>
                    <a:pt x="75" y="5259"/>
                    <a:pt x="75" y="5282"/>
                  </a:cubicBezTo>
                  <a:cubicBezTo>
                    <a:pt x="75" y="5274"/>
                    <a:pt x="120" y="4574"/>
                    <a:pt x="351" y="3725"/>
                  </a:cubicBezTo>
                  <a:cubicBezTo>
                    <a:pt x="440" y="3375"/>
                    <a:pt x="552" y="2995"/>
                    <a:pt x="664" y="2623"/>
                  </a:cubicBezTo>
                  <a:cubicBezTo>
                    <a:pt x="671" y="2600"/>
                    <a:pt x="678" y="2578"/>
                    <a:pt x="686" y="2548"/>
                  </a:cubicBezTo>
                  <a:cubicBezTo>
                    <a:pt x="1021" y="1766"/>
                    <a:pt x="1364" y="1103"/>
                    <a:pt x="1639" y="664"/>
                  </a:cubicBezTo>
                  <a:cubicBezTo>
                    <a:pt x="1744" y="492"/>
                    <a:pt x="1840" y="351"/>
                    <a:pt x="1922" y="254"/>
                  </a:cubicBezTo>
                  <a:cubicBezTo>
                    <a:pt x="1967" y="202"/>
                    <a:pt x="1997" y="165"/>
                    <a:pt x="2034" y="135"/>
                  </a:cubicBezTo>
                  <a:cubicBezTo>
                    <a:pt x="2042" y="97"/>
                    <a:pt x="2012" y="45"/>
                    <a:pt x="2012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4192;p38">
              <a:extLst>
                <a:ext uri="{FF2B5EF4-FFF2-40B4-BE49-F238E27FC236}">
                  <a16:creationId xmlns:a16="http://schemas.microsoft.com/office/drawing/2014/main" id="{27C09CE9-75AB-51B5-68E7-FCB3A7C6F6F8}"/>
                </a:ext>
              </a:extLst>
            </p:cNvPr>
            <p:cNvSpPr/>
            <p:nvPr/>
          </p:nvSpPr>
          <p:spPr>
            <a:xfrm>
              <a:off x="3273287" y="473599"/>
              <a:ext cx="112706" cy="317854"/>
            </a:xfrm>
            <a:custGeom>
              <a:avLst/>
              <a:gdLst/>
              <a:ahLst/>
              <a:cxnLst/>
              <a:rect l="l" t="t" r="r" b="b"/>
              <a:pathLst>
                <a:path w="1841" h="5192" extrusionOk="0">
                  <a:moveTo>
                    <a:pt x="1743" y="45"/>
                  </a:moveTo>
                  <a:cubicBezTo>
                    <a:pt x="1766" y="15"/>
                    <a:pt x="1840" y="0"/>
                    <a:pt x="1833" y="15"/>
                  </a:cubicBezTo>
                  <a:cubicBezTo>
                    <a:pt x="1766" y="45"/>
                    <a:pt x="902" y="1378"/>
                    <a:pt x="708" y="1914"/>
                  </a:cubicBezTo>
                  <a:cubicBezTo>
                    <a:pt x="678" y="1989"/>
                    <a:pt x="648" y="2049"/>
                    <a:pt x="634" y="2086"/>
                  </a:cubicBezTo>
                  <a:cubicBezTo>
                    <a:pt x="589" y="2175"/>
                    <a:pt x="462" y="2495"/>
                    <a:pt x="358" y="2898"/>
                  </a:cubicBezTo>
                  <a:cubicBezTo>
                    <a:pt x="194" y="3486"/>
                    <a:pt x="112" y="4238"/>
                    <a:pt x="120" y="4715"/>
                  </a:cubicBezTo>
                  <a:cubicBezTo>
                    <a:pt x="120" y="4842"/>
                    <a:pt x="120" y="4954"/>
                    <a:pt x="127" y="5035"/>
                  </a:cubicBezTo>
                  <a:cubicBezTo>
                    <a:pt x="127" y="5140"/>
                    <a:pt x="134" y="5192"/>
                    <a:pt x="134" y="5192"/>
                  </a:cubicBezTo>
                  <a:cubicBezTo>
                    <a:pt x="134" y="5192"/>
                    <a:pt x="0" y="4581"/>
                    <a:pt x="8" y="3881"/>
                  </a:cubicBezTo>
                  <a:cubicBezTo>
                    <a:pt x="0" y="3330"/>
                    <a:pt x="97" y="2719"/>
                    <a:pt x="209" y="2354"/>
                  </a:cubicBezTo>
                  <a:cubicBezTo>
                    <a:pt x="239" y="2235"/>
                    <a:pt x="276" y="2145"/>
                    <a:pt x="306" y="2093"/>
                  </a:cubicBezTo>
                  <a:cubicBezTo>
                    <a:pt x="507" y="1624"/>
                    <a:pt x="820" y="1088"/>
                    <a:pt x="1140" y="678"/>
                  </a:cubicBezTo>
                  <a:cubicBezTo>
                    <a:pt x="1274" y="514"/>
                    <a:pt x="1401" y="365"/>
                    <a:pt x="1512" y="246"/>
                  </a:cubicBezTo>
                  <a:cubicBezTo>
                    <a:pt x="1609" y="157"/>
                    <a:pt x="1684" y="82"/>
                    <a:pt x="1743" y="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4193;p38">
              <a:extLst>
                <a:ext uri="{FF2B5EF4-FFF2-40B4-BE49-F238E27FC236}">
                  <a16:creationId xmlns:a16="http://schemas.microsoft.com/office/drawing/2014/main" id="{EBAE9B2D-BF2F-5472-EE11-7C04FD1768AF}"/>
                </a:ext>
              </a:extLst>
            </p:cNvPr>
            <p:cNvSpPr/>
            <p:nvPr/>
          </p:nvSpPr>
          <p:spPr>
            <a:xfrm>
              <a:off x="3463864" y="413358"/>
              <a:ext cx="197985" cy="283265"/>
            </a:xfrm>
            <a:custGeom>
              <a:avLst/>
              <a:gdLst/>
              <a:ahLst/>
              <a:cxnLst/>
              <a:rect l="l" t="t" r="r" b="b"/>
              <a:pathLst>
                <a:path w="3234" h="4627" extrusionOk="0">
                  <a:moveTo>
                    <a:pt x="3174" y="8"/>
                  </a:moveTo>
                  <a:cubicBezTo>
                    <a:pt x="3234" y="1"/>
                    <a:pt x="1804" y="1029"/>
                    <a:pt x="1252" y="1774"/>
                  </a:cubicBezTo>
                  <a:cubicBezTo>
                    <a:pt x="1074" y="1982"/>
                    <a:pt x="947" y="2161"/>
                    <a:pt x="887" y="2258"/>
                  </a:cubicBezTo>
                  <a:cubicBezTo>
                    <a:pt x="858" y="2303"/>
                    <a:pt x="820" y="2370"/>
                    <a:pt x="783" y="2444"/>
                  </a:cubicBezTo>
                  <a:cubicBezTo>
                    <a:pt x="478" y="2958"/>
                    <a:pt x="135" y="4016"/>
                    <a:pt x="143" y="4478"/>
                  </a:cubicBezTo>
                  <a:cubicBezTo>
                    <a:pt x="143" y="4507"/>
                    <a:pt x="143" y="4530"/>
                    <a:pt x="143" y="4552"/>
                  </a:cubicBezTo>
                  <a:cubicBezTo>
                    <a:pt x="143" y="4582"/>
                    <a:pt x="150" y="4604"/>
                    <a:pt x="150" y="4627"/>
                  </a:cubicBezTo>
                  <a:cubicBezTo>
                    <a:pt x="157" y="4627"/>
                    <a:pt x="1" y="3956"/>
                    <a:pt x="210" y="3144"/>
                  </a:cubicBezTo>
                  <a:cubicBezTo>
                    <a:pt x="299" y="2802"/>
                    <a:pt x="448" y="2444"/>
                    <a:pt x="686" y="2101"/>
                  </a:cubicBezTo>
                  <a:cubicBezTo>
                    <a:pt x="701" y="2079"/>
                    <a:pt x="724" y="2057"/>
                    <a:pt x="738" y="2034"/>
                  </a:cubicBezTo>
                  <a:cubicBezTo>
                    <a:pt x="1178" y="1304"/>
                    <a:pt x="1871" y="761"/>
                    <a:pt x="2377" y="433"/>
                  </a:cubicBezTo>
                  <a:cubicBezTo>
                    <a:pt x="2586" y="299"/>
                    <a:pt x="2757" y="202"/>
                    <a:pt x="2869" y="128"/>
                  </a:cubicBezTo>
                  <a:cubicBezTo>
                    <a:pt x="2936" y="90"/>
                    <a:pt x="2980" y="53"/>
                    <a:pt x="3003" y="38"/>
                  </a:cubicBezTo>
                  <a:cubicBezTo>
                    <a:pt x="3070" y="16"/>
                    <a:pt x="3174" y="8"/>
                    <a:pt x="3174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4194;p38">
              <a:extLst>
                <a:ext uri="{FF2B5EF4-FFF2-40B4-BE49-F238E27FC236}">
                  <a16:creationId xmlns:a16="http://schemas.microsoft.com/office/drawing/2014/main" id="{86649DD4-7EE0-37CA-FC86-F04B28C676D0}"/>
                </a:ext>
              </a:extLst>
            </p:cNvPr>
            <p:cNvSpPr/>
            <p:nvPr/>
          </p:nvSpPr>
          <p:spPr>
            <a:xfrm>
              <a:off x="3250941" y="302121"/>
              <a:ext cx="451498" cy="109033"/>
            </a:xfrm>
            <a:custGeom>
              <a:avLst/>
              <a:gdLst/>
              <a:ahLst/>
              <a:cxnLst/>
              <a:rect l="l" t="t" r="r" b="b"/>
              <a:pathLst>
                <a:path w="7375" h="1781" extrusionOk="0">
                  <a:moveTo>
                    <a:pt x="6213" y="1207"/>
                  </a:moveTo>
                  <a:cubicBezTo>
                    <a:pt x="5885" y="1073"/>
                    <a:pt x="5527" y="931"/>
                    <a:pt x="5215" y="812"/>
                  </a:cubicBezTo>
                  <a:cubicBezTo>
                    <a:pt x="5066" y="760"/>
                    <a:pt x="4931" y="708"/>
                    <a:pt x="4812" y="671"/>
                  </a:cubicBezTo>
                  <a:cubicBezTo>
                    <a:pt x="4306" y="507"/>
                    <a:pt x="3792" y="373"/>
                    <a:pt x="3300" y="276"/>
                  </a:cubicBezTo>
                  <a:cubicBezTo>
                    <a:pt x="2310" y="75"/>
                    <a:pt x="1393" y="15"/>
                    <a:pt x="783" y="8"/>
                  </a:cubicBezTo>
                  <a:cubicBezTo>
                    <a:pt x="291" y="0"/>
                    <a:pt x="0" y="23"/>
                    <a:pt x="0" y="23"/>
                  </a:cubicBezTo>
                  <a:cubicBezTo>
                    <a:pt x="127" y="8"/>
                    <a:pt x="365" y="15"/>
                    <a:pt x="663" y="38"/>
                  </a:cubicBezTo>
                  <a:cubicBezTo>
                    <a:pt x="931" y="60"/>
                    <a:pt x="1244" y="97"/>
                    <a:pt x="1572" y="149"/>
                  </a:cubicBezTo>
                  <a:cubicBezTo>
                    <a:pt x="2183" y="246"/>
                    <a:pt x="2846" y="395"/>
                    <a:pt x="3397" y="544"/>
                  </a:cubicBezTo>
                  <a:cubicBezTo>
                    <a:pt x="3993" y="708"/>
                    <a:pt x="4462" y="864"/>
                    <a:pt x="4656" y="909"/>
                  </a:cubicBezTo>
                  <a:cubicBezTo>
                    <a:pt x="4715" y="931"/>
                    <a:pt x="4805" y="954"/>
                    <a:pt x="4894" y="976"/>
                  </a:cubicBezTo>
                  <a:cubicBezTo>
                    <a:pt x="5401" y="1118"/>
                    <a:pt x="6250" y="1408"/>
                    <a:pt x="6771" y="1602"/>
                  </a:cubicBezTo>
                  <a:cubicBezTo>
                    <a:pt x="7047" y="1706"/>
                    <a:pt x="7248" y="1781"/>
                    <a:pt x="7278" y="1773"/>
                  </a:cubicBezTo>
                  <a:cubicBezTo>
                    <a:pt x="7367" y="1773"/>
                    <a:pt x="7375" y="1729"/>
                    <a:pt x="7270" y="1676"/>
                  </a:cubicBezTo>
                  <a:cubicBezTo>
                    <a:pt x="7248" y="1669"/>
                    <a:pt x="7181" y="1632"/>
                    <a:pt x="7069" y="1587"/>
                  </a:cubicBezTo>
                  <a:cubicBezTo>
                    <a:pt x="6883" y="1498"/>
                    <a:pt x="6563" y="1356"/>
                    <a:pt x="6213" y="12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4195;p38">
              <a:extLst>
                <a:ext uri="{FF2B5EF4-FFF2-40B4-BE49-F238E27FC236}">
                  <a16:creationId xmlns:a16="http://schemas.microsoft.com/office/drawing/2014/main" id="{984B0833-890B-D023-BB7B-DDD77F7D236B}"/>
                </a:ext>
              </a:extLst>
            </p:cNvPr>
            <p:cNvSpPr/>
            <p:nvPr/>
          </p:nvSpPr>
          <p:spPr>
            <a:xfrm>
              <a:off x="3495331" y="411093"/>
              <a:ext cx="211699" cy="275490"/>
            </a:xfrm>
            <a:custGeom>
              <a:avLst/>
              <a:gdLst/>
              <a:ahLst/>
              <a:cxnLst/>
              <a:rect l="l" t="t" r="r" b="b"/>
              <a:pathLst>
                <a:path w="3458" h="4500" extrusionOk="0">
                  <a:moveTo>
                    <a:pt x="3398" y="8"/>
                  </a:moveTo>
                  <a:cubicBezTo>
                    <a:pt x="3457" y="1"/>
                    <a:pt x="1967" y="969"/>
                    <a:pt x="1372" y="1692"/>
                  </a:cubicBezTo>
                  <a:cubicBezTo>
                    <a:pt x="1185" y="1900"/>
                    <a:pt x="1044" y="2071"/>
                    <a:pt x="984" y="2161"/>
                  </a:cubicBezTo>
                  <a:cubicBezTo>
                    <a:pt x="954" y="2205"/>
                    <a:pt x="910" y="2273"/>
                    <a:pt x="865" y="2347"/>
                  </a:cubicBezTo>
                  <a:cubicBezTo>
                    <a:pt x="530" y="2846"/>
                    <a:pt x="135" y="3889"/>
                    <a:pt x="120" y="4351"/>
                  </a:cubicBezTo>
                  <a:cubicBezTo>
                    <a:pt x="120" y="4381"/>
                    <a:pt x="120" y="4403"/>
                    <a:pt x="120" y="4425"/>
                  </a:cubicBezTo>
                  <a:cubicBezTo>
                    <a:pt x="120" y="4455"/>
                    <a:pt x="120" y="4477"/>
                    <a:pt x="120" y="4500"/>
                  </a:cubicBezTo>
                  <a:cubicBezTo>
                    <a:pt x="128" y="4500"/>
                    <a:pt x="1" y="3829"/>
                    <a:pt x="254" y="3025"/>
                  </a:cubicBezTo>
                  <a:cubicBezTo>
                    <a:pt x="358" y="2690"/>
                    <a:pt x="530" y="2340"/>
                    <a:pt x="791" y="2004"/>
                  </a:cubicBezTo>
                  <a:cubicBezTo>
                    <a:pt x="805" y="1982"/>
                    <a:pt x="828" y="1960"/>
                    <a:pt x="843" y="1937"/>
                  </a:cubicBezTo>
                  <a:cubicBezTo>
                    <a:pt x="1319" y="1222"/>
                    <a:pt x="2049" y="708"/>
                    <a:pt x="2578" y="395"/>
                  </a:cubicBezTo>
                  <a:cubicBezTo>
                    <a:pt x="2787" y="276"/>
                    <a:pt x="2966" y="179"/>
                    <a:pt x="3085" y="112"/>
                  </a:cubicBezTo>
                  <a:cubicBezTo>
                    <a:pt x="3152" y="75"/>
                    <a:pt x="3196" y="45"/>
                    <a:pt x="3226" y="30"/>
                  </a:cubicBezTo>
                  <a:cubicBezTo>
                    <a:pt x="3293" y="8"/>
                    <a:pt x="3398" y="8"/>
                    <a:pt x="3398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4196;p38">
              <a:extLst>
                <a:ext uri="{FF2B5EF4-FFF2-40B4-BE49-F238E27FC236}">
                  <a16:creationId xmlns:a16="http://schemas.microsoft.com/office/drawing/2014/main" id="{983A7E03-FC94-6ACE-CBCA-47B3A53B4A17}"/>
                </a:ext>
              </a:extLst>
            </p:cNvPr>
            <p:cNvSpPr/>
            <p:nvPr/>
          </p:nvSpPr>
          <p:spPr>
            <a:xfrm>
              <a:off x="3415990" y="415195"/>
              <a:ext cx="189353" cy="302427"/>
            </a:xfrm>
            <a:custGeom>
              <a:avLst/>
              <a:gdLst/>
              <a:ahLst/>
              <a:cxnLst/>
              <a:rect l="l" t="t" r="r" b="b"/>
              <a:pathLst>
                <a:path w="3093" h="4940" extrusionOk="0">
                  <a:moveTo>
                    <a:pt x="3077" y="68"/>
                  </a:moveTo>
                  <a:cubicBezTo>
                    <a:pt x="2988" y="1"/>
                    <a:pt x="1513" y="1140"/>
                    <a:pt x="1111" y="1945"/>
                  </a:cubicBezTo>
                  <a:cubicBezTo>
                    <a:pt x="962" y="2168"/>
                    <a:pt x="865" y="2362"/>
                    <a:pt x="805" y="2459"/>
                  </a:cubicBezTo>
                  <a:cubicBezTo>
                    <a:pt x="776" y="2511"/>
                    <a:pt x="738" y="2578"/>
                    <a:pt x="694" y="2660"/>
                  </a:cubicBezTo>
                  <a:cubicBezTo>
                    <a:pt x="343" y="3189"/>
                    <a:pt x="53" y="4306"/>
                    <a:pt x="31" y="4783"/>
                  </a:cubicBezTo>
                  <a:cubicBezTo>
                    <a:pt x="23" y="4813"/>
                    <a:pt x="16" y="4842"/>
                    <a:pt x="16" y="4865"/>
                  </a:cubicBezTo>
                  <a:cubicBezTo>
                    <a:pt x="8" y="4895"/>
                    <a:pt x="1" y="4917"/>
                    <a:pt x="1" y="4939"/>
                  </a:cubicBezTo>
                  <a:cubicBezTo>
                    <a:pt x="1" y="4939"/>
                    <a:pt x="187" y="4239"/>
                    <a:pt x="589" y="3435"/>
                  </a:cubicBezTo>
                  <a:cubicBezTo>
                    <a:pt x="753" y="3092"/>
                    <a:pt x="947" y="2742"/>
                    <a:pt x="1141" y="2384"/>
                  </a:cubicBezTo>
                  <a:cubicBezTo>
                    <a:pt x="1155" y="2362"/>
                    <a:pt x="1163" y="2340"/>
                    <a:pt x="1178" y="2317"/>
                  </a:cubicBezTo>
                  <a:cubicBezTo>
                    <a:pt x="1677" y="1587"/>
                    <a:pt x="2176" y="999"/>
                    <a:pt x="2556" y="611"/>
                  </a:cubicBezTo>
                  <a:cubicBezTo>
                    <a:pt x="2705" y="455"/>
                    <a:pt x="2831" y="336"/>
                    <a:pt x="2936" y="254"/>
                  </a:cubicBezTo>
                  <a:cubicBezTo>
                    <a:pt x="2988" y="209"/>
                    <a:pt x="3033" y="172"/>
                    <a:pt x="3070" y="157"/>
                  </a:cubicBezTo>
                  <a:cubicBezTo>
                    <a:pt x="3092" y="120"/>
                    <a:pt x="3077" y="68"/>
                    <a:pt x="3077" y="6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4197;p38">
              <a:extLst>
                <a:ext uri="{FF2B5EF4-FFF2-40B4-BE49-F238E27FC236}">
                  <a16:creationId xmlns:a16="http://schemas.microsoft.com/office/drawing/2014/main" id="{07EE5B32-5E3B-460C-E7E2-7E8766BC6452}"/>
                </a:ext>
              </a:extLst>
            </p:cNvPr>
            <p:cNvSpPr/>
            <p:nvPr/>
          </p:nvSpPr>
          <p:spPr>
            <a:xfrm>
              <a:off x="3392727" y="428908"/>
              <a:ext cx="173804" cy="299182"/>
            </a:xfrm>
            <a:custGeom>
              <a:avLst/>
              <a:gdLst/>
              <a:ahLst/>
              <a:cxnLst/>
              <a:rect l="l" t="t" r="r" b="b"/>
              <a:pathLst>
                <a:path w="2839" h="4887" extrusionOk="0">
                  <a:moveTo>
                    <a:pt x="2727" y="30"/>
                  </a:moveTo>
                  <a:cubicBezTo>
                    <a:pt x="2757" y="8"/>
                    <a:pt x="2839" y="0"/>
                    <a:pt x="2824" y="15"/>
                  </a:cubicBezTo>
                  <a:cubicBezTo>
                    <a:pt x="2750" y="30"/>
                    <a:pt x="1580" y="1207"/>
                    <a:pt x="1275" y="1706"/>
                  </a:cubicBezTo>
                  <a:cubicBezTo>
                    <a:pt x="1223" y="1780"/>
                    <a:pt x="1178" y="1833"/>
                    <a:pt x="1156" y="1870"/>
                  </a:cubicBezTo>
                  <a:cubicBezTo>
                    <a:pt x="1096" y="1944"/>
                    <a:pt x="902" y="2242"/>
                    <a:pt x="709" y="2630"/>
                  </a:cubicBezTo>
                  <a:cubicBezTo>
                    <a:pt x="426" y="3188"/>
                    <a:pt x="180" y="3926"/>
                    <a:pt x="90" y="4402"/>
                  </a:cubicBezTo>
                  <a:cubicBezTo>
                    <a:pt x="68" y="4536"/>
                    <a:pt x="46" y="4648"/>
                    <a:pt x="31" y="4730"/>
                  </a:cubicBezTo>
                  <a:cubicBezTo>
                    <a:pt x="16" y="4827"/>
                    <a:pt x="8" y="4887"/>
                    <a:pt x="8" y="4887"/>
                  </a:cubicBezTo>
                  <a:cubicBezTo>
                    <a:pt x="8" y="4887"/>
                    <a:pt x="1" y="4261"/>
                    <a:pt x="157" y="3568"/>
                  </a:cubicBezTo>
                  <a:cubicBezTo>
                    <a:pt x="269" y="3009"/>
                    <a:pt x="493" y="2421"/>
                    <a:pt x="679" y="2078"/>
                  </a:cubicBezTo>
                  <a:cubicBezTo>
                    <a:pt x="746" y="1967"/>
                    <a:pt x="798" y="1877"/>
                    <a:pt x="835" y="1833"/>
                  </a:cubicBezTo>
                  <a:cubicBezTo>
                    <a:pt x="1141" y="1393"/>
                    <a:pt x="1573" y="916"/>
                    <a:pt x="1982" y="566"/>
                  </a:cubicBezTo>
                  <a:cubicBezTo>
                    <a:pt x="2154" y="417"/>
                    <a:pt x="2318" y="291"/>
                    <a:pt x="2452" y="194"/>
                  </a:cubicBezTo>
                  <a:cubicBezTo>
                    <a:pt x="2563" y="112"/>
                    <a:pt x="2660" y="60"/>
                    <a:pt x="2727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4198;p38">
              <a:extLst>
                <a:ext uri="{FF2B5EF4-FFF2-40B4-BE49-F238E27FC236}">
                  <a16:creationId xmlns:a16="http://schemas.microsoft.com/office/drawing/2014/main" id="{CD5A0574-4A9B-CDED-A7F6-C0A2261E02E0}"/>
                </a:ext>
              </a:extLst>
            </p:cNvPr>
            <p:cNvSpPr/>
            <p:nvPr/>
          </p:nvSpPr>
          <p:spPr>
            <a:xfrm>
              <a:off x="3239983" y="488169"/>
              <a:ext cx="104931" cy="308304"/>
            </a:xfrm>
            <a:custGeom>
              <a:avLst/>
              <a:gdLst/>
              <a:ahLst/>
              <a:cxnLst/>
              <a:rect l="l" t="t" r="r" b="b"/>
              <a:pathLst>
                <a:path w="1714" h="5036" extrusionOk="0">
                  <a:moveTo>
                    <a:pt x="1699" y="30"/>
                  </a:moveTo>
                  <a:cubicBezTo>
                    <a:pt x="1662" y="45"/>
                    <a:pt x="805" y="1364"/>
                    <a:pt x="597" y="2049"/>
                  </a:cubicBezTo>
                  <a:cubicBezTo>
                    <a:pt x="522" y="2235"/>
                    <a:pt x="477" y="2369"/>
                    <a:pt x="470" y="2421"/>
                  </a:cubicBezTo>
                  <a:cubicBezTo>
                    <a:pt x="455" y="2496"/>
                    <a:pt x="418" y="2645"/>
                    <a:pt x="373" y="2838"/>
                  </a:cubicBezTo>
                  <a:cubicBezTo>
                    <a:pt x="269" y="3315"/>
                    <a:pt x="217" y="4015"/>
                    <a:pt x="291" y="4284"/>
                  </a:cubicBezTo>
                  <a:cubicBezTo>
                    <a:pt x="343" y="4537"/>
                    <a:pt x="425" y="4783"/>
                    <a:pt x="477" y="4924"/>
                  </a:cubicBezTo>
                  <a:cubicBezTo>
                    <a:pt x="492" y="4969"/>
                    <a:pt x="507" y="4999"/>
                    <a:pt x="515" y="5021"/>
                  </a:cubicBezTo>
                  <a:cubicBezTo>
                    <a:pt x="522" y="5028"/>
                    <a:pt x="522" y="5036"/>
                    <a:pt x="522" y="5036"/>
                  </a:cubicBezTo>
                  <a:cubicBezTo>
                    <a:pt x="529" y="5036"/>
                    <a:pt x="150" y="4596"/>
                    <a:pt x="45" y="3770"/>
                  </a:cubicBezTo>
                  <a:cubicBezTo>
                    <a:pt x="1" y="3397"/>
                    <a:pt x="16" y="2935"/>
                    <a:pt x="179" y="2406"/>
                  </a:cubicBezTo>
                  <a:cubicBezTo>
                    <a:pt x="187" y="2399"/>
                    <a:pt x="187" y="2392"/>
                    <a:pt x="187" y="2377"/>
                  </a:cubicBezTo>
                  <a:cubicBezTo>
                    <a:pt x="455" y="1565"/>
                    <a:pt x="813" y="1006"/>
                    <a:pt x="1081" y="649"/>
                  </a:cubicBezTo>
                  <a:cubicBezTo>
                    <a:pt x="1230" y="455"/>
                    <a:pt x="1356" y="313"/>
                    <a:pt x="1438" y="224"/>
                  </a:cubicBezTo>
                  <a:cubicBezTo>
                    <a:pt x="1535" y="127"/>
                    <a:pt x="1595" y="82"/>
                    <a:pt x="1602" y="75"/>
                  </a:cubicBezTo>
                  <a:cubicBezTo>
                    <a:pt x="1632" y="45"/>
                    <a:pt x="1714" y="0"/>
                    <a:pt x="1699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4199;p38">
              <a:extLst>
                <a:ext uri="{FF2B5EF4-FFF2-40B4-BE49-F238E27FC236}">
                  <a16:creationId xmlns:a16="http://schemas.microsoft.com/office/drawing/2014/main" id="{62EAF058-07CA-EC18-8473-D08C2D179755}"/>
                </a:ext>
              </a:extLst>
            </p:cNvPr>
            <p:cNvSpPr/>
            <p:nvPr/>
          </p:nvSpPr>
          <p:spPr>
            <a:xfrm>
              <a:off x="3215372" y="504147"/>
              <a:ext cx="90361" cy="304631"/>
            </a:xfrm>
            <a:custGeom>
              <a:avLst/>
              <a:gdLst/>
              <a:ahLst/>
              <a:cxnLst/>
              <a:rect l="l" t="t" r="r" b="b"/>
              <a:pathLst>
                <a:path w="1476" h="4976" extrusionOk="0">
                  <a:moveTo>
                    <a:pt x="1475" y="37"/>
                  </a:moveTo>
                  <a:cubicBezTo>
                    <a:pt x="1438" y="0"/>
                    <a:pt x="1341" y="119"/>
                    <a:pt x="1334" y="134"/>
                  </a:cubicBezTo>
                  <a:cubicBezTo>
                    <a:pt x="1282" y="194"/>
                    <a:pt x="1237" y="253"/>
                    <a:pt x="1185" y="313"/>
                  </a:cubicBezTo>
                  <a:cubicBezTo>
                    <a:pt x="1118" y="402"/>
                    <a:pt x="1028" y="522"/>
                    <a:pt x="939" y="656"/>
                  </a:cubicBezTo>
                  <a:cubicBezTo>
                    <a:pt x="544" y="1237"/>
                    <a:pt x="216" y="2145"/>
                    <a:pt x="157" y="2384"/>
                  </a:cubicBezTo>
                  <a:cubicBezTo>
                    <a:pt x="120" y="2510"/>
                    <a:pt x="97" y="2637"/>
                    <a:pt x="75" y="2764"/>
                  </a:cubicBezTo>
                  <a:cubicBezTo>
                    <a:pt x="15" y="3069"/>
                    <a:pt x="0" y="3374"/>
                    <a:pt x="23" y="3650"/>
                  </a:cubicBezTo>
                  <a:cubicBezTo>
                    <a:pt x="60" y="4320"/>
                    <a:pt x="283" y="4842"/>
                    <a:pt x="425" y="4976"/>
                  </a:cubicBezTo>
                  <a:cubicBezTo>
                    <a:pt x="410" y="4954"/>
                    <a:pt x="395" y="4916"/>
                    <a:pt x="380" y="4872"/>
                  </a:cubicBezTo>
                  <a:cubicBezTo>
                    <a:pt x="365" y="4820"/>
                    <a:pt x="343" y="4767"/>
                    <a:pt x="328" y="4700"/>
                  </a:cubicBezTo>
                  <a:cubicBezTo>
                    <a:pt x="209" y="4224"/>
                    <a:pt x="239" y="3300"/>
                    <a:pt x="336" y="2801"/>
                  </a:cubicBezTo>
                  <a:cubicBezTo>
                    <a:pt x="358" y="2652"/>
                    <a:pt x="388" y="2548"/>
                    <a:pt x="395" y="2503"/>
                  </a:cubicBezTo>
                  <a:cubicBezTo>
                    <a:pt x="403" y="2473"/>
                    <a:pt x="425" y="2399"/>
                    <a:pt x="455" y="2302"/>
                  </a:cubicBezTo>
                  <a:cubicBezTo>
                    <a:pt x="566" y="1691"/>
                    <a:pt x="1453" y="23"/>
                    <a:pt x="1475" y="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4200;p38">
              <a:extLst>
                <a:ext uri="{FF2B5EF4-FFF2-40B4-BE49-F238E27FC236}">
                  <a16:creationId xmlns:a16="http://schemas.microsoft.com/office/drawing/2014/main" id="{3A20BBE3-07EB-5499-DE90-9871DB59A16E}"/>
                </a:ext>
              </a:extLst>
            </p:cNvPr>
            <p:cNvSpPr/>
            <p:nvPr/>
          </p:nvSpPr>
          <p:spPr>
            <a:xfrm>
              <a:off x="3188436" y="521473"/>
              <a:ext cx="85341" cy="320609"/>
            </a:xfrm>
            <a:custGeom>
              <a:avLst/>
              <a:gdLst/>
              <a:ahLst/>
              <a:cxnLst/>
              <a:rect l="l" t="t" r="r" b="b"/>
              <a:pathLst>
                <a:path w="1394" h="5237" extrusionOk="0">
                  <a:moveTo>
                    <a:pt x="1349" y="15"/>
                  </a:moveTo>
                  <a:cubicBezTo>
                    <a:pt x="1394" y="0"/>
                    <a:pt x="805" y="1088"/>
                    <a:pt x="619" y="1684"/>
                  </a:cubicBezTo>
                  <a:cubicBezTo>
                    <a:pt x="574" y="1803"/>
                    <a:pt x="537" y="1922"/>
                    <a:pt x="500" y="2041"/>
                  </a:cubicBezTo>
                  <a:cubicBezTo>
                    <a:pt x="381" y="2287"/>
                    <a:pt x="150" y="3956"/>
                    <a:pt x="314" y="4745"/>
                  </a:cubicBezTo>
                  <a:cubicBezTo>
                    <a:pt x="329" y="4887"/>
                    <a:pt x="351" y="4998"/>
                    <a:pt x="366" y="5080"/>
                  </a:cubicBezTo>
                  <a:cubicBezTo>
                    <a:pt x="373" y="5110"/>
                    <a:pt x="373" y="5140"/>
                    <a:pt x="381" y="5162"/>
                  </a:cubicBezTo>
                  <a:cubicBezTo>
                    <a:pt x="388" y="5192"/>
                    <a:pt x="396" y="5214"/>
                    <a:pt x="396" y="5214"/>
                  </a:cubicBezTo>
                  <a:cubicBezTo>
                    <a:pt x="425" y="5237"/>
                    <a:pt x="8" y="4626"/>
                    <a:pt x="1" y="3389"/>
                  </a:cubicBezTo>
                  <a:cubicBezTo>
                    <a:pt x="1" y="3226"/>
                    <a:pt x="16" y="3039"/>
                    <a:pt x="38" y="2846"/>
                  </a:cubicBezTo>
                  <a:cubicBezTo>
                    <a:pt x="83" y="2488"/>
                    <a:pt x="172" y="2078"/>
                    <a:pt x="329" y="1639"/>
                  </a:cubicBezTo>
                  <a:cubicBezTo>
                    <a:pt x="411" y="1430"/>
                    <a:pt x="582" y="1080"/>
                    <a:pt x="776" y="767"/>
                  </a:cubicBezTo>
                  <a:cubicBezTo>
                    <a:pt x="850" y="641"/>
                    <a:pt x="925" y="522"/>
                    <a:pt x="992" y="417"/>
                  </a:cubicBezTo>
                  <a:cubicBezTo>
                    <a:pt x="1044" y="350"/>
                    <a:pt x="1081" y="283"/>
                    <a:pt x="1126" y="231"/>
                  </a:cubicBezTo>
                  <a:cubicBezTo>
                    <a:pt x="1193" y="127"/>
                    <a:pt x="1245" y="67"/>
                    <a:pt x="1260" y="52"/>
                  </a:cubicBezTo>
                  <a:cubicBezTo>
                    <a:pt x="1304" y="15"/>
                    <a:pt x="1349" y="15"/>
                    <a:pt x="134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4201;p38">
              <a:extLst>
                <a:ext uri="{FF2B5EF4-FFF2-40B4-BE49-F238E27FC236}">
                  <a16:creationId xmlns:a16="http://schemas.microsoft.com/office/drawing/2014/main" id="{35B57158-0E35-C91B-67AE-6092BCB35AA0}"/>
                </a:ext>
              </a:extLst>
            </p:cNvPr>
            <p:cNvSpPr/>
            <p:nvPr/>
          </p:nvSpPr>
          <p:spPr>
            <a:xfrm>
              <a:off x="3137378" y="557470"/>
              <a:ext cx="72117" cy="320670"/>
            </a:xfrm>
            <a:custGeom>
              <a:avLst/>
              <a:gdLst/>
              <a:ahLst/>
              <a:cxnLst/>
              <a:rect l="l" t="t" r="r" b="b"/>
              <a:pathLst>
                <a:path w="1178" h="5238" extrusionOk="0">
                  <a:moveTo>
                    <a:pt x="1133" y="16"/>
                  </a:moveTo>
                  <a:cubicBezTo>
                    <a:pt x="1178" y="1"/>
                    <a:pt x="664" y="1118"/>
                    <a:pt x="522" y="1714"/>
                  </a:cubicBezTo>
                  <a:cubicBezTo>
                    <a:pt x="485" y="1833"/>
                    <a:pt x="455" y="1952"/>
                    <a:pt x="425" y="2071"/>
                  </a:cubicBezTo>
                  <a:cubicBezTo>
                    <a:pt x="321" y="2325"/>
                    <a:pt x="202" y="3986"/>
                    <a:pt x="410" y="4760"/>
                  </a:cubicBezTo>
                  <a:cubicBezTo>
                    <a:pt x="440" y="4887"/>
                    <a:pt x="462" y="4999"/>
                    <a:pt x="485" y="5081"/>
                  </a:cubicBezTo>
                  <a:cubicBezTo>
                    <a:pt x="492" y="5111"/>
                    <a:pt x="500" y="5140"/>
                    <a:pt x="500" y="5163"/>
                  </a:cubicBezTo>
                  <a:cubicBezTo>
                    <a:pt x="515" y="5192"/>
                    <a:pt x="515" y="5215"/>
                    <a:pt x="522" y="5215"/>
                  </a:cubicBezTo>
                  <a:cubicBezTo>
                    <a:pt x="552" y="5237"/>
                    <a:pt x="97" y="4649"/>
                    <a:pt x="16" y="3435"/>
                  </a:cubicBezTo>
                  <a:cubicBezTo>
                    <a:pt x="8" y="3263"/>
                    <a:pt x="1" y="3084"/>
                    <a:pt x="16" y="2891"/>
                  </a:cubicBezTo>
                  <a:cubicBezTo>
                    <a:pt x="38" y="2533"/>
                    <a:pt x="97" y="2124"/>
                    <a:pt x="232" y="1677"/>
                  </a:cubicBezTo>
                  <a:cubicBezTo>
                    <a:pt x="291" y="1468"/>
                    <a:pt x="440" y="1118"/>
                    <a:pt x="611" y="790"/>
                  </a:cubicBezTo>
                  <a:cubicBezTo>
                    <a:pt x="678" y="664"/>
                    <a:pt x="746" y="544"/>
                    <a:pt x="805" y="440"/>
                  </a:cubicBezTo>
                  <a:cubicBezTo>
                    <a:pt x="850" y="366"/>
                    <a:pt x="887" y="299"/>
                    <a:pt x="924" y="247"/>
                  </a:cubicBezTo>
                  <a:cubicBezTo>
                    <a:pt x="984" y="142"/>
                    <a:pt x="1036" y="68"/>
                    <a:pt x="1043" y="60"/>
                  </a:cubicBezTo>
                  <a:cubicBezTo>
                    <a:pt x="1088" y="16"/>
                    <a:pt x="1133" y="16"/>
                    <a:pt x="1133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4202;p38">
              <a:extLst>
                <a:ext uri="{FF2B5EF4-FFF2-40B4-BE49-F238E27FC236}">
                  <a16:creationId xmlns:a16="http://schemas.microsoft.com/office/drawing/2014/main" id="{379A7088-3A7D-5EFC-1A0E-1419862B29D4}"/>
                </a:ext>
              </a:extLst>
            </p:cNvPr>
            <p:cNvSpPr/>
            <p:nvPr/>
          </p:nvSpPr>
          <p:spPr>
            <a:xfrm>
              <a:off x="3157887" y="540635"/>
              <a:ext cx="80810" cy="321099"/>
            </a:xfrm>
            <a:custGeom>
              <a:avLst/>
              <a:gdLst/>
              <a:ahLst/>
              <a:cxnLst/>
              <a:rect l="l" t="t" r="r" b="b"/>
              <a:pathLst>
                <a:path w="1320" h="5245" extrusionOk="0">
                  <a:moveTo>
                    <a:pt x="1275" y="8"/>
                  </a:moveTo>
                  <a:cubicBezTo>
                    <a:pt x="1319" y="0"/>
                    <a:pt x="753" y="1103"/>
                    <a:pt x="582" y="1698"/>
                  </a:cubicBezTo>
                  <a:cubicBezTo>
                    <a:pt x="545" y="1818"/>
                    <a:pt x="500" y="1937"/>
                    <a:pt x="470" y="2056"/>
                  </a:cubicBezTo>
                  <a:cubicBezTo>
                    <a:pt x="358" y="2309"/>
                    <a:pt x="165" y="3985"/>
                    <a:pt x="336" y="4760"/>
                  </a:cubicBezTo>
                  <a:cubicBezTo>
                    <a:pt x="358" y="4894"/>
                    <a:pt x="381" y="5006"/>
                    <a:pt x="396" y="5088"/>
                  </a:cubicBezTo>
                  <a:cubicBezTo>
                    <a:pt x="403" y="5125"/>
                    <a:pt x="411" y="5147"/>
                    <a:pt x="411" y="5170"/>
                  </a:cubicBezTo>
                  <a:cubicBezTo>
                    <a:pt x="418" y="5207"/>
                    <a:pt x="425" y="5222"/>
                    <a:pt x="425" y="5229"/>
                  </a:cubicBezTo>
                  <a:cubicBezTo>
                    <a:pt x="463" y="5244"/>
                    <a:pt x="31" y="4648"/>
                    <a:pt x="1" y="3419"/>
                  </a:cubicBezTo>
                  <a:cubicBezTo>
                    <a:pt x="1" y="3248"/>
                    <a:pt x="1" y="3069"/>
                    <a:pt x="23" y="2875"/>
                  </a:cubicBezTo>
                  <a:cubicBezTo>
                    <a:pt x="60" y="2510"/>
                    <a:pt x="142" y="2101"/>
                    <a:pt x="291" y="1654"/>
                  </a:cubicBezTo>
                  <a:cubicBezTo>
                    <a:pt x="366" y="1453"/>
                    <a:pt x="530" y="1095"/>
                    <a:pt x="716" y="775"/>
                  </a:cubicBezTo>
                  <a:cubicBezTo>
                    <a:pt x="783" y="656"/>
                    <a:pt x="857" y="529"/>
                    <a:pt x="924" y="425"/>
                  </a:cubicBezTo>
                  <a:cubicBezTo>
                    <a:pt x="969" y="358"/>
                    <a:pt x="1014" y="291"/>
                    <a:pt x="1051" y="231"/>
                  </a:cubicBezTo>
                  <a:cubicBezTo>
                    <a:pt x="1118" y="134"/>
                    <a:pt x="1170" y="67"/>
                    <a:pt x="1178" y="52"/>
                  </a:cubicBezTo>
                  <a:cubicBezTo>
                    <a:pt x="1230" y="15"/>
                    <a:pt x="1275" y="8"/>
                    <a:pt x="1275" y="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4203;p38">
              <a:extLst>
                <a:ext uri="{FF2B5EF4-FFF2-40B4-BE49-F238E27FC236}">
                  <a16:creationId xmlns:a16="http://schemas.microsoft.com/office/drawing/2014/main" id="{015AB1A1-7F54-FBF2-5575-613704486C43}"/>
                </a:ext>
              </a:extLst>
            </p:cNvPr>
            <p:cNvSpPr/>
            <p:nvPr/>
          </p:nvSpPr>
          <p:spPr>
            <a:xfrm>
              <a:off x="3108666" y="575285"/>
              <a:ext cx="68015" cy="323793"/>
            </a:xfrm>
            <a:custGeom>
              <a:avLst/>
              <a:gdLst/>
              <a:ahLst/>
              <a:cxnLst/>
              <a:rect l="l" t="t" r="r" b="b"/>
              <a:pathLst>
                <a:path w="1111" h="5289" extrusionOk="0">
                  <a:moveTo>
                    <a:pt x="1103" y="30"/>
                  </a:moveTo>
                  <a:cubicBezTo>
                    <a:pt x="1110" y="0"/>
                    <a:pt x="1021" y="67"/>
                    <a:pt x="999" y="97"/>
                  </a:cubicBezTo>
                  <a:cubicBezTo>
                    <a:pt x="991" y="104"/>
                    <a:pt x="835" y="380"/>
                    <a:pt x="663" y="730"/>
                  </a:cubicBezTo>
                  <a:cubicBezTo>
                    <a:pt x="589" y="879"/>
                    <a:pt x="522" y="1043"/>
                    <a:pt x="455" y="1207"/>
                  </a:cubicBezTo>
                  <a:cubicBezTo>
                    <a:pt x="231" y="1736"/>
                    <a:pt x="90" y="2265"/>
                    <a:pt x="97" y="2399"/>
                  </a:cubicBezTo>
                  <a:cubicBezTo>
                    <a:pt x="0" y="2972"/>
                    <a:pt x="38" y="3471"/>
                    <a:pt x="134" y="3881"/>
                  </a:cubicBezTo>
                  <a:cubicBezTo>
                    <a:pt x="187" y="4119"/>
                    <a:pt x="261" y="4328"/>
                    <a:pt x="336" y="4507"/>
                  </a:cubicBezTo>
                  <a:cubicBezTo>
                    <a:pt x="388" y="4618"/>
                    <a:pt x="440" y="4723"/>
                    <a:pt x="492" y="4820"/>
                  </a:cubicBezTo>
                  <a:cubicBezTo>
                    <a:pt x="656" y="5103"/>
                    <a:pt x="797" y="5259"/>
                    <a:pt x="835" y="5289"/>
                  </a:cubicBezTo>
                  <a:cubicBezTo>
                    <a:pt x="812" y="5252"/>
                    <a:pt x="782" y="5214"/>
                    <a:pt x="753" y="5162"/>
                  </a:cubicBezTo>
                  <a:cubicBezTo>
                    <a:pt x="745" y="5147"/>
                    <a:pt x="738" y="5132"/>
                    <a:pt x="730" y="5118"/>
                  </a:cubicBezTo>
                  <a:cubicBezTo>
                    <a:pt x="708" y="5073"/>
                    <a:pt x="686" y="5028"/>
                    <a:pt x="663" y="4976"/>
                  </a:cubicBezTo>
                  <a:cubicBezTo>
                    <a:pt x="425" y="4469"/>
                    <a:pt x="328" y="3598"/>
                    <a:pt x="350" y="3039"/>
                  </a:cubicBezTo>
                  <a:cubicBezTo>
                    <a:pt x="358" y="2883"/>
                    <a:pt x="365" y="2726"/>
                    <a:pt x="380" y="2570"/>
                  </a:cubicBezTo>
                  <a:cubicBezTo>
                    <a:pt x="395" y="2436"/>
                    <a:pt x="440" y="2123"/>
                    <a:pt x="522" y="1751"/>
                  </a:cubicBezTo>
                  <a:cubicBezTo>
                    <a:pt x="678" y="1013"/>
                    <a:pt x="1088" y="45"/>
                    <a:pt x="1103" y="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4204;p38">
              <a:extLst>
                <a:ext uri="{FF2B5EF4-FFF2-40B4-BE49-F238E27FC236}">
                  <a16:creationId xmlns:a16="http://schemas.microsoft.com/office/drawing/2014/main" id="{B1A55DC7-2418-A58B-E90B-822C68A3778F}"/>
                </a:ext>
              </a:extLst>
            </p:cNvPr>
            <p:cNvSpPr/>
            <p:nvPr/>
          </p:nvSpPr>
          <p:spPr>
            <a:xfrm>
              <a:off x="2882458" y="810125"/>
              <a:ext cx="41568" cy="193884"/>
            </a:xfrm>
            <a:custGeom>
              <a:avLst/>
              <a:gdLst/>
              <a:ahLst/>
              <a:cxnLst/>
              <a:rect l="l" t="t" r="r" b="b"/>
              <a:pathLst>
                <a:path w="679" h="3167" extrusionOk="0">
                  <a:moveTo>
                    <a:pt x="679" y="15"/>
                  </a:moveTo>
                  <a:cubicBezTo>
                    <a:pt x="679" y="0"/>
                    <a:pt x="619" y="52"/>
                    <a:pt x="604" y="75"/>
                  </a:cubicBezTo>
                  <a:cubicBezTo>
                    <a:pt x="604" y="82"/>
                    <a:pt x="522" y="254"/>
                    <a:pt x="425" y="477"/>
                  </a:cubicBezTo>
                  <a:cubicBezTo>
                    <a:pt x="388" y="574"/>
                    <a:pt x="351" y="678"/>
                    <a:pt x="306" y="782"/>
                  </a:cubicBezTo>
                  <a:cubicBezTo>
                    <a:pt x="180" y="1110"/>
                    <a:pt x="75" y="1453"/>
                    <a:pt x="75" y="1527"/>
                  </a:cubicBezTo>
                  <a:cubicBezTo>
                    <a:pt x="1" y="1877"/>
                    <a:pt x="1" y="2175"/>
                    <a:pt x="31" y="2406"/>
                  </a:cubicBezTo>
                  <a:cubicBezTo>
                    <a:pt x="45" y="2548"/>
                    <a:pt x="75" y="2660"/>
                    <a:pt x="113" y="2764"/>
                  </a:cubicBezTo>
                  <a:cubicBezTo>
                    <a:pt x="135" y="2823"/>
                    <a:pt x="157" y="2883"/>
                    <a:pt x="180" y="2928"/>
                  </a:cubicBezTo>
                  <a:cubicBezTo>
                    <a:pt x="254" y="3077"/>
                    <a:pt x="329" y="3159"/>
                    <a:pt x="351" y="3166"/>
                  </a:cubicBezTo>
                  <a:cubicBezTo>
                    <a:pt x="343" y="3151"/>
                    <a:pt x="329" y="3129"/>
                    <a:pt x="314" y="3099"/>
                  </a:cubicBezTo>
                  <a:cubicBezTo>
                    <a:pt x="314" y="3092"/>
                    <a:pt x="314" y="3084"/>
                    <a:pt x="306" y="3077"/>
                  </a:cubicBezTo>
                  <a:cubicBezTo>
                    <a:pt x="299" y="3054"/>
                    <a:pt x="291" y="3025"/>
                    <a:pt x="284" y="2995"/>
                  </a:cubicBezTo>
                  <a:cubicBezTo>
                    <a:pt x="202" y="2712"/>
                    <a:pt x="217" y="2183"/>
                    <a:pt x="254" y="1848"/>
                  </a:cubicBezTo>
                  <a:cubicBezTo>
                    <a:pt x="269" y="1758"/>
                    <a:pt x="276" y="1661"/>
                    <a:pt x="291" y="1565"/>
                  </a:cubicBezTo>
                  <a:cubicBezTo>
                    <a:pt x="306" y="1483"/>
                    <a:pt x="336" y="1296"/>
                    <a:pt x="388" y="1065"/>
                  </a:cubicBezTo>
                  <a:cubicBezTo>
                    <a:pt x="485" y="619"/>
                    <a:pt x="671" y="23"/>
                    <a:pt x="679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4205;p38">
              <a:extLst>
                <a:ext uri="{FF2B5EF4-FFF2-40B4-BE49-F238E27FC236}">
                  <a16:creationId xmlns:a16="http://schemas.microsoft.com/office/drawing/2014/main" id="{93AF6F09-0E82-94F5-F924-4C094D0CEBE9}"/>
                </a:ext>
              </a:extLst>
            </p:cNvPr>
            <p:cNvSpPr/>
            <p:nvPr/>
          </p:nvSpPr>
          <p:spPr>
            <a:xfrm>
              <a:off x="2842359" y="835654"/>
              <a:ext cx="62506" cy="206189"/>
            </a:xfrm>
            <a:custGeom>
              <a:avLst/>
              <a:gdLst/>
              <a:ahLst/>
              <a:cxnLst/>
              <a:rect l="l" t="t" r="r" b="b"/>
              <a:pathLst>
                <a:path w="1021" h="3368" extrusionOk="0">
                  <a:moveTo>
                    <a:pt x="1021" y="15"/>
                  </a:moveTo>
                  <a:cubicBezTo>
                    <a:pt x="1021" y="0"/>
                    <a:pt x="969" y="45"/>
                    <a:pt x="946" y="67"/>
                  </a:cubicBezTo>
                  <a:cubicBezTo>
                    <a:pt x="946" y="75"/>
                    <a:pt x="842" y="246"/>
                    <a:pt x="715" y="477"/>
                  </a:cubicBezTo>
                  <a:cubicBezTo>
                    <a:pt x="663" y="574"/>
                    <a:pt x="604" y="678"/>
                    <a:pt x="552" y="790"/>
                  </a:cubicBezTo>
                  <a:cubicBezTo>
                    <a:pt x="380" y="1133"/>
                    <a:pt x="224" y="1490"/>
                    <a:pt x="209" y="1572"/>
                  </a:cubicBezTo>
                  <a:cubicBezTo>
                    <a:pt x="82" y="1945"/>
                    <a:pt x="23" y="2265"/>
                    <a:pt x="8" y="2526"/>
                  </a:cubicBezTo>
                  <a:cubicBezTo>
                    <a:pt x="0" y="2675"/>
                    <a:pt x="8" y="2801"/>
                    <a:pt x="15" y="2913"/>
                  </a:cubicBezTo>
                  <a:cubicBezTo>
                    <a:pt x="23" y="2980"/>
                    <a:pt x="38" y="3047"/>
                    <a:pt x="52" y="3099"/>
                  </a:cubicBezTo>
                  <a:cubicBezTo>
                    <a:pt x="90" y="3270"/>
                    <a:pt x="142" y="3360"/>
                    <a:pt x="164" y="3367"/>
                  </a:cubicBezTo>
                  <a:cubicBezTo>
                    <a:pt x="149" y="3345"/>
                    <a:pt x="142" y="3323"/>
                    <a:pt x="142" y="3293"/>
                  </a:cubicBezTo>
                  <a:cubicBezTo>
                    <a:pt x="142" y="3285"/>
                    <a:pt x="134" y="3278"/>
                    <a:pt x="134" y="3263"/>
                  </a:cubicBezTo>
                  <a:cubicBezTo>
                    <a:pt x="134" y="3241"/>
                    <a:pt x="127" y="3211"/>
                    <a:pt x="127" y="3181"/>
                  </a:cubicBezTo>
                  <a:cubicBezTo>
                    <a:pt x="112" y="2861"/>
                    <a:pt x="216" y="2295"/>
                    <a:pt x="313" y="1937"/>
                  </a:cubicBezTo>
                  <a:cubicBezTo>
                    <a:pt x="343" y="1833"/>
                    <a:pt x="365" y="1736"/>
                    <a:pt x="395" y="1632"/>
                  </a:cubicBezTo>
                  <a:cubicBezTo>
                    <a:pt x="425" y="1550"/>
                    <a:pt x="492" y="1341"/>
                    <a:pt x="574" y="1103"/>
                  </a:cubicBezTo>
                  <a:cubicBezTo>
                    <a:pt x="745" y="634"/>
                    <a:pt x="1013" y="23"/>
                    <a:pt x="1021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4206;p38">
              <a:extLst>
                <a:ext uri="{FF2B5EF4-FFF2-40B4-BE49-F238E27FC236}">
                  <a16:creationId xmlns:a16="http://schemas.microsoft.com/office/drawing/2014/main" id="{C655351D-9A0D-AC0D-6C27-A7E3B8A8FE36}"/>
                </a:ext>
              </a:extLst>
            </p:cNvPr>
            <p:cNvSpPr/>
            <p:nvPr/>
          </p:nvSpPr>
          <p:spPr>
            <a:xfrm>
              <a:off x="3047079" y="623588"/>
              <a:ext cx="63485" cy="314732"/>
            </a:xfrm>
            <a:custGeom>
              <a:avLst/>
              <a:gdLst/>
              <a:ahLst/>
              <a:cxnLst/>
              <a:rect l="l" t="t" r="r" b="b"/>
              <a:pathLst>
                <a:path w="1037" h="5141" extrusionOk="0">
                  <a:moveTo>
                    <a:pt x="1006" y="16"/>
                  </a:moveTo>
                  <a:cubicBezTo>
                    <a:pt x="1036" y="1"/>
                    <a:pt x="656" y="1006"/>
                    <a:pt x="507" y="1736"/>
                  </a:cubicBezTo>
                  <a:cubicBezTo>
                    <a:pt x="448" y="2004"/>
                    <a:pt x="410" y="2235"/>
                    <a:pt x="381" y="2377"/>
                  </a:cubicBezTo>
                  <a:cubicBezTo>
                    <a:pt x="373" y="2422"/>
                    <a:pt x="366" y="2459"/>
                    <a:pt x="358" y="2489"/>
                  </a:cubicBezTo>
                  <a:cubicBezTo>
                    <a:pt x="336" y="2578"/>
                    <a:pt x="314" y="2802"/>
                    <a:pt x="306" y="3077"/>
                  </a:cubicBezTo>
                  <a:cubicBezTo>
                    <a:pt x="299" y="3554"/>
                    <a:pt x="373" y="4157"/>
                    <a:pt x="455" y="4530"/>
                  </a:cubicBezTo>
                  <a:cubicBezTo>
                    <a:pt x="492" y="4693"/>
                    <a:pt x="530" y="4813"/>
                    <a:pt x="545" y="4865"/>
                  </a:cubicBezTo>
                  <a:cubicBezTo>
                    <a:pt x="552" y="4895"/>
                    <a:pt x="567" y="4917"/>
                    <a:pt x="582" y="4939"/>
                  </a:cubicBezTo>
                  <a:cubicBezTo>
                    <a:pt x="619" y="5014"/>
                    <a:pt x="679" y="5081"/>
                    <a:pt x="731" y="5140"/>
                  </a:cubicBezTo>
                  <a:cubicBezTo>
                    <a:pt x="731" y="5140"/>
                    <a:pt x="597" y="5014"/>
                    <a:pt x="559" y="4962"/>
                  </a:cubicBezTo>
                  <a:cubicBezTo>
                    <a:pt x="515" y="4910"/>
                    <a:pt x="329" y="4559"/>
                    <a:pt x="291" y="4455"/>
                  </a:cubicBezTo>
                  <a:cubicBezTo>
                    <a:pt x="284" y="4433"/>
                    <a:pt x="261" y="4366"/>
                    <a:pt x="224" y="4261"/>
                  </a:cubicBezTo>
                  <a:cubicBezTo>
                    <a:pt x="150" y="4053"/>
                    <a:pt x="53" y="3710"/>
                    <a:pt x="23" y="3345"/>
                  </a:cubicBezTo>
                  <a:cubicBezTo>
                    <a:pt x="1" y="3144"/>
                    <a:pt x="1" y="2936"/>
                    <a:pt x="23" y="2757"/>
                  </a:cubicBezTo>
                  <a:cubicBezTo>
                    <a:pt x="31" y="2720"/>
                    <a:pt x="31" y="2682"/>
                    <a:pt x="38" y="2645"/>
                  </a:cubicBezTo>
                  <a:cubicBezTo>
                    <a:pt x="105" y="2295"/>
                    <a:pt x="269" y="1640"/>
                    <a:pt x="492" y="1066"/>
                  </a:cubicBezTo>
                  <a:cubicBezTo>
                    <a:pt x="582" y="828"/>
                    <a:pt x="671" y="604"/>
                    <a:pt x="753" y="433"/>
                  </a:cubicBezTo>
                  <a:cubicBezTo>
                    <a:pt x="783" y="373"/>
                    <a:pt x="805" y="321"/>
                    <a:pt x="828" y="276"/>
                  </a:cubicBezTo>
                  <a:cubicBezTo>
                    <a:pt x="887" y="157"/>
                    <a:pt x="924" y="83"/>
                    <a:pt x="932" y="75"/>
                  </a:cubicBezTo>
                  <a:cubicBezTo>
                    <a:pt x="962" y="31"/>
                    <a:pt x="1006" y="16"/>
                    <a:pt x="1006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4207;p38">
              <a:extLst>
                <a:ext uri="{FF2B5EF4-FFF2-40B4-BE49-F238E27FC236}">
                  <a16:creationId xmlns:a16="http://schemas.microsoft.com/office/drawing/2014/main" id="{3ECD42FA-88C7-4321-92D6-6730AEDE41A2}"/>
                </a:ext>
              </a:extLst>
            </p:cNvPr>
            <p:cNvSpPr/>
            <p:nvPr/>
          </p:nvSpPr>
          <p:spPr>
            <a:xfrm>
              <a:off x="3021550" y="654626"/>
              <a:ext cx="49772" cy="297346"/>
            </a:xfrm>
            <a:custGeom>
              <a:avLst/>
              <a:gdLst/>
              <a:ahLst/>
              <a:cxnLst/>
              <a:rect l="l" t="t" r="r" b="b"/>
              <a:pathLst>
                <a:path w="813" h="4857" extrusionOk="0">
                  <a:moveTo>
                    <a:pt x="813" y="15"/>
                  </a:moveTo>
                  <a:cubicBezTo>
                    <a:pt x="805" y="38"/>
                    <a:pt x="485" y="1103"/>
                    <a:pt x="403" y="1833"/>
                  </a:cubicBezTo>
                  <a:cubicBezTo>
                    <a:pt x="351" y="2220"/>
                    <a:pt x="336" y="2518"/>
                    <a:pt x="328" y="2570"/>
                  </a:cubicBezTo>
                  <a:cubicBezTo>
                    <a:pt x="321" y="2585"/>
                    <a:pt x="321" y="2630"/>
                    <a:pt x="314" y="2689"/>
                  </a:cubicBezTo>
                  <a:cubicBezTo>
                    <a:pt x="314" y="2741"/>
                    <a:pt x="306" y="2808"/>
                    <a:pt x="306" y="2883"/>
                  </a:cubicBezTo>
                  <a:cubicBezTo>
                    <a:pt x="291" y="3248"/>
                    <a:pt x="328" y="3814"/>
                    <a:pt x="373" y="4119"/>
                  </a:cubicBezTo>
                  <a:cubicBezTo>
                    <a:pt x="388" y="4224"/>
                    <a:pt x="395" y="4335"/>
                    <a:pt x="418" y="4432"/>
                  </a:cubicBezTo>
                  <a:cubicBezTo>
                    <a:pt x="440" y="4514"/>
                    <a:pt x="470" y="4626"/>
                    <a:pt x="500" y="4708"/>
                  </a:cubicBezTo>
                  <a:cubicBezTo>
                    <a:pt x="522" y="4790"/>
                    <a:pt x="544" y="4849"/>
                    <a:pt x="544" y="4849"/>
                  </a:cubicBezTo>
                  <a:cubicBezTo>
                    <a:pt x="544" y="4857"/>
                    <a:pt x="246" y="4268"/>
                    <a:pt x="127" y="3874"/>
                  </a:cubicBezTo>
                  <a:cubicBezTo>
                    <a:pt x="97" y="3792"/>
                    <a:pt x="75" y="3725"/>
                    <a:pt x="60" y="3673"/>
                  </a:cubicBezTo>
                  <a:cubicBezTo>
                    <a:pt x="53" y="3620"/>
                    <a:pt x="45" y="3583"/>
                    <a:pt x="38" y="3568"/>
                  </a:cubicBezTo>
                  <a:cubicBezTo>
                    <a:pt x="30" y="3494"/>
                    <a:pt x="1" y="3181"/>
                    <a:pt x="1" y="2823"/>
                  </a:cubicBezTo>
                  <a:cubicBezTo>
                    <a:pt x="1" y="2458"/>
                    <a:pt x="38" y="2049"/>
                    <a:pt x="75" y="1848"/>
                  </a:cubicBezTo>
                  <a:cubicBezTo>
                    <a:pt x="105" y="1699"/>
                    <a:pt x="179" y="1430"/>
                    <a:pt x="276" y="1133"/>
                  </a:cubicBezTo>
                  <a:cubicBezTo>
                    <a:pt x="328" y="991"/>
                    <a:pt x="388" y="835"/>
                    <a:pt x="448" y="693"/>
                  </a:cubicBezTo>
                  <a:cubicBezTo>
                    <a:pt x="507" y="544"/>
                    <a:pt x="567" y="410"/>
                    <a:pt x="619" y="306"/>
                  </a:cubicBezTo>
                  <a:cubicBezTo>
                    <a:pt x="678" y="179"/>
                    <a:pt x="716" y="97"/>
                    <a:pt x="723" y="82"/>
                  </a:cubicBezTo>
                  <a:cubicBezTo>
                    <a:pt x="760" y="30"/>
                    <a:pt x="813" y="0"/>
                    <a:pt x="813" y="1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4208;p38">
              <a:extLst>
                <a:ext uri="{FF2B5EF4-FFF2-40B4-BE49-F238E27FC236}">
                  <a16:creationId xmlns:a16="http://schemas.microsoft.com/office/drawing/2014/main" id="{95785FEB-44FC-3681-978C-276E60F08842}"/>
                </a:ext>
              </a:extLst>
            </p:cNvPr>
            <p:cNvSpPr/>
            <p:nvPr/>
          </p:nvSpPr>
          <p:spPr>
            <a:xfrm>
              <a:off x="2985553" y="684257"/>
              <a:ext cx="52466" cy="300590"/>
            </a:xfrm>
            <a:custGeom>
              <a:avLst/>
              <a:gdLst/>
              <a:ahLst/>
              <a:cxnLst/>
              <a:rect l="l" t="t" r="r" b="b"/>
              <a:pathLst>
                <a:path w="857" h="4910" extrusionOk="0">
                  <a:moveTo>
                    <a:pt x="753" y="112"/>
                  </a:moveTo>
                  <a:cubicBezTo>
                    <a:pt x="760" y="82"/>
                    <a:pt x="857" y="0"/>
                    <a:pt x="857" y="23"/>
                  </a:cubicBezTo>
                  <a:cubicBezTo>
                    <a:pt x="842" y="38"/>
                    <a:pt x="566" y="999"/>
                    <a:pt x="484" y="1587"/>
                  </a:cubicBezTo>
                  <a:cubicBezTo>
                    <a:pt x="469" y="1654"/>
                    <a:pt x="462" y="1714"/>
                    <a:pt x="455" y="1766"/>
                  </a:cubicBezTo>
                  <a:cubicBezTo>
                    <a:pt x="425" y="1930"/>
                    <a:pt x="410" y="2049"/>
                    <a:pt x="402" y="2086"/>
                  </a:cubicBezTo>
                  <a:cubicBezTo>
                    <a:pt x="388" y="2116"/>
                    <a:pt x="373" y="2228"/>
                    <a:pt x="350" y="2377"/>
                  </a:cubicBezTo>
                  <a:cubicBezTo>
                    <a:pt x="291" y="2838"/>
                    <a:pt x="313" y="3635"/>
                    <a:pt x="335" y="3859"/>
                  </a:cubicBezTo>
                  <a:cubicBezTo>
                    <a:pt x="335" y="3881"/>
                    <a:pt x="335" y="3896"/>
                    <a:pt x="335" y="3904"/>
                  </a:cubicBezTo>
                  <a:cubicBezTo>
                    <a:pt x="335" y="4023"/>
                    <a:pt x="298" y="4351"/>
                    <a:pt x="283" y="4596"/>
                  </a:cubicBezTo>
                  <a:cubicBezTo>
                    <a:pt x="283" y="4641"/>
                    <a:pt x="283" y="4686"/>
                    <a:pt x="276" y="4723"/>
                  </a:cubicBezTo>
                  <a:cubicBezTo>
                    <a:pt x="268" y="4835"/>
                    <a:pt x="268" y="4902"/>
                    <a:pt x="268" y="4902"/>
                  </a:cubicBezTo>
                  <a:cubicBezTo>
                    <a:pt x="261" y="4909"/>
                    <a:pt x="224" y="4120"/>
                    <a:pt x="186" y="4023"/>
                  </a:cubicBezTo>
                  <a:cubicBezTo>
                    <a:pt x="179" y="4008"/>
                    <a:pt x="157" y="3933"/>
                    <a:pt x="134" y="3822"/>
                  </a:cubicBezTo>
                  <a:cubicBezTo>
                    <a:pt x="82" y="3606"/>
                    <a:pt x="37" y="3263"/>
                    <a:pt x="15" y="2943"/>
                  </a:cubicBezTo>
                  <a:cubicBezTo>
                    <a:pt x="15" y="2883"/>
                    <a:pt x="15" y="2831"/>
                    <a:pt x="8" y="2771"/>
                  </a:cubicBezTo>
                  <a:cubicBezTo>
                    <a:pt x="0" y="2555"/>
                    <a:pt x="8" y="2369"/>
                    <a:pt x="23" y="2302"/>
                  </a:cubicBezTo>
                  <a:cubicBezTo>
                    <a:pt x="45" y="2205"/>
                    <a:pt x="119" y="1825"/>
                    <a:pt x="253" y="1401"/>
                  </a:cubicBezTo>
                  <a:cubicBezTo>
                    <a:pt x="298" y="1244"/>
                    <a:pt x="358" y="1073"/>
                    <a:pt x="410" y="917"/>
                  </a:cubicBezTo>
                  <a:cubicBezTo>
                    <a:pt x="432" y="857"/>
                    <a:pt x="455" y="805"/>
                    <a:pt x="477" y="745"/>
                  </a:cubicBezTo>
                  <a:cubicBezTo>
                    <a:pt x="596" y="432"/>
                    <a:pt x="715" y="179"/>
                    <a:pt x="753" y="1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4209;p38">
              <a:extLst>
                <a:ext uri="{FF2B5EF4-FFF2-40B4-BE49-F238E27FC236}">
                  <a16:creationId xmlns:a16="http://schemas.microsoft.com/office/drawing/2014/main" id="{171F659A-5C84-2ABC-2AB2-5C9D5C3F8933}"/>
                </a:ext>
              </a:extLst>
            </p:cNvPr>
            <p:cNvSpPr/>
            <p:nvPr/>
          </p:nvSpPr>
          <p:spPr>
            <a:xfrm>
              <a:off x="2960452" y="712051"/>
              <a:ext cx="50690" cy="278735"/>
            </a:xfrm>
            <a:custGeom>
              <a:avLst/>
              <a:gdLst/>
              <a:ahLst/>
              <a:cxnLst/>
              <a:rect l="l" t="t" r="r" b="b"/>
              <a:pathLst>
                <a:path w="828" h="4553" extrusionOk="0">
                  <a:moveTo>
                    <a:pt x="790" y="16"/>
                  </a:moveTo>
                  <a:cubicBezTo>
                    <a:pt x="790" y="16"/>
                    <a:pt x="738" y="46"/>
                    <a:pt x="731" y="83"/>
                  </a:cubicBezTo>
                  <a:cubicBezTo>
                    <a:pt x="723" y="98"/>
                    <a:pt x="582" y="403"/>
                    <a:pt x="462" y="671"/>
                  </a:cubicBezTo>
                  <a:cubicBezTo>
                    <a:pt x="440" y="723"/>
                    <a:pt x="418" y="783"/>
                    <a:pt x="395" y="828"/>
                  </a:cubicBezTo>
                  <a:cubicBezTo>
                    <a:pt x="343" y="954"/>
                    <a:pt x="306" y="1051"/>
                    <a:pt x="291" y="1081"/>
                  </a:cubicBezTo>
                  <a:cubicBezTo>
                    <a:pt x="284" y="1118"/>
                    <a:pt x="254" y="1215"/>
                    <a:pt x="217" y="1334"/>
                  </a:cubicBezTo>
                  <a:cubicBezTo>
                    <a:pt x="142" y="1625"/>
                    <a:pt x="60" y="2057"/>
                    <a:pt x="45" y="2183"/>
                  </a:cubicBezTo>
                  <a:cubicBezTo>
                    <a:pt x="38" y="2250"/>
                    <a:pt x="15" y="2429"/>
                    <a:pt x="15" y="2638"/>
                  </a:cubicBezTo>
                  <a:cubicBezTo>
                    <a:pt x="1" y="2988"/>
                    <a:pt x="38" y="3412"/>
                    <a:pt x="75" y="3524"/>
                  </a:cubicBezTo>
                  <a:cubicBezTo>
                    <a:pt x="135" y="3710"/>
                    <a:pt x="127" y="4187"/>
                    <a:pt x="142" y="4239"/>
                  </a:cubicBezTo>
                  <a:cubicBezTo>
                    <a:pt x="149" y="4299"/>
                    <a:pt x="179" y="4552"/>
                    <a:pt x="187" y="4507"/>
                  </a:cubicBezTo>
                  <a:cubicBezTo>
                    <a:pt x="187" y="4492"/>
                    <a:pt x="187" y="4329"/>
                    <a:pt x="202" y="4120"/>
                  </a:cubicBezTo>
                  <a:cubicBezTo>
                    <a:pt x="209" y="4075"/>
                    <a:pt x="209" y="4031"/>
                    <a:pt x="209" y="3986"/>
                  </a:cubicBezTo>
                  <a:cubicBezTo>
                    <a:pt x="231" y="3725"/>
                    <a:pt x="269" y="3442"/>
                    <a:pt x="276" y="3338"/>
                  </a:cubicBezTo>
                  <a:cubicBezTo>
                    <a:pt x="276" y="3323"/>
                    <a:pt x="276" y="3316"/>
                    <a:pt x="276" y="3308"/>
                  </a:cubicBezTo>
                  <a:cubicBezTo>
                    <a:pt x="254" y="3241"/>
                    <a:pt x="328" y="1967"/>
                    <a:pt x="380" y="1811"/>
                  </a:cubicBezTo>
                  <a:cubicBezTo>
                    <a:pt x="388" y="1781"/>
                    <a:pt x="410" y="1640"/>
                    <a:pt x="447" y="1446"/>
                  </a:cubicBezTo>
                  <a:cubicBezTo>
                    <a:pt x="537" y="924"/>
                    <a:pt x="827" y="1"/>
                    <a:pt x="790" y="1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4210;p38">
              <a:extLst>
                <a:ext uri="{FF2B5EF4-FFF2-40B4-BE49-F238E27FC236}">
                  <a16:creationId xmlns:a16="http://schemas.microsoft.com/office/drawing/2014/main" id="{C3134C1D-8A2C-1C67-4715-AB67C6C1FAC8}"/>
                </a:ext>
              </a:extLst>
            </p:cNvPr>
            <p:cNvSpPr/>
            <p:nvPr/>
          </p:nvSpPr>
          <p:spPr>
            <a:xfrm>
              <a:off x="2938107" y="743089"/>
              <a:ext cx="44323" cy="239431"/>
            </a:xfrm>
            <a:custGeom>
              <a:avLst/>
              <a:gdLst/>
              <a:ahLst/>
              <a:cxnLst/>
              <a:rect l="l" t="t" r="r" b="b"/>
              <a:pathLst>
                <a:path w="724" h="3911" extrusionOk="0">
                  <a:moveTo>
                    <a:pt x="559" y="246"/>
                  </a:moveTo>
                  <a:cubicBezTo>
                    <a:pt x="596" y="142"/>
                    <a:pt x="663" y="0"/>
                    <a:pt x="708" y="0"/>
                  </a:cubicBezTo>
                  <a:cubicBezTo>
                    <a:pt x="723" y="0"/>
                    <a:pt x="582" y="485"/>
                    <a:pt x="492" y="961"/>
                  </a:cubicBezTo>
                  <a:cubicBezTo>
                    <a:pt x="485" y="991"/>
                    <a:pt x="477" y="1021"/>
                    <a:pt x="477" y="1051"/>
                  </a:cubicBezTo>
                  <a:cubicBezTo>
                    <a:pt x="395" y="1468"/>
                    <a:pt x="351" y="1848"/>
                    <a:pt x="336" y="1900"/>
                  </a:cubicBezTo>
                  <a:cubicBezTo>
                    <a:pt x="321" y="1974"/>
                    <a:pt x="261" y="2555"/>
                    <a:pt x="261" y="2958"/>
                  </a:cubicBezTo>
                  <a:cubicBezTo>
                    <a:pt x="261" y="3144"/>
                    <a:pt x="284" y="3330"/>
                    <a:pt x="254" y="3524"/>
                  </a:cubicBezTo>
                  <a:cubicBezTo>
                    <a:pt x="246" y="3539"/>
                    <a:pt x="246" y="3561"/>
                    <a:pt x="239" y="3576"/>
                  </a:cubicBezTo>
                  <a:cubicBezTo>
                    <a:pt x="209" y="3732"/>
                    <a:pt x="172" y="3911"/>
                    <a:pt x="172" y="3911"/>
                  </a:cubicBezTo>
                  <a:cubicBezTo>
                    <a:pt x="172" y="3911"/>
                    <a:pt x="164" y="3620"/>
                    <a:pt x="142" y="3539"/>
                  </a:cubicBezTo>
                  <a:cubicBezTo>
                    <a:pt x="120" y="3457"/>
                    <a:pt x="82" y="3218"/>
                    <a:pt x="45" y="3136"/>
                  </a:cubicBezTo>
                  <a:cubicBezTo>
                    <a:pt x="15" y="3069"/>
                    <a:pt x="1" y="2607"/>
                    <a:pt x="15" y="2324"/>
                  </a:cubicBezTo>
                  <a:cubicBezTo>
                    <a:pt x="15" y="2309"/>
                    <a:pt x="15" y="2295"/>
                    <a:pt x="15" y="2280"/>
                  </a:cubicBezTo>
                  <a:cubicBezTo>
                    <a:pt x="23" y="1944"/>
                    <a:pt x="105" y="1594"/>
                    <a:pt x="202" y="1229"/>
                  </a:cubicBezTo>
                  <a:cubicBezTo>
                    <a:pt x="239" y="1095"/>
                    <a:pt x="276" y="954"/>
                    <a:pt x="321" y="820"/>
                  </a:cubicBezTo>
                  <a:cubicBezTo>
                    <a:pt x="328" y="805"/>
                    <a:pt x="336" y="790"/>
                    <a:pt x="336" y="775"/>
                  </a:cubicBezTo>
                  <a:cubicBezTo>
                    <a:pt x="410" y="559"/>
                    <a:pt x="492" y="365"/>
                    <a:pt x="559" y="2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4211;p38">
              <a:extLst>
                <a:ext uri="{FF2B5EF4-FFF2-40B4-BE49-F238E27FC236}">
                  <a16:creationId xmlns:a16="http://schemas.microsoft.com/office/drawing/2014/main" id="{0A7A93DC-2A27-76C4-209C-2C8886CB18D6}"/>
                </a:ext>
              </a:extLst>
            </p:cNvPr>
            <p:cNvSpPr/>
            <p:nvPr/>
          </p:nvSpPr>
          <p:spPr>
            <a:xfrm>
              <a:off x="2912578" y="776393"/>
              <a:ext cx="39242" cy="222106"/>
            </a:xfrm>
            <a:custGeom>
              <a:avLst/>
              <a:gdLst/>
              <a:ahLst/>
              <a:cxnLst/>
              <a:rect l="l" t="t" r="r" b="b"/>
              <a:pathLst>
                <a:path w="641" h="3628" extrusionOk="0">
                  <a:moveTo>
                    <a:pt x="611" y="22"/>
                  </a:moveTo>
                  <a:cubicBezTo>
                    <a:pt x="611" y="22"/>
                    <a:pt x="596" y="37"/>
                    <a:pt x="574" y="67"/>
                  </a:cubicBezTo>
                  <a:cubicBezTo>
                    <a:pt x="567" y="75"/>
                    <a:pt x="522" y="179"/>
                    <a:pt x="470" y="320"/>
                  </a:cubicBezTo>
                  <a:cubicBezTo>
                    <a:pt x="455" y="380"/>
                    <a:pt x="432" y="440"/>
                    <a:pt x="410" y="499"/>
                  </a:cubicBezTo>
                  <a:cubicBezTo>
                    <a:pt x="388" y="566"/>
                    <a:pt x="365" y="633"/>
                    <a:pt x="343" y="700"/>
                  </a:cubicBezTo>
                  <a:cubicBezTo>
                    <a:pt x="283" y="864"/>
                    <a:pt x="231" y="1035"/>
                    <a:pt x="187" y="1192"/>
                  </a:cubicBezTo>
                  <a:cubicBezTo>
                    <a:pt x="142" y="1363"/>
                    <a:pt x="97" y="1512"/>
                    <a:pt x="75" y="1602"/>
                  </a:cubicBezTo>
                  <a:cubicBezTo>
                    <a:pt x="15" y="1788"/>
                    <a:pt x="0" y="2034"/>
                    <a:pt x="15" y="2287"/>
                  </a:cubicBezTo>
                  <a:cubicBezTo>
                    <a:pt x="23" y="2339"/>
                    <a:pt x="30" y="2399"/>
                    <a:pt x="38" y="2458"/>
                  </a:cubicBezTo>
                  <a:cubicBezTo>
                    <a:pt x="45" y="2503"/>
                    <a:pt x="53" y="2555"/>
                    <a:pt x="60" y="2600"/>
                  </a:cubicBezTo>
                  <a:cubicBezTo>
                    <a:pt x="149" y="3158"/>
                    <a:pt x="403" y="3628"/>
                    <a:pt x="410" y="3590"/>
                  </a:cubicBezTo>
                  <a:cubicBezTo>
                    <a:pt x="403" y="3568"/>
                    <a:pt x="395" y="3523"/>
                    <a:pt x="380" y="3464"/>
                  </a:cubicBezTo>
                  <a:cubicBezTo>
                    <a:pt x="373" y="3434"/>
                    <a:pt x="373" y="3404"/>
                    <a:pt x="365" y="3374"/>
                  </a:cubicBezTo>
                  <a:cubicBezTo>
                    <a:pt x="358" y="3337"/>
                    <a:pt x="358" y="3307"/>
                    <a:pt x="350" y="3270"/>
                  </a:cubicBezTo>
                  <a:cubicBezTo>
                    <a:pt x="336" y="3151"/>
                    <a:pt x="321" y="3009"/>
                    <a:pt x="306" y="2860"/>
                  </a:cubicBezTo>
                  <a:cubicBezTo>
                    <a:pt x="261" y="2302"/>
                    <a:pt x="306" y="1572"/>
                    <a:pt x="321" y="1505"/>
                  </a:cubicBezTo>
                  <a:cubicBezTo>
                    <a:pt x="328" y="1505"/>
                    <a:pt x="328" y="1497"/>
                    <a:pt x="328" y="1497"/>
                  </a:cubicBezTo>
                  <a:cubicBezTo>
                    <a:pt x="328" y="1468"/>
                    <a:pt x="336" y="1423"/>
                    <a:pt x="350" y="1356"/>
                  </a:cubicBezTo>
                  <a:cubicBezTo>
                    <a:pt x="358" y="1311"/>
                    <a:pt x="365" y="1251"/>
                    <a:pt x="380" y="1184"/>
                  </a:cubicBezTo>
                  <a:cubicBezTo>
                    <a:pt x="447" y="752"/>
                    <a:pt x="641" y="0"/>
                    <a:pt x="611" y="2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4212;p38">
              <a:extLst>
                <a:ext uri="{FF2B5EF4-FFF2-40B4-BE49-F238E27FC236}">
                  <a16:creationId xmlns:a16="http://schemas.microsoft.com/office/drawing/2014/main" id="{2D340A39-2418-E84C-D6CB-181AD0ADAABE}"/>
                </a:ext>
              </a:extLst>
            </p:cNvPr>
            <p:cNvSpPr/>
            <p:nvPr/>
          </p:nvSpPr>
          <p:spPr>
            <a:xfrm>
              <a:off x="2871561" y="404726"/>
              <a:ext cx="969541" cy="476108"/>
            </a:xfrm>
            <a:custGeom>
              <a:avLst/>
              <a:gdLst/>
              <a:ahLst/>
              <a:cxnLst/>
              <a:rect l="l" t="t" r="r" b="b"/>
              <a:pathLst>
                <a:path w="15837" h="7777" extrusionOk="0">
                  <a:moveTo>
                    <a:pt x="15784" y="75"/>
                  </a:moveTo>
                  <a:cubicBezTo>
                    <a:pt x="14540" y="0"/>
                    <a:pt x="13356" y="45"/>
                    <a:pt x="12261" y="179"/>
                  </a:cubicBezTo>
                  <a:cubicBezTo>
                    <a:pt x="9028" y="566"/>
                    <a:pt x="6562" y="1691"/>
                    <a:pt x="4782" y="2868"/>
                  </a:cubicBezTo>
                  <a:cubicBezTo>
                    <a:pt x="2279" y="4552"/>
                    <a:pt x="1043" y="6280"/>
                    <a:pt x="179" y="7516"/>
                  </a:cubicBezTo>
                  <a:cubicBezTo>
                    <a:pt x="149" y="7553"/>
                    <a:pt x="127" y="7591"/>
                    <a:pt x="97" y="7628"/>
                  </a:cubicBezTo>
                  <a:cubicBezTo>
                    <a:pt x="89" y="7635"/>
                    <a:pt x="89" y="7650"/>
                    <a:pt x="82" y="7658"/>
                  </a:cubicBezTo>
                  <a:cubicBezTo>
                    <a:pt x="52" y="7695"/>
                    <a:pt x="30" y="7732"/>
                    <a:pt x="7" y="7769"/>
                  </a:cubicBezTo>
                  <a:cubicBezTo>
                    <a:pt x="0" y="7777"/>
                    <a:pt x="22" y="7777"/>
                    <a:pt x="30" y="7777"/>
                  </a:cubicBezTo>
                  <a:cubicBezTo>
                    <a:pt x="37" y="7769"/>
                    <a:pt x="45" y="7769"/>
                    <a:pt x="45" y="7769"/>
                  </a:cubicBezTo>
                  <a:cubicBezTo>
                    <a:pt x="1192" y="5974"/>
                    <a:pt x="3121" y="3799"/>
                    <a:pt x="5989" y="2242"/>
                  </a:cubicBezTo>
                  <a:cubicBezTo>
                    <a:pt x="8015" y="1125"/>
                    <a:pt x="10488" y="358"/>
                    <a:pt x="13095" y="164"/>
                  </a:cubicBezTo>
                  <a:cubicBezTo>
                    <a:pt x="13981" y="97"/>
                    <a:pt x="14875" y="97"/>
                    <a:pt x="15769" y="149"/>
                  </a:cubicBezTo>
                  <a:cubicBezTo>
                    <a:pt x="15769" y="149"/>
                    <a:pt x="15769" y="149"/>
                    <a:pt x="15769" y="149"/>
                  </a:cubicBezTo>
                  <a:cubicBezTo>
                    <a:pt x="15799" y="157"/>
                    <a:pt x="15829" y="134"/>
                    <a:pt x="15836" y="120"/>
                  </a:cubicBezTo>
                  <a:cubicBezTo>
                    <a:pt x="15836" y="112"/>
                    <a:pt x="15836" y="112"/>
                    <a:pt x="15836" y="105"/>
                  </a:cubicBezTo>
                  <a:cubicBezTo>
                    <a:pt x="15836" y="97"/>
                    <a:pt x="15821" y="82"/>
                    <a:pt x="15784" y="7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8" name="Picture 2" descr="Q &amp; A | Baamboozle - Baamboozle | The Most Fun Classroom Games!">
            <a:extLst>
              <a:ext uri="{FF2B5EF4-FFF2-40B4-BE49-F238E27FC236}">
                <a16:creationId xmlns:a16="http://schemas.microsoft.com/office/drawing/2014/main" id="{7ACD0324-5BBD-282A-49E5-E583388D6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59" y="649402"/>
            <a:ext cx="1762705" cy="122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 tmFilter="0,0; .5, 1; 1, 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 tmFilter="0,0; .5, 1; 1, 1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 tmFilter="0,0; .5, 1; 1, 1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211525A-A729-4989-7E8C-5CF1AB722B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1" t="51760" r="9027" b="18820"/>
          <a:stretch/>
        </p:blipFill>
        <p:spPr>
          <a:xfrm>
            <a:off x="242115" y="1451429"/>
            <a:ext cx="8773061" cy="1830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What kind of company are you?”: Our biggest business mistake and why I'm  glad we made it - Know Your Team | Blog">
            <a:extLst>
              <a:ext uri="{FF2B5EF4-FFF2-40B4-BE49-F238E27FC236}">
                <a16:creationId xmlns:a16="http://schemas.microsoft.com/office/drawing/2014/main" id="{FFEB1C73-F38A-9ECD-7D50-D55763125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43" b="-1"/>
          <a:stretch/>
        </p:blipFill>
        <p:spPr bwMode="auto">
          <a:xfrm>
            <a:off x="3301375" y="3080398"/>
            <a:ext cx="2427967" cy="1361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45AA11E-013E-45FA-5DC1-914FE1F24E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25" b="8507"/>
          <a:stretch/>
        </p:blipFill>
        <p:spPr>
          <a:xfrm rot="348933">
            <a:off x="6114624" y="3117607"/>
            <a:ext cx="1638877" cy="1379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Everyone Makes Mistakes - Orlando Espinosa">
            <a:extLst>
              <a:ext uri="{FF2B5EF4-FFF2-40B4-BE49-F238E27FC236}">
                <a16:creationId xmlns:a16="http://schemas.microsoft.com/office/drawing/2014/main" id="{5A340657-1AE5-0551-5B1A-34E1C1FF1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3"/>
          <a:stretch/>
        </p:blipFill>
        <p:spPr bwMode="auto">
          <a:xfrm>
            <a:off x="6206724" y="494385"/>
            <a:ext cx="1940087" cy="1489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ACBC7D0-CA24-1D80-46CC-8EA17D1F42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232" r="-4504"/>
          <a:stretch/>
        </p:blipFill>
        <p:spPr>
          <a:xfrm rot="21171723">
            <a:off x="1327553" y="3149369"/>
            <a:ext cx="1536662" cy="1333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1" name="Google Shape;4661;p56"/>
          <p:cNvSpPr txBox="1">
            <a:spLocks noGrp="1"/>
          </p:cNvSpPr>
          <p:nvPr>
            <p:ph type="title"/>
          </p:nvPr>
        </p:nvSpPr>
        <p:spPr>
          <a:xfrm>
            <a:off x="745468" y="37836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The word </a:t>
            </a: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 Mistake “ </a:t>
            </a:r>
            <a:r>
              <a:rPr lang="en-US" sz="4000" dirty="0"/>
              <a:t>in the holy Quran</a:t>
            </a:r>
            <a:endParaRPr sz="4000" dirty="0"/>
          </a:p>
        </p:txBody>
      </p:sp>
      <p:grpSp>
        <p:nvGrpSpPr>
          <p:cNvPr id="4663" name="Google Shape;4663;p56"/>
          <p:cNvGrpSpPr/>
          <p:nvPr/>
        </p:nvGrpSpPr>
        <p:grpSpPr>
          <a:xfrm>
            <a:off x="2407957" y="1522162"/>
            <a:ext cx="4473745" cy="3085603"/>
            <a:chOff x="930804" y="196459"/>
            <a:chExt cx="5705162" cy="5237391"/>
          </a:xfrm>
        </p:grpSpPr>
        <p:sp>
          <p:nvSpPr>
            <p:cNvPr id="4664" name="Google Shape;4664;p56"/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56"/>
            <p:cNvSpPr/>
            <p:nvPr/>
          </p:nvSpPr>
          <p:spPr>
            <a:xfrm>
              <a:off x="930804" y="196459"/>
              <a:ext cx="5705162" cy="4789267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56"/>
            <p:cNvSpPr/>
            <p:nvPr/>
          </p:nvSpPr>
          <p:spPr>
            <a:xfrm>
              <a:off x="2772650" y="520697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0D25C5F9-1F31-D7DF-7F13-A7BE4A691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82" b="5118"/>
          <a:stretch/>
        </p:blipFill>
        <p:spPr>
          <a:xfrm>
            <a:off x="2558555" y="1662177"/>
            <a:ext cx="4156364" cy="2493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2" name="Google Shape;4672;p57"/>
          <p:cNvSpPr txBox="1">
            <a:spLocks noGrp="1"/>
          </p:cNvSpPr>
          <p:nvPr>
            <p:ph type="title"/>
          </p:nvPr>
        </p:nvSpPr>
        <p:spPr>
          <a:xfrm>
            <a:off x="4367077" y="1400405"/>
            <a:ext cx="410528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Homework</a:t>
            </a:r>
            <a:endParaRPr sz="8000" dirty="0"/>
          </a:p>
        </p:txBody>
      </p:sp>
      <p:sp>
        <p:nvSpPr>
          <p:cNvPr id="4673" name="Google Shape;4673;p57"/>
          <p:cNvSpPr txBox="1">
            <a:spLocks noGrp="1"/>
          </p:cNvSpPr>
          <p:nvPr>
            <p:ph type="subTitle" idx="1"/>
          </p:nvPr>
        </p:nvSpPr>
        <p:spPr>
          <a:xfrm>
            <a:off x="4698769" y="2553371"/>
            <a:ext cx="35865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/>
              <a:t>Workbook, exercise 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 A-B )</a:t>
            </a:r>
            <a:r>
              <a:rPr lang="en-US" sz="2200" b="1" dirty="0"/>
              <a:t>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/>
              <a:t> P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.( 289)</a:t>
            </a:r>
            <a:endParaRPr lang="en-US" sz="2200" b="1" dirty="0"/>
          </a:p>
        </p:txBody>
      </p:sp>
      <p:sp>
        <p:nvSpPr>
          <p:cNvPr id="4674" name="Google Shape;4674;p57"/>
          <p:cNvSpPr/>
          <p:nvPr/>
        </p:nvSpPr>
        <p:spPr>
          <a:xfrm>
            <a:off x="1262968" y="855774"/>
            <a:ext cx="2772700" cy="3431953"/>
          </a:xfrm>
          <a:custGeom>
            <a:avLst/>
            <a:gdLst/>
            <a:ahLst/>
            <a:cxnLst/>
            <a:rect l="l" t="t" r="r" b="b"/>
            <a:pathLst>
              <a:path w="143096" h="190426" extrusionOk="0">
                <a:moveTo>
                  <a:pt x="2914" y="0"/>
                </a:moveTo>
                <a:cubicBezTo>
                  <a:pt x="1280" y="0"/>
                  <a:pt x="0" y="1281"/>
                  <a:pt x="0" y="2914"/>
                </a:cubicBezTo>
                <a:lnTo>
                  <a:pt x="0" y="187512"/>
                </a:lnTo>
                <a:cubicBezTo>
                  <a:pt x="0" y="189101"/>
                  <a:pt x="1280" y="190426"/>
                  <a:pt x="2914" y="190426"/>
                </a:cubicBezTo>
                <a:lnTo>
                  <a:pt x="140182" y="190426"/>
                </a:lnTo>
                <a:cubicBezTo>
                  <a:pt x="141771" y="190426"/>
                  <a:pt x="143096" y="189101"/>
                  <a:pt x="143096" y="187512"/>
                </a:cubicBezTo>
                <a:lnTo>
                  <a:pt x="143096" y="2914"/>
                </a:lnTo>
                <a:cubicBezTo>
                  <a:pt x="143096" y="1281"/>
                  <a:pt x="141771" y="0"/>
                  <a:pt x="140182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Mega Goal | Creative-Teachers">
            <a:extLst>
              <a:ext uri="{FF2B5EF4-FFF2-40B4-BE49-F238E27FC236}">
                <a16:creationId xmlns:a16="http://schemas.microsoft.com/office/drawing/2014/main" id="{29973F90-775C-ECE1-E35D-58FED0E3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31" y="1132885"/>
            <a:ext cx="2355065" cy="2884398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3" name="Google Shape;5093;p73"/>
          <p:cNvSpPr txBox="1">
            <a:spLocks noGrp="1"/>
          </p:cNvSpPr>
          <p:nvPr>
            <p:ph type="title"/>
          </p:nvPr>
        </p:nvSpPr>
        <p:spPr>
          <a:xfrm>
            <a:off x="2220490" y="192907"/>
            <a:ext cx="4622100" cy="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THANKS!</a:t>
            </a:r>
            <a:endParaRPr sz="8800" dirty="0"/>
          </a:p>
        </p:txBody>
      </p:sp>
      <p:pic>
        <p:nvPicPr>
          <p:cNvPr id="1028" name="Picture 4" descr="Have A Nice Day&quot; Images – Browse 5,970 Stock Photos, Vectors, and Video |  Adobe Stock">
            <a:extLst>
              <a:ext uri="{FF2B5EF4-FFF2-40B4-BE49-F238E27FC236}">
                <a16:creationId xmlns:a16="http://schemas.microsoft.com/office/drawing/2014/main" id="{2FEF2202-473D-77E5-C40E-B28167FB6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694" y="1705066"/>
            <a:ext cx="4242955" cy="2833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ave A Nice Day&quot; Images – Browse 5,784 Stock Photos, Vectors, and Video |  Adobe Stock">
            <a:extLst>
              <a:ext uri="{FF2B5EF4-FFF2-40B4-BE49-F238E27FC236}">
                <a16:creationId xmlns:a16="http://schemas.microsoft.com/office/drawing/2014/main" id="{2B08C1C9-4461-4673-94CE-5CAA1E164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937" y="1704918"/>
            <a:ext cx="4250826" cy="2833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2" name="Google Shape;4282;p40"/>
          <p:cNvSpPr txBox="1">
            <a:spLocks noGrp="1"/>
          </p:cNvSpPr>
          <p:nvPr>
            <p:ph type="title"/>
          </p:nvPr>
        </p:nvSpPr>
        <p:spPr>
          <a:xfrm>
            <a:off x="446063" y="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2"/>
                </a:solidFill>
              </a:rPr>
              <a:t>Lesson Objectives</a:t>
            </a:r>
            <a:endParaRPr sz="6600" dirty="0">
              <a:solidFill>
                <a:schemeClr val="accent2"/>
              </a:solidFill>
            </a:endParaRPr>
          </a:p>
        </p:txBody>
      </p:sp>
      <p:sp>
        <p:nvSpPr>
          <p:cNvPr id="4283" name="Google Shape;4283;p40"/>
          <p:cNvSpPr txBox="1">
            <a:spLocks noGrp="1"/>
          </p:cNvSpPr>
          <p:nvPr>
            <p:ph type="subTitle" idx="1"/>
          </p:nvPr>
        </p:nvSpPr>
        <p:spPr>
          <a:xfrm>
            <a:off x="1159476" y="1687860"/>
            <a:ext cx="2254800" cy="4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Aladin"/>
                <a:ea typeface="Aladin"/>
                <a:cs typeface="Aladin"/>
                <a:sym typeface="Aladin"/>
              </a:rPr>
              <a:t>Discuss</a:t>
            </a:r>
            <a:endParaRPr sz="2800" dirty="0">
              <a:latin typeface="Aladin"/>
              <a:ea typeface="Aladin"/>
              <a:cs typeface="Aladin"/>
              <a:sym typeface="Aladin"/>
            </a:endParaRPr>
          </a:p>
        </p:txBody>
      </p:sp>
      <p:sp>
        <p:nvSpPr>
          <p:cNvPr id="4284" name="Google Shape;4284;p40"/>
          <p:cNvSpPr txBox="1">
            <a:spLocks noGrp="1"/>
          </p:cNvSpPr>
          <p:nvPr>
            <p:ph type="subTitle" idx="2"/>
          </p:nvPr>
        </p:nvSpPr>
        <p:spPr>
          <a:xfrm>
            <a:off x="1013829" y="2022041"/>
            <a:ext cx="257094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</a:t>
            </a:r>
            <a:r>
              <a:rPr lang="en" sz="1800" dirty="0"/>
              <a:t>he topic of “ mistakes” </a:t>
            </a:r>
            <a:endParaRPr dirty="0"/>
          </a:p>
        </p:txBody>
      </p:sp>
      <p:sp>
        <p:nvSpPr>
          <p:cNvPr id="4285" name="Google Shape;4285;p40"/>
          <p:cNvSpPr txBox="1">
            <a:spLocks noGrp="1"/>
          </p:cNvSpPr>
          <p:nvPr>
            <p:ph type="title" idx="3"/>
          </p:nvPr>
        </p:nvSpPr>
        <p:spPr>
          <a:xfrm>
            <a:off x="3512975" y="1687849"/>
            <a:ext cx="848700" cy="9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286" name="Google Shape;4286;p40"/>
          <p:cNvSpPr txBox="1">
            <a:spLocks noGrp="1"/>
          </p:cNvSpPr>
          <p:nvPr>
            <p:ph type="subTitle" idx="4"/>
          </p:nvPr>
        </p:nvSpPr>
        <p:spPr>
          <a:xfrm>
            <a:off x="1021912" y="2986728"/>
            <a:ext cx="2254800" cy="4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Aladin"/>
                <a:ea typeface="Aladin"/>
                <a:cs typeface="Aladin"/>
                <a:sym typeface="Aladin"/>
              </a:rPr>
              <a:t>Answer </a:t>
            </a:r>
            <a:endParaRPr sz="2800" dirty="0">
              <a:latin typeface="Aladin"/>
              <a:ea typeface="Aladin"/>
              <a:cs typeface="Aladin"/>
              <a:sym typeface="Aladin"/>
            </a:endParaRPr>
          </a:p>
        </p:txBody>
      </p:sp>
      <p:sp>
        <p:nvSpPr>
          <p:cNvPr id="4287" name="Google Shape;4287;p40"/>
          <p:cNvSpPr txBox="1">
            <a:spLocks noGrp="1"/>
          </p:cNvSpPr>
          <p:nvPr>
            <p:ph type="subTitle" idx="5"/>
          </p:nvPr>
        </p:nvSpPr>
        <p:spPr>
          <a:xfrm>
            <a:off x="793020" y="3337093"/>
            <a:ext cx="27021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S</a:t>
            </a:r>
            <a:r>
              <a:rPr lang="en" sz="1800" dirty="0"/>
              <a:t>ome questions correctly</a:t>
            </a:r>
            <a:endParaRPr sz="1800" dirty="0"/>
          </a:p>
        </p:txBody>
      </p:sp>
      <p:sp>
        <p:nvSpPr>
          <p:cNvPr id="4288" name="Google Shape;4288;p40"/>
          <p:cNvSpPr txBox="1">
            <a:spLocks noGrp="1"/>
          </p:cNvSpPr>
          <p:nvPr>
            <p:ph type="title" idx="6"/>
          </p:nvPr>
        </p:nvSpPr>
        <p:spPr>
          <a:xfrm>
            <a:off x="3512975" y="2986724"/>
            <a:ext cx="848700" cy="9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289" name="Google Shape;4289;p40"/>
          <p:cNvSpPr txBox="1">
            <a:spLocks noGrp="1"/>
          </p:cNvSpPr>
          <p:nvPr>
            <p:ph type="subTitle" idx="7"/>
          </p:nvPr>
        </p:nvSpPr>
        <p:spPr>
          <a:xfrm flipH="1">
            <a:off x="5729638" y="1687860"/>
            <a:ext cx="2254800" cy="4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Aladin"/>
                <a:ea typeface="Aladin"/>
                <a:cs typeface="Aladin"/>
                <a:sym typeface="Aladin"/>
              </a:rPr>
              <a:t>Listen</a:t>
            </a:r>
            <a:endParaRPr sz="2000" dirty="0">
              <a:latin typeface="Aladin"/>
              <a:ea typeface="Aladin"/>
              <a:cs typeface="Aladin"/>
              <a:sym typeface="Aladin"/>
            </a:endParaRPr>
          </a:p>
        </p:txBody>
      </p:sp>
      <p:sp>
        <p:nvSpPr>
          <p:cNvPr id="4290" name="Google Shape;4290;p40"/>
          <p:cNvSpPr txBox="1">
            <a:spLocks noGrp="1"/>
          </p:cNvSpPr>
          <p:nvPr>
            <p:ph type="subTitle" idx="8"/>
          </p:nvPr>
        </p:nvSpPr>
        <p:spPr>
          <a:xfrm flipH="1">
            <a:off x="5729648" y="2046317"/>
            <a:ext cx="256468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F</a:t>
            </a:r>
            <a:r>
              <a:rPr lang="en" sz="1800" dirty="0"/>
              <a:t>or specific information </a:t>
            </a:r>
            <a:endParaRPr sz="1800" dirty="0"/>
          </a:p>
        </p:txBody>
      </p:sp>
      <p:sp>
        <p:nvSpPr>
          <p:cNvPr id="4291" name="Google Shape;4291;p40"/>
          <p:cNvSpPr txBox="1">
            <a:spLocks noGrp="1"/>
          </p:cNvSpPr>
          <p:nvPr>
            <p:ph type="title" idx="9"/>
          </p:nvPr>
        </p:nvSpPr>
        <p:spPr>
          <a:xfrm flipH="1">
            <a:off x="4782400" y="1687849"/>
            <a:ext cx="848700" cy="9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292" name="Google Shape;4292;p40"/>
          <p:cNvSpPr txBox="1">
            <a:spLocks noGrp="1"/>
          </p:cNvSpPr>
          <p:nvPr>
            <p:ph type="subTitle" idx="13"/>
          </p:nvPr>
        </p:nvSpPr>
        <p:spPr>
          <a:xfrm flipH="1">
            <a:off x="5729638" y="2986728"/>
            <a:ext cx="2254800" cy="4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Aladin"/>
                <a:ea typeface="Aladin"/>
                <a:cs typeface="Aladin"/>
                <a:sym typeface="Aladin"/>
              </a:rPr>
              <a:t>Match</a:t>
            </a:r>
            <a:endParaRPr sz="2800" dirty="0">
              <a:latin typeface="Aladin"/>
              <a:ea typeface="Aladin"/>
              <a:cs typeface="Aladin"/>
              <a:sym typeface="Aladin"/>
            </a:endParaRPr>
          </a:p>
        </p:txBody>
      </p:sp>
      <p:sp>
        <p:nvSpPr>
          <p:cNvPr id="4293" name="Google Shape;4293;p40"/>
          <p:cNvSpPr txBox="1">
            <a:spLocks noGrp="1"/>
          </p:cNvSpPr>
          <p:nvPr>
            <p:ph type="subTitle" idx="14"/>
          </p:nvPr>
        </p:nvSpPr>
        <p:spPr>
          <a:xfrm flipH="1">
            <a:off x="5729649" y="3385645"/>
            <a:ext cx="282363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</a:t>
            </a:r>
            <a:r>
              <a:rPr lang="en" sz="1800" dirty="0"/>
              <a:t>he words with their meanings correctly</a:t>
            </a:r>
            <a:endParaRPr sz="1800" dirty="0"/>
          </a:p>
        </p:txBody>
      </p:sp>
      <p:sp>
        <p:nvSpPr>
          <p:cNvPr id="4294" name="Google Shape;4294;p40"/>
          <p:cNvSpPr txBox="1">
            <a:spLocks noGrp="1"/>
          </p:cNvSpPr>
          <p:nvPr>
            <p:ph type="title" idx="15"/>
          </p:nvPr>
        </p:nvSpPr>
        <p:spPr>
          <a:xfrm flipH="1">
            <a:off x="4782400" y="2986724"/>
            <a:ext cx="848700" cy="9312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1400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e word mistake written with a pencil on white paper. An eraser from a  pencil is starting to erase the word mistake Stock Photo - Alamy">
            <a:extLst>
              <a:ext uri="{FF2B5EF4-FFF2-40B4-BE49-F238E27FC236}">
                <a16:creationId xmlns:a16="http://schemas.microsoft.com/office/drawing/2014/main" id="{206AFA3F-0DB6-AB44-1EE1-F3FF40F7B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2" b="40795"/>
          <a:stretch/>
        </p:blipFill>
        <p:spPr bwMode="auto">
          <a:xfrm>
            <a:off x="1414264" y="214509"/>
            <a:ext cx="5558874" cy="1483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82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Ministry of Education">
            <a:extLst>
              <a:ext uri="{FF2B5EF4-FFF2-40B4-BE49-F238E27FC236}">
                <a16:creationId xmlns:a16="http://schemas.microsoft.com/office/drawing/2014/main" id="{DDF3DFC4-61BA-0AC7-9222-AD4BD2C0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05" y="2504071"/>
            <a:ext cx="1152716" cy="263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9D5BBA96-6AFF-2261-9331-6CBE7669456C}"/>
              </a:ext>
            </a:extLst>
          </p:cNvPr>
          <p:cNvSpPr/>
          <p:nvPr/>
        </p:nvSpPr>
        <p:spPr>
          <a:xfrm>
            <a:off x="3102146" y="2046915"/>
            <a:ext cx="4011718" cy="1195022"/>
          </a:xfrm>
          <a:prstGeom prst="cloudCallout">
            <a:avLst>
              <a:gd name="adj1" fmla="val -68643"/>
              <a:gd name="adj2" fmla="val 4227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ctor" panose="020B0604020202020204" charset="-78"/>
                <a:cs typeface="Calibri" panose="020F0502020204030204" pitchFamily="34" charset="0"/>
              </a:rPr>
              <a:t>How would you define the word </a:t>
            </a:r>
            <a:r>
              <a:rPr lang="en-US" sz="2400" b="1" u="sng" dirty="0">
                <a:solidFill>
                  <a:schemeClr val="accent2">
                    <a:lumMod val="20000"/>
                    <a:lumOff val="80000"/>
                  </a:schemeClr>
                </a:solidFill>
                <a:latin typeface="Actor" panose="020B0604020202020204" charset="-78"/>
                <a:cs typeface="Calibri" panose="020F0502020204030204" pitchFamily="34" charset="0"/>
              </a:rPr>
              <a:t>mistake</a:t>
            </a:r>
            <a:r>
              <a:rPr lang="en-US" sz="2000" b="1" dirty="0">
                <a:latin typeface="Actor" panose="020B0604020202020204" charset="-78"/>
                <a:cs typeface="Calibri" panose="020F0502020204030204" pitchFamily="34" charset="0"/>
              </a:rPr>
              <a:t>?</a:t>
            </a:r>
            <a:endParaRPr lang="ar-SA" sz="2000" b="1" dirty="0">
              <a:latin typeface="Actor" panose="020B0604020202020204" charset="-78"/>
              <a:cs typeface="Calibri" panose="020F0502020204030204" pitchFamily="34" charset="0"/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E555B146-AB07-2041-260D-8F50C9F923B4}"/>
              </a:ext>
            </a:extLst>
          </p:cNvPr>
          <p:cNvSpPr/>
          <p:nvPr/>
        </p:nvSpPr>
        <p:spPr>
          <a:xfrm>
            <a:off x="2508308" y="3626616"/>
            <a:ext cx="3329811" cy="679731"/>
          </a:xfrm>
          <a:prstGeom prst="wedgeRoundRectCallout">
            <a:avLst>
              <a:gd name="adj1" fmla="val 63352"/>
              <a:gd name="adj2" fmla="val -1277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A mistake is something that </a:t>
            </a:r>
          </a:p>
          <a:p>
            <a:pPr algn="ctr"/>
            <a:r>
              <a:rPr lang="en-US" sz="1600" b="1" dirty="0"/>
              <a:t>you wish you hadn’t done. </a:t>
            </a:r>
            <a:endParaRPr lang="ar-SA" sz="1600" b="1" dirty="0"/>
          </a:p>
        </p:txBody>
      </p:sp>
      <p:pic>
        <p:nvPicPr>
          <p:cNvPr id="1032" name="Picture 8" descr="Cartoon Arabic Boy Illustration On Transparent Background, 50% OFF">
            <a:extLst>
              <a:ext uri="{FF2B5EF4-FFF2-40B4-BE49-F238E27FC236}">
                <a16:creationId xmlns:a16="http://schemas.microsoft.com/office/drawing/2014/main" id="{604E3C64-E0BB-3E44-2738-CACBBAF5A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369" y="3340735"/>
            <a:ext cx="1802765" cy="18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01;p72">
            <a:extLst>
              <a:ext uri="{FF2B5EF4-FFF2-40B4-BE49-F238E27FC236}">
                <a16:creationId xmlns:a16="http://schemas.microsoft.com/office/drawing/2014/main" id="{E12F1795-93F7-18A8-DE41-9A48185D5D67}"/>
              </a:ext>
            </a:extLst>
          </p:cNvPr>
          <p:cNvSpPr/>
          <p:nvPr/>
        </p:nvSpPr>
        <p:spPr>
          <a:xfrm>
            <a:off x="7394626" y="189800"/>
            <a:ext cx="1556427" cy="414877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ladin" panose="020B0604020202020204" charset="0"/>
              </a:rPr>
              <a:t>Warm Up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Aladin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172ED0F-E118-9648-C6BD-C53DDFD83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502">
            <a:off x="4213231" y="662352"/>
            <a:ext cx="3513079" cy="3513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Ministry of Education">
            <a:extLst>
              <a:ext uri="{FF2B5EF4-FFF2-40B4-BE49-F238E27FC236}">
                <a16:creationId xmlns:a16="http://schemas.microsoft.com/office/drawing/2014/main" id="{561DFCE6-6312-9C7B-4F9A-720109403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96" y="2560715"/>
            <a:ext cx="1152716" cy="263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BDB2684A-BEE3-2A2D-192C-CD7319AAE670}"/>
              </a:ext>
            </a:extLst>
          </p:cNvPr>
          <p:cNvSpPr/>
          <p:nvPr/>
        </p:nvSpPr>
        <p:spPr>
          <a:xfrm>
            <a:off x="962953" y="1107261"/>
            <a:ext cx="2872672" cy="1304166"/>
          </a:xfrm>
          <a:prstGeom prst="cloudCallout">
            <a:avLst>
              <a:gd name="adj1" fmla="val -33600"/>
              <a:gd name="adj2" fmla="val 6528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ctor" panose="020B0604020202020204" charset="-78"/>
                <a:cs typeface="Calibri" panose="020F0502020204030204" pitchFamily="34" charset="0"/>
              </a:rPr>
              <a:t>What does this quote mean?</a:t>
            </a:r>
            <a:endParaRPr lang="ar-SA" sz="2000" b="1" dirty="0">
              <a:latin typeface="Actor" panose="020B0604020202020204" charset="-78"/>
              <a:cs typeface="Calibri" panose="020F0502020204030204" pitchFamily="34" charset="0"/>
            </a:endParaRPr>
          </a:p>
        </p:txBody>
      </p:sp>
      <p:sp>
        <p:nvSpPr>
          <p:cNvPr id="8" name="Google Shape;801;p72">
            <a:extLst>
              <a:ext uri="{FF2B5EF4-FFF2-40B4-BE49-F238E27FC236}">
                <a16:creationId xmlns:a16="http://schemas.microsoft.com/office/drawing/2014/main" id="{BCA1A654-EB36-0D32-838D-ED0F10767E0B}"/>
              </a:ext>
            </a:extLst>
          </p:cNvPr>
          <p:cNvSpPr/>
          <p:nvPr/>
        </p:nvSpPr>
        <p:spPr>
          <a:xfrm>
            <a:off x="1379720" y="238517"/>
            <a:ext cx="2196960" cy="502001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ladin" panose="020B0604020202020204" charset="0"/>
              </a:rPr>
              <a:t>Read &amp; Discuss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Aladin" panose="020B060402020202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7" name="Google Shape;4437;p47"/>
          <p:cNvGrpSpPr/>
          <p:nvPr/>
        </p:nvGrpSpPr>
        <p:grpSpPr>
          <a:xfrm rot="1169148">
            <a:off x="3957921" y="4240643"/>
            <a:ext cx="1494446" cy="1796844"/>
            <a:chOff x="7039500" y="1709150"/>
            <a:chExt cx="1494325" cy="1796700"/>
          </a:xfrm>
        </p:grpSpPr>
        <p:sp>
          <p:nvSpPr>
            <p:cNvPr id="4438" name="Google Shape;4438;p47"/>
            <p:cNvSpPr/>
            <p:nvPr/>
          </p:nvSpPr>
          <p:spPr>
            <a:xfrm>
              <a:off x="7076496" y="1718119"/>
              <a:ext cx="519623" cy="373481"/>
            </a:xfrm>
            <a:custGeom>
              <a:avLst/>
              <a:gdLst/>
              <a:ahLst/>
              <a:cxnLst/>
              <a:rect l="l" t="t" r="r" b="b"/>
              <a:pathLst>
                <a:path w="6489" h="4664" extrusionOk="0">
                  <a:moveTo>
                    <a:pt x="6489" y="283"/>
                  </a:moveTo>
                  <a:cubicBezTo>
                    <a:pt x="6228" y="97"/>
                    <a:pt x="5848" y="0"/>
                    <a:pt x="2951" y="1982"/>
                  </a:cubicBezTo>
                  <a:cubicBezTo>
                    <a:pt x="53" y="3963"/>
                    <a:pt x="1" y="4358"/>
                    <a:pt x="83" y="4663"/>
                  </a:cubicBezTo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47"/>
            <p:cNvSpPr/>
            <p:nvPr/>
          </p:nvSpPr>
          <p:spPr>
            <a:xfrm>
              <a:off x="8076182" y="3155030"/>
              <a:ext cx="457643" cy="345454"/>
            </a:xfrm>
            <a:custGeom>
              <a:avLst/>
              <a:gdLst/>
              <a:ahLst/>
              <a:cxnLst/>
              <a:rect l="l" t="t" r="r" b="b"/>
              <a:pathLst>
                <a:path w="5715" h="4314" extrusionOk="0">
                  <a:moveTo>
                    <a:pt x="5193" y="0"/>
                  </a:moveTo>
                  <a:cubicBezTo>
                    <a:pt x="5714" y="768"/>
                    <a:pt x="4724" y="1818"/>
                    <a:pt x="3293" y="2801"/>
                  </a:cubicBezTo>
                  <a:cubicBezTo>
                    <a:pt x="1856" y="3777"/>
                    <a:pt x="522" y="4313"/>
                    <a:pt x="1" y="3554"/>
                  </a:cubicBezTo>
                  <a:cubicBezTo>
                    <a:pt x="224" y="3889"/>
                    <a:pt x="1573" y="3360"/>
                    <a:pt x="3003" y="2377"/>
                  </a:cubicBezTo>
                  <a:cubicBezTo>
                    <a:pt x="4440" y="1401"/>
                    <a:pt x="5416" y="336"/>
                    <a:pt x="519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47"/>
            <p:cNvSpPr/>
            <p:nvPr/>
          </p:nvSpPr>
          <p:spPr>
            <a:xfrm>
              <a:off x="7039500" y="1709150"/>
              <a:ext cx="633013" cy="462367"/>
            </a:xfrm>
            <a:custGeom>
              <a:avLst/>
              <a:gdLst/>
              <a:ahLst/>
              <a:cxnLst/>
              <a:rect l="l" t="t" r="r" b="b"/>
              <a:pathLst>
                <a:path w="7905" h="5774" extrusionOk="0">
                  <a:moveTo>
                    <a:pt x="3576" y="2340"/>
                  </a:moveTo>
                  <a:cubicBezTo>
                    <a:pt x="1528" y="3740"/>
                    <a:pt x="1" y="5073"/>
                    <a:pt x="165" y="5312"/>
                  </a:cubicBezTo>
                  <a:lnTo>
                    <a:pt x="314" y="5535"/>
                  </a:lnTo>
                  <a:cubicBezTo>
                    <a:pt x="478" y="5773"/>
                    <a:pt x="2273" y="4827"/>
                    <a:pt x="4321" y="3427"/>
                  </a:cubicBezTo>
                  <a:cubicBezTo>
                    <a:pt x="6377" y="2027"/>
                    <a:pt x="7904" y="693"/>
                    <a:pt x="7740" y="455"/>
                  </a:cubicBezTo>
                  <a:lnTo>
                    <a:pt x="7591" y="239"/>
                  </a:lnTo>
                  <a:cubicBezTo>
                    <a:pt x="7427" y="1"/>
                    <a:pt x="5632" y="939"/>
                    <a:pt x="3576" y="234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47"/>
            <p:cNvSpPr/>
            <p:nvPr/>
          </p:nvSpPr>
          <p:spPr>
            <a:xfrm>
              <a:off x="7039500" y="1709150"/>
              <a:ext cx="619880" cy="443870"/>
            </a:xfrm>
            <a:custGeom>
              <a:avLst/>
              <a:gdLst/>
              <a:ahLst/>
              <a:cxnLst/>
              <a:rect l="l" t="t" r="r" b="b"/>
              <a:pathLst>
                <a:path w="7741" h="5543" extrusionOk="0">
                  <a:moveTo>
                    <a:pt x="3562" y="2310"/>
                  </a:moveTo>
                  <a:cubicBezTo>
                    <a:pt x="1506" y="3710"/>
                    <a:pt x="1" y="5073"/>
                    <a:pt x="165" y="5312"/>
                  </a:cubicBezTo>
                  <a:lnTo>
                    <a:pt x="314" y="5535"/>
                  </a:lnTo>
                  <a:cubicBezTo>
                    <a:pt x="314" y="5535"/>
                    <a:pt x="321" y="5535"/>
                    <a:pt x="321" y="5543"/>
                  </a:cubicBezTo>
                  <a:cubicBezTo>
                    <a:pt x="195" y="5282"/>
                    <a:pt x="1714" y="3963"/>
                    <a:pt x="3740" y="2578"/>
                  </a:cubicBezTo>
                  <a:cubicBezTo>
                    <a:pt x="5766" y="1185"/>
                    <a:pt x="7547" y="254"/>
                    <a:pt x="7740" y="463"/>
                  </a:cubicBezTo>
                  <a:cubicBezTo>
                    <a:pt x="7740" y="463"/>
                    <a:pt x="7740" y="463"/>
                    <a:pt x="7740" y="455"/>
                  </a:cubicBezTo>
                  <a:lnTo>
                    <a:pt x="7591" y="239"/>
                  </a:lnTo>
                  <a:cubicBezTo>
                    <a:pt x="7427" y="1"/>
                    <a:pt x="5610" y="909"/>
                    <a:pt x="3562" y="231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47"/>
            <p:cNvSpPr/>
            <p:nvPr/>
          </p:nvSpPr>
          <p:spPr>
            <a:xfrm>
              <a:off x="7095634" y="1770569"/>
              <a:ext cx="1414329" cy="1695881"/>
            </a:xfrm>
            <a:custGeom>
              <a:avLst/>
              <a:gdLst/>
              <a:ahLst/>
              <a:cxnLst/>
              <a:rect l="l" t="t" r="r" b="b"/>
              <a:pathLst>
                <a:path w="17662" h="21178" extrusionOk="0">
                  <a:moveTo>
                    <a:pt x="13348" y="6861"/>
                  </a:moveTo>
                  <a:cubicBezTo>
                    <a:pt x="10637" y="2891"/>
                    <a:pt x="6779" y="1"/>
                    <a:pt x="6779" y="1"/>
                  </a:cubicBezTo>
                  <a:lnTo>
                    <a:pt x="3389" y="2317"/>
                  </a:lnTo>
                  <a:lnTo>
                    <a:pt x="0" y="4641"/>
                  </a:lnTo>
                  <a:cubicBezTo>
                    <a:pt x="0" y="4641"/>
                    <a:pt x="1289" y="9275"/>
                    <a:pt x="4008" y="13252"/>
                  </a:cubicBezTo>
                  <a:cubicBezTo>
                    <a:pt x="6995" y="17625"/>
                    <a:pt x="12239" y="20843"/>
                    <a:pt x="12246" y="20843"/>
                  </a:cubicBezTo>
                  <a:lnTo>
                    <a:pt x="12246" y="20843"/>
                  </a:lnTo>
                  <a:cubicBezTo>
                    <a:pt x="12469" y="21178"/>
                    <a:pt x="13818" y="20649"/>
                    <a:pt x="15248" y="19666"/>
                  </a:cubicBezTo>
                  <a:cubicBezTo>
                    <a:pt x="16685" y="18690"/>
                    <a:pt x="17661" y="17625"/>
                    <a:pt x="17438" y="17289"/>
                  </a:cubicBezTo>
                  <a:lnTo>
                    <a:pt x="17438" y="17289"/>
                  </a:lnTo>
                  <a:cubicBezTo>
                    <a:pt x="17438" y="17289"/>
                    <a:pt x="16343" y="11234"/>
                    <a:pt x="13348" y="686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47"/>
            <p:cNvSpPr/>
            <p:nvPr/>
          </p:nvSpPr>
          <p:spPr>
            <a:xfrm>
              <a:off x="7722480" y="1779538"/>
              <a:ext cx="743920" cy="1108353"/>
            </a:xfrm>
            <a:custGeom>
              <a:avLst/>
              <a:gdLst/>
              <a:ahLst/>
              <a:cxnLst/>
              <a:rect l="l" t="t" r="r" b="b"/>
              <a:pathLst>
                <a:path w="9290" h="13841" fill="none" extrusionOk="0">
                  <a:moveTo>
                    <a:pt x="9289" y="13840"/>
                  </a:moveTo>
                  <a:cubicBezTo>
                    <a:pt x="8589" y="11606"/>
                    <a:pt x="7479" y="8775"/>
                    <a:pt x="5863" y="6407"/>
                  </a:cubicBezTo>
                  <a:cubicBezTo>
                    <a:pt x="3926" y="3576"/>
                    <a:pt x="1461" y="1259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47"/>
            <p:cNvSpPr/>
            <p:nvPr/>
          </p:nvSpPr>
          <p:spPr>
            <a:xfrm>
              <a:off x="7902014" y="3370359"/>
              <a:ext cx="193387" cy="135491"/>
            </a:xfrm>
            <a:custGeom>
              <a:avLst/>
              <a:gdLst/>
              <a:ahLst/>
              <a:cxnLst/>
              <a:rect l="l" t="t" r="r" b="b"/>
              <a:pathLst>
                <a:path w="2415" h="1692" fill="none" extrusionOk="0">
                  <a:moveTo>
                    <a:pt x="1" y="0"/>
                  </a:moveTo>
                  <a:cubicBezTo>
                    <a:pt x="1409" y="1066"/>
                    <a:pt x="2414" y="1684"/>
                    <a:pt x="2414" y="1691"/>
                  </a:cubicBezTo>
                  <a:lnTo>
                    <a:pt x="2414" y="169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47"/>
            <p:cNvSpPr/>
            <p:nvPr/>
          </p:nvSpPr>
          <p:spPr>
            <a:xfrm>
              <a:off x="7204780" y="2539474"/>
              <a:ext cx="520824" cy="686584"/>
            </a:xfrm>
            <a:custGeom>
              <a:avLst/>
              <a:gdLst/>
              <a:ahLst/>
              <a:cxnLst/>
              <a:rect l="l" t="t" r="r" b="b"/>
              <a:pathLst>
                <a:path w="6504" h="8574" fill="none" extrusionOk="0">
                  <a:moveTo>
                    <a:pt x="0" y="0"/>
                  </a:moveTo>
                  <a:cubicBezTo>
                    <a:pt x="604" y="1244"/>
                    <a:pt x="1334" y="2570"/>
                    <a:pt x="2198" y="3836"/>
                  </a:cubicBezTo>
                  <a:cubicBezTo>
                    <a:pt x="3427" y="5639"/>
                    <a:pt x="5013" y="7255"/>
                    <a:pt x="6503" y="8574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47"/>
            <p:cNvSpPr/>
            <p:nvPr/>
          </p:nvSpPr>
          <p:spPr>
            <a:xfrm>
              <a:off x="7084263" y="1753913"/>
              <a:ext cx="567349" cy="406874"/>
            </a:xfrm>
            <a:custGeom>
              <a:avLst/>
              <a:gdLst/>
              <a:ahLst/>
              <a:cxnLst/>
              <a:rect l="l" t="t" r="r" b="b"/>
              <a:pathLst>
                <a:path w="7085" h="5081" extrusionOk="0">
                  <a:moveTo>
                    <a:pt x="6935" y="224"/>
                  </a:moveTo>
                  <a:cubicBezTo>
                    <a:pt x="7084" y="440"/>
                    <a:pt x="5684" y="1661"/>
                    <a:pt x="3814" y="2935"/>
                  </a:cubicBezTo>
                  <a:cubicBezTo>
                    <a:pt x="1937" y="4216"/>
                    <a:pt x="299" y="5080"/>
                    <a:pt x="150" y="4857"/>
                  </a:cubicBezTo>
                  <a:cubicBezTo>
                    <a:pt x="1" y="4641"/>
                    <a:pt x="1394" y="3427"/>
                    <a:pt x="3271" y="2146"/>
                  </a:cubicBezTo>
                  <a:cubicBezTo>
                    <a:pt x="5140" y="864"/>
                    <a:pt x="6779" y="0"/>
                    <a:pt x="6935" y="22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47"/>
            <p:cNvSpPr/>
            <p:nvPr/>
          </p:nvSpPr>
          <p:spPr>
            <a:xfrm>
              <a:off x="7137995" y="2050921"/>
              <a:ext cx="118114" cy="255367"/>
            </a:xfrm>
            <a:custGeom>
              <a:avLst/>
              <a:gdLst/>
              <a:ahLst/>
              <a:cxnLst/>
              <a:rect l="l" t="t" r="r" b="b"/>
              <a:pathLst>
                <a:path w="1475" h="3189" fill="none" extrusionOk="0">
                  <a:moveTo>
                    <a:pt x="0" y="1"/>
                  </a:moveTo>
                  <a:lnTo>
                    <a:pt x="1475" y="3189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47"/>
            <p:cNvSpPr/>
            <p:nvPr/>
          </p:nvSpPr>
          <p:spPr>
            <a:xfrm>
              <a:off x="7222077" y="2283546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864" y="254"/>
                  </a:moveTo>
                  <a:cubicBezTo>
                    <a:pt x="998" y="455"/>
                    <a:pt x="946" y="731"/>
                    <a:pt x="753" y="865"/>
                  </a:cubicBezTo>
                  <a:cubicBezTo>
                    <a:pt x="552" y="999"/>
                    <a:pt x="276" y="947"/>
                    <a:pt x="142" y="753"/>
                  </a:cubicBezTo>
                  <a:cubicBezTo>
                    <a:pt x="0" y="552"/>
                    <a:pt x="52" y="276"/>
                    <a:pt x="254" y="142"/>
                  </a:cubicBezTo>
                  <a:cubicBezTo>
                    <a:pt x="455" y="1"/>
                    <a:pt x="730" y="53"/>
                    <a:pt x="864" y="25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47"/>
            <p:cNvSpPr/>
            <p:nvPr/>
          </p:nvSpPr>
          <p:spPr>
            <a:xfrm>
              <a:off x="7538222" y="1777136"/>
              <a:ext cx="195069" cy="202916"/>
            </a:xfrm>
            <a:custGeom>
              <a:avLst/>
              <a:gdLst/>
              <a:ahLst/>
              <a:cxnLst/>
              <a:rect l="l" t="t" r="r" b="b"/>
              <a:pathLst>
                <a:path w="2436" h="2534" fill="none" extrusionOk="0">
                  <a:moveTo>
                    <a:pt x="0" y="1"/>
                  </a:moveTo>
                  <a:lnTo>
                    <a:pt x="2436" y="2533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47"/>
            <p:cNvSpPr/>
            <p:nvPr/>
          </p:nvSpPr>
          <p:spPr>
            <a:xfrm>
              <a:off x="7707586" y="1951945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135" y="745"/>
                  </a:moveTo>
                  <a:cubicBezTo>
                    <a:pt x="269" y="946"/>
                    <a:pt x="544" y="998"/>
                    <a:pt x="746" y="864"/>
                  </a:cubicBezTo>
                  <a:cubicBezTo>
                    <a:pt x="947" y="723"/>
                    <a:pt x="999" y="455"/>
                    <a:pt x="857" y="254"/>
                  </a:cubicBezTo>
                  <a:cubicBezTo>
                    <a:pt x="723" y="52"/>
                    <a:pt x="448" y="0"/>
                    <a:pt x="246" y="142"/>
                  </a:cubicBezTo>
                  <a:cubicBezTo>
                    <a:pt x="53" y="276"/>
                    <a:pt x="1" y="552"/>
                    <a:pt x="135" y="74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47"/>
            <p:cNvSpPr/>
            <p:nvPr/>
          </p:nvSpPr>
          <p:spPr>
            <a:xfrm>
              <a:off x="7332423" y="1905420"/>
              <a:ext cx="199313" cy="291722"/>
            </a:xfrm>
            <a:custGeom>
              <a:avLst/>
              <a:gdLst/>
              <a:ahLst/>
              <a:cxnLst/>
              <a:rect l="l" t="t" r="r" b="b"/>
              <a:pathLst>
                <a:path w="2489" h="3643" fill="none" extrusionOk="0">
                  <a:moveTo>
                    <a:pt x="0" y="0"/>
                  </a:moveTo>
                  <a:lnTo>
                    <a:pt x="2488" y="3643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47"/>
            <p:cNvSpPr/>
            <p:nvPr/>
          </p:nvSpPr>
          <p:spPr>
            <a:xfrm>
              <a:off x="7491697" y="2157104"/>
              <a:ext cx="79997" cy="79997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864" y="254"/>
                  </a:moveTo>
                  <a:cubicBezTo>
                    <a:pt x="998" y="455"/>
                    <a:pt x="946" y="723"/>
                    <a:pt x="745" y="865"/>
                  </a:cubicBezTo>
                  <a:cubicBezTo>
                    <a:pt x="544" y="999"/>
                    <a:pt x="276" y="947"/>
                    <a:pt x="134" y="746"/>
                  </a:cubicBezTo>
                  <a:cubicBezTo>
                    <a:pt x="0" y="544"/>
                    <a:pt x="52" y="276"/>
                    <a:pt x="253" y="135"/>
                  </a:cubicBezTo>
                  <a:cubicBezTo>
                    <a:pt x="455" y="1"/>
                    <a:pt x="723" y="53"/>
                    <a:pt x="864" y="25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801;p72">
            <a:extLst>
              <a:ext uri="{FF2B5EF4-FFF2-40B4-BE49-F238E27FC236}">
                <a16:creationId xmlns:a16="http://schemas.microsoft.com/office/drawing/2014/main" id="{02AA8EDD-8D03-2DA2-56BE-55D3663D20A7}"/>
              </a:ext>
            </a:extLst>
          </p:cNvPr>
          <p:cNvSpPr/>
          <p:nvPr/>
        </p:nvSpPr>
        <p:spPr>
          <a:xfrm>
            <a:off x="983210" y="109046"/>
            <a:ext cx="3386490" cy="594961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ladin" panose="020B0604020202020204" charset="0"/>
              </a:rPr>
              <a:t>   Brainstorming</a:t>
            </a:r>
            <a:endParaRPr sz="2800" dirty="0">
              <a:solidFill>
                <a:schemeClr val="tx1">
                  <a:lumMod val="75000"/>
                  <a:lumOff val="25000"/>
                </a:schemeClr>
              </a:solidFill>
              <a:latin typeface="Aladin" panose="020B0604020202020204" charset="0"/>
            </a:endParaRPr>
          </a:p>
        </p:txBody>
      </p:sp>
      <p:pic>
        <p:nvPicPr>
          <p:cNvPr id="5" name="Picture 2" descr="Ministry of Education">
            <a:extLst>
              <a:ext uri="{FF2B5EF4-FFF2-40B4-BE49-F238E27FC236}">
                <a16:creationId xmlns:a16="http://schemas.microsoft.com/office/drawing/2014/main" id="{73A95617-5031-C029-91EA-C7733E32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6" y="1981183"/>
            <a:ext cx="1267988" cy="290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C6E3CDE5-BA8E-C57E-DBA0-0404BD18C0AE}"/>
              </a:ext>
            </a:extLst>
          </p:cNvPr>
          <p:cNvSpPr/>
          <p:nvPr/>
        </p:nvSpPr>
        <p:spPr>
          <a:xfrm>
            <a:off x="2031101" y="1236734"/>
            <a:ext cx="4709564" cy="1522650"/>
          </a:xfrm>
          <a:prstGeom prst="cloudCallout">
            <a:avLst>
              <a:gd name="adj1" fmla="val -62981"/>
              <a:gd name="adj2" fmla="val 56879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ctor" panose="020B0604020202020204" charset="-78"/>
                <a:cs typeface="Calibri" panose="020F0502020204030204" pitchFamily="34" charset="0"/>
              </a:rPr>
              <a:t>Give examples of things that people often </a:t>
            </a:r>
          </a:p>
          <a:p>
            <a:pPr algn="ctr"/>
            <a:r>
              <a:rPr lang="en-US" sz="2000" b="1" dirty="0">
                <a:latin typeface="Actor" panose="020B0604020202020204" charset="-78"/>
                <a:cs typeface="Calibri" panose="020F0502020204030204" pitchFamily="34" charset="0"/>
              </a:rPr>
              <a:t>regret not doing or trying?</a:t>
            </a:r>
            <a:endParaRPr lang="ar-SA" sz="2000" b="1" dirty="0">
              <a:latin typeface="Actor" panose="020B0604020202020204" charset="-78"/>
              <a:cs typeface="Calibri" panose="020F0502020204030204" pitchFamily="34" charset="0"/>
            </a:endParaRPr>
          </a:p>
        </p:txBody>
      </p:sp>
      <p:pic>
        <p:nvPicPr>
          <p:cNvPr id="7" name="Picture 4" descr="Tools for School Sticker Book GIFs on GIPHY - Be Animated">
            <a:extLst>
              <a:ext uri="{FF2B5EF4-FFF2-40B4-BE49-F238E27FC236}">
                <a16:creationId xmlns:a16="http://schemas.microsoft.com/office/drawing/2014/main" id="{35FE0D1A-6554-889A-D5E8-BB4C4B99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62" y="72896"/>
            <a:ext cx="1166615" cy="116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41BB2E8-F297-AD64-82C3-1A9E5A0F43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78"/>
          <a:stretch/>
        </p:blipFill>
        <p:spPr>
          <a:xfrm>
            <a:off x="7169818" y="1873704"/>
            <a:ext cx="1391277" cy="1382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Bang Head Post Sylvester Why Regret GIF | GIFDB.com">
            <a:extLst>
              <a:ext uri="{FF2B5EF4-FFF2-40B4-BE49-F238E27FC236}">
                <a16:creationId xmlns:a16="http://schemas.microsoft.com/office/drawing/2014/main" id="{1641F35B-B42F-0F1C-9A56-E8C5A23FD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27" y="113683"/>
            <a:ext cx="1517481" cy="151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5051;p72">
            <a:extLst>
              <a:ext uri="{FF2B5EF4-FFF2-40B4-BE49-F238E27FC236}">
                <a16:creationId xmlns:a16="http://schemas.microsoft.com/office/drawing/2014/main" id="{4F4FEA1A-0DC8-373F-9481-C9D5777C57A7}"/>
              </a:ext>
            </a:extLst>
          </p:cNvPr>
          <p:cNvSpPr txBox="1">
            <a:spLocks/>
          </p:cNvSpPr>
          <p:nvPr/>
        </p:nvSpPr>
        <p:spPr>
          <a:xfrm>
            <a:off x="6295604" y="525982"/>
            <a:ext cx="987228" cy="44506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ladin" panose="020B0604020202020204" charset="0"/>
            </a:endParaRPr>
          </a:p>
          <a:p>
            <a:pPr algn="ctr"/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ladin" panose="020B0604020202020204" charset="0"/>
              </a:rPr>
              <a:t>regret</a:t>
            </a:r>
            <a:endParaRPr lang="en-US" sz="1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ladin" panose="020B060402020202020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E770820-BE0C-4468-154F-5E086D06E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9189" y="2935230"/>
            <a:ext cx="1518888" cy="1231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C9D535-F4AE-4459-FBD3-D47983ACFD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3078" y="3476505"/>
            <a:ext cx="1931338" cy="1103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D20E999-6F58-9469-181C-864D991D7B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504"/>
          <a:stretch/>
        </p:blipFill>
        <p:spPr>
          <a:xfrm>
            <a:off x="2509318" y="2862925"/>
            <a:ext cx="1422625" cy="1565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B69AD6B-C118-4342-92FF-BE36B59E61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8" t="34139" r="67610" b="24799"/>
          <a:stretch/>
        </p:blipFill>
        <p:spPr>
          <a:xfrm>
            <a:off x="190768" y="1679867"/>
            <a:ext cx="1811403" cy="2555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B13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042FE69-B85C-BC67-E4C2-0126E4E944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575" t="27218" r="6903" b="29203"/>
          <a:stretch/>
        </p:blipFill>
        <p:spPr>
          <a:xfrm>
            <a:off x="2857300" y="2137510"/>
            <a:ext cx="1762445" cy="2465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0B9F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620A26A-576F-ED9B-CC5C-FE3B73C2C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0636" y="1605548"/>
            <a:ext cx="1828789" cy="2651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E752D2A-D275-7C1E-CDAD-02F71F73B3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328" t="25320" r="4063" b="6836"/>
          <a:stretch/>
        </p:blipFill>
        <p:spPr>
          <a:xfrm>
            <a:off x="7053211" y="1770539"/>
            <a:ext cx="1859736" cy="2884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All Photo Png Clipart - Clipart Pe Teacher Png Transparent Png - Full Size  Clipart (#3685695) - PinClipart">
            <a:extLst>
              <a:ext uri="{FF2B5EF4-FFF2-40B4-BE49-F238E27FC236}">
                <a16:creationId xmlns:a16="http://schemas.microsoft.com/office/drawing/2014/main" id="{5AB34433-A15C-5431-A60F-566B8FBE8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182" y="0"/>
            <a:ext cx="1166160" cy="14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5E96E3C5-8445-58E8-3C43-E7CB6EAB3F0E}"/>
              </a:ext>
            </a:extLst>
          </p:cNvPr>
          <p:cNvSpPr/>
          <p:nvPr/>
        </p:nvSpPr>
        <p:spPr>
          <a:xfrm>
            <a:off x="3042607" y="144308"/>
            <a:ext cx="4013648" cy="1134234"/>
          </a:xfrm>
          <a:prstGeom prst="cloudCallout">
            <a:avLst>
              <a:gd name="adj1" fmla="val -64304"/>
              <a:gd name="adj2" fmla="val -323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Actor" panose="020B0604020202020204" charset="-78"/>
                <a:cs typeface="Calibri" panose="020F0502020204030204" pitchFamily="34" charset="0"/>
              </a:rPr>
              <a:t>What does each picture show?</a:t>
            </a:r>
            <a:endParaRPr lang="ar-SA" sz="2400" b="1" dirty="0">
              <a:latin typeface="Actor" panose="020B0604020202020204" charset="-78"/>
              <a:cs typeface="Calibri" panose="020F0502020204030204" pitchFamily="34" charset="0"/>
            </a:endParaRPr>
          </a:p>
        </p:txBody>
      </p:sp>
      <p:sp>
        <p:nvSpPr>
          <p:cNvPr id="14" name="Google Shape;5051;p72">
            <a:extLst>
              <a:ext uri="{FF2B5EF4-FFF2-40B4-BE49-F238E27FC236}">
                <a16:creationId xmlns:a16="http://schemas.microsoft.com/office/drawing/2014/main" id="{E41731FE-F529-5AFA-E3B1-5F5925D0F059}"/>
              </a:ext>
            </a:extLst>
          </p:cNvPr>
          <p:cNvSpPr txBox="1">
            <a:spLocks/>
          </p:cNvSpPr>
          <p:nvPr/>
        </p:nvSpPr>
        <p:spPr>
          <a:xfrm>
            <a:off x="1404287" y="1816753"/>
            <a:ext cx="1306545" cy="484500"/>
          </a:xfrm>
          <a:prstGeom prst="rect">
            <a:avLst/>
          </a:prstGeom>
          <a:solidFill>
            <a:srgbClr val="FFA829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ladin" panose="020B0604020202020204" charset="0"/>
              </a:rPr>
              <a:t>Telephone</a:t>
            </a:r>
            <a:endParaRPr lang="en-US" sz="1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ladin" panose="020B0604020202020204" charset="0"/>
            </a:endParaRPr>
          </a:p>
        </p:txBody>
      </p:sp>
      <p:sp>
        <p:nvSpPr>
          <p:cNvPr id="15" name="Google Shape;5051;p72">
            <a:extLst>
              <a:ext uri="{FF2B5EF4-FFF2-40B4-BE49-F238E27FC236}">
                <a16:creationId xmlns:a16="http://schemas.microsoft.com/office/drawing/2014/main" id="{CDEF808D-95E1-C139-D220-00F06A53E307}"/>
              </a:ext>
            </a:extLst>
          </p:cNvPr>
          <p:cNvSpPr txBox="1">
            <a:spLocks/>
          </p:cNvSpPr>
          <p:nvPr/>
        </p:nvSpPr>
        <p:spPr>
          <a:xfrm>
            <a:off x="2349706" y="2907829"/>
            <a:ext cx="1162237" cy="4845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ladin" panose="020B0604020202020204" charset="0"/>
              </a:rPr>
              <a:t>icebergs</a:t>
            </a:r>
            <a:endParaRPr lang="en-US" sz="1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ladin" panose="020B0604020202020204" charset="0"/>
            </a:endParaRPr>
          </a:p>
        </p:txBody>
      </p:sp>
      <p:sp>
        <p:nvSpPr>
          <p:cNvPr id="16" name="Google Shape;5051;p72">
            <a:extLst>
              <a:ext uri="{FF2B5EF4-FFF2-40B4-BE49-F238E27FC236}">
                <a16:creationId xmlns:a16="http://schemas.microsoft.com/office/drawing/2014/main" id="{3952B097-6889-CC24-8908-2EF662351D6C}"/>
              </a:ext>
            </a:extLst>
          </p:cNvPr>
          <p:cNvSpPr txBox="1">
            <a:spLocks/>
          </p:cNvSpPr>
          <p:nvPr/>
        </p:nvSpPr>
        <p:spPr>
          <a:xfrm>
            <a:off x="5196755" y="4055549"/>
            <a:ext cx="1284966" cy="484500"/>
          </a:xfrm>
          <a:prstGeom prst="rect">
            <a:avLst/>
          </a:prstGeom>
          <a:solidFill>
            <a:srgbClr val="FF71B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ladin" panose="020B0604020202020204" charset="0"/>
              </a:rPr>
              <a:t>Alaska</a:t>
            </a:r>
            <a:endParaRPr lang="en-US" sz="1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ladin" panose="020B0604020202020204" charset="0"/>
            </a:endParaRPr>
          </a:p>
        </p:txBody>
      </p:sp>
      <p:sp>
        <p:nvSpPr>
          <p:cNvPr id="17" name="Google Shape;5051;p72">
            <a:extLst>
              <a:ext uri="{FF2B5EF4-FFF2-40B4-BE49-F238E27FC236}">
                <a16:creationId xmlns:a16="http://schemas.microsoft.com/office/drawing/2014/main" id="{35B4E54A-098C-1AEB-6699-B3EDFAE0AA34}"/>
              </a:ext>
            </a:extLst>
          </p:cNvPr>
          <p:cNvSpPr txBox="1">
            <a:spLocks/>
          </p:cNvSpPr>
          <p:nvPr/>
        </p:nvSpPr>
        <p:spPr>
          <a:xfrm>
            <a:off x="7202230" y="1270449"/>
            <a:ext cx="1359144" cy="54123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ladin" panose="020B0604020202020204" charset="0"/>
              </a:rPr>
              <a:t>Coca-Cola</a:t>
            </a:r>
            <a:endParaRPr lang="en-US" sz="1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ladin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4" name="Google Shape;4614;p52"/>
          <p:cNvSpPr txBox="1">
            <a:spLocks noGrp="1"/>
          </p:cNvSpPr>
          <p:nvPr>
            <p:ph type="title"/>
          </p:nvPr>
        </p:nvSpPr>
        <p:spPr>
          <a:xfrm>
            <a:off x="857409" y="856260"/>
            <a:ext cx="3654300" cy="15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/>
              <a:t>Open</a:t>
            </a:r>
            <a:br>
              <a:rPr lang="en" dirty="0"/>
            </a:br>
            <a:endParaRPr dirty="0">
              <a:solidFill>
                <a:schemeClr val="lt1"/>
              </a:solidFill>
            </a:endParaRPr>
          </a:p>
        </p:txBody>
      </p:sp>
      <p:sp>
        <p:nvSpPr>
          <p:cNvPr id="4615" name="Google Shape;4615;p52"/>
          <p:cNvSpPr txBox="1">
            <a:spLocks noGrp="1"/>
          </p:cNvSpPr>
          <p:nvPr>
            <p:ph type="subTitle" idx="1"/>
          </p:nvPr>
        </p:nvSpPr>
        <p:spPr>
          <a:xfrm>
            <a:off x="687476" y="2803209"/>
            <a:ext cx="3654300" cy="8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Your student’s book p. </a:t>
            </a:r>
            <a:r>
              <a:rPr lang="en-US" sz="2000" b="1" dirty="0">
                <a:solidFill>
                  <a:schemeClr val="bg2">
                    <a:lumMod val="90000"/>
                  </a:schemeClr>
                </a:solidFill>
              </a:rPr>
              <a:t>( 96-97)</a:t>
            </a:r>
          </a:p>
        </p:txBody>
      </p:sp>
      <p:pic>
        <p:nvPicPr>
          <p:cNvPr id="4" name="صورة 3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541CB12F-D613-1F15-DC21-57E1521B9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02" y="606891"/>
            <a:ext cx="3543800" cy="407924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2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50F4C11-B74E-AA33-63B6-B96860578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5"/>
                    </a14:imgEffect>
                  </a14:imgLayer>
                </a14:imgProps>
              </a:ext>
            </a:extLst>
          </a:blip>
          <a:srcRect l="34867" t="16047" r="33717" b="12527"/>
          <a:stretch/>
        </p:blipFill>
        <p:spPr>
          <a:xfrm>
            <a:off x="778839" y="131202"/>
            <a:ext cx="3823527" cy="4889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2A79AEC-C947-4452-F662-AFA828FF54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17"/>
                    </a14:imgEffect>
                  </a14:imgLayer>
                </a14:imgProps>
              </a:ext>
            </a:extLst>
          </a:blip>
          <a:srcRect l="35044" t="18722" r="33452" b="9695"/>
          <a:stretch/>
        </p:blipFill>
        <p:spPr>
          <a:xfrm>
            <a:off x="4685953" y="127024"/>
            <a:ext cx="3834299" cy="4900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4" descr="animated transparent book gif - Clip Art Library">
            <a:extLst>
              <a:ext uri="{FF2B5EF4-FFF2-40B4-BE49-F238E27FC236}">
                <a16:creationId xmlns:a16="http://schemas.microsoft.com/office/drawing/2014/main" id="{1F452D36-66F1-227A-1FBD-0BD0BB5906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777" y="1402602"/>
            <a:ext cx="2593209" cy="130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801;p72">
            <a:extLst>
              <a:ext uri="{FF2B5EF4-FFF2-40B4-BE49-F238E27FC236}">
                <a16:creationId xmlns:a16="http://schemas.microsoft.com/office/drawing/2014/main" id="{D61D56D0-3017-9EF4-81DE-6DD3DC0D7100}"/>
              </a:ext>
            </a:extLst>
          </p:cNvPr>
          <p:cNvSpPr/>
          <p:nvPr/>
        </p:nvSpPr>
        <p:spPr>
          <a:xfrm>
            <a:off x="2783660" y="3046453"/>
            <a:ext cx="3274495" cy="502001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Read along as you listen</a:t>
            </a:r>
            <a:endParaRPr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33B1CDA0-C4D5-49E5-F1A1-DBA993FE7D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27" t="19665" r="16283" b="29676"/>
          <a:stretch/>
        </p:blipFill>
        <p:spPr>
          <a:xfrm>
            <a:off x="648252" y="381863"/>
            <a:ext cx="8009335" cy="3152820"/>
          </a:xfrm>
          <a:prstGeom prst="rect">
            <a:avLst/>
          </a:prstGeom>
          <a:noFill/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MG Bk 3 F-SA_2023_2-14">
            <a:hlinkClick r:id="" action="ppaction://media"/>
            <a:extLst>
              <a:ext uri="{FF2B5EF4-FFF2-40B4-BE49-F238E27FC236}">
                <a16:creationId xmlns:a16="http://schemas.microsoft.com/office/drawing/2014/main" id="{3C8F7B6E-07A5-9290-63F9-9DB92895E5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82" end="234397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529" y="517911"/>
            <a:ext cx="378514" cy="378514"/>
          </a:xfrm>
          <a:prstGeom prst="rect">
            <a:avLst/>
          </a:prstGeom>
          <a:ln>
            <a:noFill/>
          </a:ln>
          <a:effectLst>
            <a:glow rad="101600">
              <a:srgbClr val="FEBB00">
                <a:alpha val="60000"/>
              </a:srgbClr>
            </a:glow>
          </a:effectLst>
        </p:spPr>
      </p:pic>
      <p:pic>
        <p:nvPicPr>
          <p:cNvPr id="2" name="Picture 6" descr="All Photo Png Clipart - Clipart Pe Teacher Png Transparent Png - Full Size  Clipart (#3685695) - PinClipart">
            <a:extLst>
              <a:ext uri="{FF2B5EF4-FFF2-40B4-BE49-F238E27FC236}">
                <a16:creationId xmlns:a16="http://schemas.microsoft.com/office/drawing/2014/main" id="{28A7B94F-384B-9B87-CC1C-BCD917EB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5519" y="3653612"/>
            <a:ext cx="1166160" cy="14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5028D0AD-32F4-93DD-6541-D5A332F932D1}"/>
              </a:ext>
            </a:extLst>
          </p:cNvPr>
          <p:cNvSpPr/>
          <p:nvPr/>
        </p:nvSpPr>
        <p:spPr>
          <a:xfrm>
            <a:off x="3115436" y="2945502"/>
            <a:ext cx="2395242" cy="882031"/>
          </a:xfrm>
          <a:prstGeom prst="cloudCallout">
            <a:avLst>
              <a:gd name="adj1" fmla="val -68467"/>
              <a:gd name="adj2" fmla="val 68328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What was the mistake?</a:t>
            </a:r>
            <a:endParaRPr lang="ar-SA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 descr="Cartoon,Head,Okay PNG Clipart - Royalty Free SVG / PNG">
            <a:extLst>
              <a:ext uri="{FF2B5EF4-FFF2-40B4-BE49-F238E27FC236}">
                <a16:creationId xmlns:a16="http://schemas.microsoft.com/office/drawing/2014/main" id="{04D10A01-05E8-CD8E-B6A8-6B40416E7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1867" y="3653612"/>
            <a:ext cx="1058096" cy="14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2D4103F2-D2E4-987E-7E30-C1DFE08874F0}"/>
              </a:ext>
            </a:extLst>
          </p:cNvPr>
          <p:cNvSpPr/>
          <p:nvPr/>
        </p:nvSpPr>
        <p:spPr>
          <a:xfrm>
            <a:off x="3567239" y="4182232"/>
            <a:ext cx="3115433" cy="679731"/>
          </a:xfrm>
          <a:prstGeom prst="wedgeRoundRectCallout">
            <a:avLst>
              <a:gd name="adj1" fmla="val 63843"/>
              <a:gd name="adj2" fmla="val -2916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Western Union rejected the patent for the telephone</a:t>
            </a:r>
            <a:endParaRPr lang="ar-SA" sz="1600" b="1" dirty="0"/>
          </a:p>
        </p:txBody>
      </p:sp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ECF10045-D277-E282-2124-1409A4C661EF}"/>
              </a:ext>
            </a:extLst>
          </p:cNvPr>
          <p:cNvSpPr/>
          <p:nvPr/>
        </p:nvSpPr>
        <p:spPr>
          <a:xfrm>
            <a:off x="3089810" y="2944152"/>
            <a:ext cx="2395242" cy="882031"/>
          </a:xfrm>
          <a:prstGeom prst="cloudCallout">
            <a:avLst>
              <a:gd name="adj1" fmla="val -69143"/>
              <a:gd name="adj2" fmla="val 6924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Why was this a mistake?</a:t>
            </a:r>
            <a:endParaRPr lang="ar-SA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0C5C79B1-F8CF-80B1-261B-DD57A32DA3BA}"/>
              </a:ext>
            </a:extLst>
          </p:cNvPr>
          <p:cNvSpPr/>
          <p:nvPr/>
        </p:nvSpPr>
        <p:spPr>
          <a:xfrm>
            <a:off x="3544311" y="4188975"/>
            <a:ext cx="3137013" cy="679731"/>
          </a:xfrm>
          <a:prstGeom prst="wedgeRoundRectCallout">
            <a:avLst>
              <a:gd name="adj1" fmla="val 62544"/>
              <a:gd name="adj2" fmla="val -3154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The company would have made a lot of money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All About Merengue Music by Slidesgo">
  <a:themeElements>
    <a:clrScheme name="Simple Light">
      <a:dk1>
        <a:srgbClr val="462782"/>
      </a:dk1>
      <a:lt1>
        <a:srgbClr val="FFFFFF"/>
      </a:lt1>
      <a:dk2>
        <a:srgbClr val="FFB6E0"/>
      </a:dk2>
      <a:lt2>
        <a:srgbClr val="FF5FB7"/>
      </a:lt2>
      <a:accent1>
        <a:srgbClr val="FF3791"/>
      </a:accent1>
      <a:accent2>
        <a:srgbClr val="FFC82C"/>
      </a:accent2>
      <a:accent3>
        <a:srgbClr val="F77219"/>
      </a:accent3>
      <a:accent4>
        <a:srgbClr val="88F1FF"/>
      </a:accent4>
      <a:accent5>
        <a:srgbClr val="37A7F4"/>
      </a:accent5>
      <a:accent6>
        <a:srgbClr val="311D6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363</Words>
  <Application>Microsoft Office PowerPoint</Application>
  <PresentationFormat>عرض على الشاشة (16:9)</PresentationFormat>
  <Paragraphs>70</Paragraphs>
  <Slides>18</Slides>
  <Notes>18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3" baseType="lpstr">
      <vt:lpstr>Actor</vt:lpstr>
      <vt:lpstr>Arial</vt:lpstr>
      <vt:lpstr>Calibri</vt:lpstr>
      <vt:lpstr>Aladin</vt:lpstr>
      <vt:lpstr>All About Merengue Music by Slidesgo</vt:lpstr>
      <vt:lpstr>Unit 7 Everyone Makes Mistakes Listen &amp; Discuss</vt:lpstr>
      <vt:lpstr>Lesson Objectives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The word “ Mistake “ in the holy Quran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Everyone Makes Mistakes Listen &amp; Discuss</dc:title>
  <dc:creator>ام الوليد</dc:creator>
  <cp:lastModifiedBy>انتصار بنت العبيدالله</cp:lastModifiedBy>
  <cp:revision>9</cp:revision>
  <dcterms:modified xsi:type="dcterms:W3CDTF">2023-12-24T04:39:32Z</dcterms:modified>
</cp:coreProperties>
</file>