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23"/>
  </p:notesMasterIdLst>
  <p:sldIdLst>
    <p:sldId id="256" r:id="rId2"/>
    <p:sldId id="258" r:id="rId3"/>
    <p:sldId id="259" r:id="rId4"/>
    <p:sldId id="257" r:id="rId5"/>
    <p:sldId id="271" r:id="rId6"/>
    <p:sldId id="261" r:id="rId7"/>
    <p:sldId id="263" r:id="rId8"/>
    <p:sldId id="262" r:id="rId9"/>
    <p:sldId id="264" r:id="rId10"/>
    <p:sldId id="260" r:id="rId11"/>
    <p:sldId id="274" r:id="rId12"/>
    <p:sldId id="276" r:id="rId13"/>
    <p:sldId id="270" r:id="rId14"/>
    <p:sldId id="272" r:id="rId15"/>
    <p:sldId id="266" r:id="rId16"/>
    <p:sldId id="267" r:id="rId17"/>
    <p:sldId id="268" r:id="rId18"/>
    <p:sldId id="269" r:id="rId19"/>
    <p:sldId id="265" r:id="rId20"/>
    <p:sldId id="275" r:id="rId21"/>
    <p:sldId id="277" r:id="rId22"/>
  </p:sldIdLst>
  <p:sldSz cx="9144000" cy="5143500" type="screen16x9"/>
  <p:notesSz cx="6858000" cy="9144000"/>
  <p:embeddedFontLst>
    <p:embeddedFont>
      <p:font typeface="Amasis MT Pro" panose="02040504050005020304" pitchFamily="18" charset="0"/>
      <p:regular r:id="rId24"/>
      <p:bold r:id="rId25"/>
      <p:italic r:id="rId26"/>
      <p:boldItalic r:id="rId27"/>
    </p:embeddedFont>
    <p:embeddedFont>
      <p:font typeface="Assistant SemiBold" pitchFamily="2" charset="-79"/>
      <p:bold r:id="rId28"/>
    </p:embeddedFont>
    <p:embeddedFont>
      <p:font typeface="Croissant One" panose="020B0604020202020204" charset="0"/>
      <p:regular r:id="rId29"/>
    </p:embeddedFont>
    <p:embeddedFont>
      <p:font typeface="DM Sans" pitchFamily="2" charset="0"/>
      <p:regular r:id="rId30"/>
      <p:bold r:id="rId31"/>
      <p:italic r:id="rId32"/>
      <p:boldItalic r:id="rId33"/>
    </p:embeddedFont>
    <p:embeddedFont>
      <p:font typeface="Handlee" panose="02000000000000000000" pitchFamily="2" charset="0"/>
      <p:regular r:id="rId34"/>
    </p:embeddedFont>
    <p:embeddedFont>
      <p:font typeface="Noto Serif Khmer" panose="020B0604020202020204" charset="0"/>
      <p:regular r:id="rId35"/>
      <p:bold r:id="rId36"/>
    </p:embeddedFont>
    <p:embeddedFont>
      <p:font typeface="Noto Serif Khmer Light" panose="020B0604020202020204" charset="0"/>
      <p:regular r:id="rId37"/>
      <p:bold r:id="rId38"/>
    </p:embeddedFont>
    <p:embeddedFont>
      <p:font typeface="Noto Serif Toto" panose="020B0604020202020204" charset="0"/>
      <p:regular r:id="rId39"/>
      <p:bold r:id="rId40"/>
    </p:embeddedFont>
    <p:embeddedFont>
      <p:font typeface="Nunito Light" pitchFamily="2" charset="0"/>
      <p:regular r:id="rId41"/>
      <p:italic r:id="rId42"/>
    </p:embeddedFont>
    <p:embeddedFont>
      <p:font typeface="Quicksand" panose="020B0604020202020204" charset="0"/>
      <p:regular r:id="rId43"/>
      <p:bold r:id="rId44"/>
    </p:embeddedFont>
    <p:embeddedFont>
      <p:font typeface="Raleway" pitchFamily="2" charset="0"/>
      <p:regular r:id="rId45"/>
      <p:bold r:id="rId46"/>
      <p:italic r:id="rId47"/>
      <p:boldItalic r:id="rId48"/>
    </p:embeddedFont>
    <p:embeddedFont>
      <p:font typeface="Sora" panose="020B0604020202020204" charset="0"/>
      <p:regular r:id="rId49"/>
      <p:bold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4341"/>
    <a:srgbClr val="D88695"/>
    <a:srgbClr val="4B706E"/>
    <a:srgbClr val="B7AB9B"/>
    <a:srgbClr val="475062"/>
    <a:srgbClr val="FFCCFF"/>
    <a:srgbClr val="D9A084"/>
    <a:srgbClr val="E3A0AB"/>
    <a:srgbClr val="D7B49A"/>
    <a:srgbClr val="72A4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9B0F486-41B8-483C-B316-C372F03CB849}">
  <a:tblStyle styleId="{19B0F486-41B8-483C-B316-C372F03CB84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CD28CED-3C55-4EFB-B362-96DE9F5E405D}"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848"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font" Target="fonts/font2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font" Target="fonts/font18.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3376c3136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3376c313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1125d80b419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1125d80b419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2848bcdc8ea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2848bcdc8ea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1ff18b49f31_1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1ff18b49f31_1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204a31f3634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204a31f3634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1ff18b49f31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1ff18b49f31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1125d80b419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1125d80b419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1ff18b49f31_1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1ff18b49f31_1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04a4cecd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204a4cecd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1ff18b49f31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1ff18b49f31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ff18b49f31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ff18b49f31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1125d80b419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1125d80b419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g2848bcdc8ea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2" name="Google Shape;1042;g2848bcdc8ea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1125d80b419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1125d80b419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10fb8bc67f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10fb8bc67f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204a31f3634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204a31f363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10860aa57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110860aa5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125d80b419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1125d80b41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125d80b41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1125d80b41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1125d80b419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1125d80b419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4.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4.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54475" y="-21600"/>
            <a:ext cx="9252951" cy="5186701"/>
          </a:xfrm>
          <a:prstGeom prst="rect">
            <a:avLst/>
          </a:prstGeom>
          <a:noFill/>
          <a:ln>
            <a:noFill/>
          </a:ln>
        </p:spPr>
      </p:pic>
      <p:sp>
        <p:nvSpPr>
          <p:cNvPr id="10" name="Google Shape;10;p2"/>
          <p:cNvSpPr txBox="1">
            <a:spLocks noGrp="1"/>
          </p:cNvSpPr>
          <p:nvPr>
            <p:ph type="ctrTitle"/>
          </p:nvPr>
        </p:nvSpPr>
        <p:spPr>
          <a:xfrm>
            <a:off x="715100" y="787900"/>
            <a:ext cx="6644100" cy="1963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rgbClr val="191919"/>
              </a:buClr>
              <a:buSzPts val="5200"/>
              <a:buNone/>
              <a:defRPr sz="7200">
                <a:latin typeface="Noto Serif Khmer Light"/>
                <a:ea typeface="Noto Serif Khmer Light"/>
                <a:cs typeface="Noto Serif Khmer Light"/>
                <a:sym typeface="Noto Serif Khmer Light"/>
              </a:defRPr>
            </a:lvl1pPr>
            <a:lvl2pPr lvl="1" algn="ctr">
              <a:lnSpc>
                <a:spcPct val="100000"/>
              </a:lnSpc>
              <a:spcBef>
                <a:spcPts val="0"/>
              </a:spcBef>
              <a:spcAft>
                <a:spcPts val="0"/>
              </a:spcAft>
              <a:buClr>
                <a:srgbClr val="191919"/>
              </a:buClr>
              <a:buSzPts val="5200"/>
              <a:buNone/>
              <a:defRPr sz="5200">
                <a:solidFill>
                  <a:srgbClr val="191919"/>
                </a:solidFill>
              </a:defRPr>
            </a:lvl2pPr>
            <a:lvl3pPr lvl="2" algn="ctr">
              <a:lnSpc>
                <a:spcPct val="100000"/>
              </a:lnSpc>
              <a:spcBef>
                <a:spcPts val="0"/>
              </a:spcBef>
              <a:spcAft>
                <a:spcPts val="0"/>
              </a:spcAft>
              <a:buClr>
                <a:srgbClr val="191919"/>
              </a:buClr>
              <a:buSzPts val="5200"/>
              <a:buNone/>
              <a:defRPr sz="5200">
                <a:solidFill>
                  <a:srgbClr val="191919"/>
                </a:solidFill>
              </a:defRPr>
            </a:lvl3pPr>
            <a:lvl4pPr lvl="3" algn="ctr">
              <a:lnSpc>
                <a:spcPct val="100000"/>
              </a:lnSpc>
              <a:spcBef>
                <a:spcPts val="0"/>
              </a:spcBef>
              <a:spcAft>
                <a:spcPts val="0"/>
              </a:spcAft>
              <a:buClr>
                <a:srgbClr val="191919"/>
              </a:buClr>
              <a:buSzPts val="5200"/>
              <a:buNone/>
              <a:defRPr sz="5200">
                <a:solidFill>
                  <a:srgbClr val="191919"/>
                </a:solidFill>
              </a:defRPr>
            </a:lvl4pPr>
            <a:lvl5pPr lvl="4" algn="ctr">
              <a:lnSpc>
                <a:spcPct val="100000"/>
              </a:lnSpc>
              <a:spcBef>
                <a:spcPts val="0"/>
              </a:spcBef>
              <a:spcAft>
                <a:spcPts val="0"/>
              </a:spcAft>
              <a:buClr>
                <a:srgbClr val="191919"/>
              </a:buClr>
              <a:buSzPts val="5200"/>
              <a:buNone/>
              <a:defRPr sz="5200">
                <a:solidFill>
                  <a:srgbClr val="191919"/>
                </a:solidFill>
              </a:defRPr>
            </a:lvl5pPr>
            <a:lvl6pPr lvl="5" algn="ctr">
              <a:lnSpc>
                <a:spcPct val="100000"/>
              </a:lnSpc>
              <a:spcBef>
                <a:spcPts val="0"/>
              </a:spcBef>
              <a:spcAft>
                <a:spcPts val="0"/>
              </a:spcAft>
              <a:buClr>
                <a:srgbClr val="191919"/>
              </a:buClr>
              <a:buSzPts val="5200"/>
              <a:buNone/>
              <a:defRPr sz="5200">
                <a:solidFill>
                  <a:srgbClr val="191919"/>
                </a:solidFill>
              </a:defRPr>
            </a:lvl6pPr>
            <a:lvl7pPr lvl="6" algn="ctr">
              <a:lnSpc>
                <a:spcPct val="100000"/>
              </a:lnSpc>
              <a:spcBef>
                <a:spcPts val="0"/>
              </a:spcBef>
              <a:spcAft>
                <a:spcPts val="0"/>
              </a:spcAft>
              <a:buClr>
                <a:srgbClr val="191919"/>
              </a:buClr>
              <a:buSzPts val="5200"/>
              <a:buNone/>
              <a:defRPr sz="5200">
                <a:solidFill>
                  <a:srgbClr val="191919"/>
                </a:solidFill>
              </a:defRPr>
            </a:lvl7pPr>
            <a:lvl8pPr lvl="7" algn="ctr">
              <a:lnSpc>
                <a:spcPct val="100000"/>
              </a:lnSpc>
              <a:spcBef>
                <a:spcPts val="0"/>
              </a:spcBef>
              <a:spcAft>
                <a:spcPts val="0"/>
              </a:spcAft>
              <a:buClr>
                <a:srgbClr val="191919"/>
              </a:buClr>
              <a:buSzPts val="5200"/>
              <a:buNone/>
              <a:defRPr sz="5200">
                <a:solidFill>
                  <a:srgbClr val="191919"/>
                </a:solidFill>
              </a:defRPr>
            </a:lvl8pPr>
            <a:lvl9pPr lvl="8" algn="ctr">
              <a:lnSpc>
                <a:spcPct val="100000"/>
              </a:lnSpc>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3737725" y="3708813"/>
            <a:ext cx="3070200" cy="7254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2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8"/>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89"/>
        <p:cNvGrpSpPr/>
        <p:nvPr/>
      </p:nvGrpSpPr>
      <p:grpSpPr>
        <a:xfrm>
          <a:off x="0" y="0"/>
          <a:ext cx="0" cy="0"/>
          <a:chOff x="0" y="0"/>
          <a:chExt cx="0" cy="0"/>
        </a:xfrm>
      </p:grpSpPr>
      <p:pic>
        <p:nvPicPr>
          <p:cNvPr id="90" name="Google Shape;90;p13"/>
          <p:cNvPicPr preferRelativeResize="0"/>
          <p:nvPr/>
        </p:nvPicPr>
        <p:blipFill>
          <a:blip r:embed="rId2">
            <a:alphaModFix/>
          </a:blip>
          <a:stretch>
            <a:fillRect/>
          </a:stretch>
        </p:blipFill>
        <p:spPr>
          <a:xfrm>
            <a:off x="-54475" y="-21600"/>
            <a:ext cx="9252951" cy="5186701"/>
          </a:xfrm>
          <a:prstGeom prst="rect">
            <a:avLst/>
          </a:prstGeom>
          <a:noFill/>
          <a:ln>
            <a:noFill/>
          </a:ln>
        </p:spPr>
      </p:pic>
      <p:sp>
        <p:nvSpPr>
          <p:cNvPr id="91" name="Google Shape;91;p13"/>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2" name="Google Shape;92;p13"/>
          <p:cNvSpPr txBox="1">
            <a:spLocks noGrp="1"/>
          </p:cNvSpPr>
          <p:nvPr>
            <p:ph type="title" idx="2" hasCustomPrompt="1"/>
          </p:nvPr>
        </p:nvSpPr>
        <p:spPr>
          <a:xfrm>
            <a:off x="719975" y="1605483"/>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3" name="Google Shape;93;p13"/>
          <p:cNvSpPr txBox="1">
            <a:spLocks noGrp="1"/>
          </p:cNvSpPr>
          <p:nvPr>
            <p:ph type="title" idx="3" hasCustomPrompt="1"/>
          </p:nvPr>
        </p:nvSpPr>
        <p:spPr>
          <a:xfrm>
            <a:off x="719975" y="3042666"/>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4" name="Google Shape;94;p13"/>
          <p:cNvSpPr txBox="1">
            <a:spLocks noGrp="1"/>
          </p:cNvSpPr>
          <p:nvPr>
            <p:ph type="title" idx="4" hasCustomPrompt="1"/>
          </p:nvPr>
        </p:nvSpPr>
        <p:spPr>
          <a:xfrm>
            <a:off x="3419250" y="1605483"/>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5" name="Google Shape;95;p13"/>
          <p:cNvSpPr txBox="1">
            <a:spLocks noGrp="1"/>
          </p:cNvSpPr>
          <p:nvPr>
            <p:ph type="title" idx="5" hasCustomPrompt="1"/>
          </p:nvPr>
        </p:nvSpPr>
        <p:spPr>
          <a:xfrm>
            <a:off x="3419250" y="3042666"/>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6" name="Google Shape;96;p13"/>
          <p:cNvSpPr txBox="1">
            <a:spLocks noGrp="1"/>
          </p:cNvSpPr>
          <p:nvPr>
            <p:ph type="title" idx="6" hasCustomPrompt="1"/>
          </p:nvPr>
        </p:nvSpPr>
        <p:spPr>
          <a:xfrm>
            <a:off x="6118525" y="1605483"/>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7" name="Google Shape;97;p13"/>
          <p:cNvSpPr txBox="1">
            <a:spLocks noGrp="1"/>
          </p:cNvSpPr>
          <p:nvPr>
            <p:ph type="title" idx="7" hasCustomPrompt="1"/>
          </p:nvPr>
        </p:nvSpPr>
        <p:spPr>
          <a:xfrm>
            <a:off x="6118525" y="3042666"/>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8" name="Google Shape;98;p13"/>
          <p:cNvSpPr txBox="1">
            <a:spLocks noGrp="1"/>
          </p:cNvSpPr>
          <p:nvPr>
            <p:ph type="subTitle" idx="1"/>
          </p:nvPr>
        </p:nvSpPr>
        <p:spPr>
          <a:xfrm>
            <a:off x="719975" y="2032800"/>
            <a:ext cx="2305500" cy="67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Raleway"/>
              <a:buNone/>
              <a:defRPr sz="1800">
                <a:solidFill>
                  <a:schemeClr val="dk1"/>
                </a:solidFill>
                <a:latin typeface="Noto Serif Khmer Light"/>
                <a:ea typeface="Noto Serif Khmer Light"/>
                <a:cs typeface="Noto Serif Khmer Light"/>
                <a:sym typeface="Noto Serif Khmer Light"/>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99" name="Google Shape;99;p13"/>
          <p:cNvSpPr txBox="1">
            <a:spLocks noGrp="1"/>
          </p:cNvSpPr>
          <p:nvPr>
            <p:ph type="subTitle" idx="8"/>
          </p:nvPr>
        </p:nvSpPr>
        <p:spPr>
          <a:xfrm>
            <a:off x="3419250" y="2032800"/>
            <a:ext cx="2305500" cy="67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Raleway"/>
              <a:buNone/>
              <a:defRPr sz="1800">
                <a:solidFill>
                  <a:schemeClr val="dk1"/>
                </a:solidFill>
                <a:latin typeface="Noto Serif Khmer Light"/>
                <a:ea typeface="Noto Serif Khmer Light"/>
                <a:cs typeface="Noto Serif Khmer Light"/>
                <a:sym typeface="Noto Serif Khmer Light"/>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100" name="Google Shape;100;p13"/>
          <p:cNvSpPr txBox="1">
            <a:spLocks noGrp="1"/>
          </p:cNvSpPr>
          <p:nvPr>
            <p:ph type="subTitle" idx="9"/>
          </p:nvPr>
        </p:nvSpPr>
        <p:spPr>
          <a:xfrm>
            <a:off x="6118525" y="2032800"/>
            <a:ext cx="2305500" cy="67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Raleway"/>
              <a:buNone/>
              <a:defRPr sz="1800">
                <a:solidFill>
                  <a:schemeClr val="dk1"/>
                </a:solidFill>
                <a:latin typeface="Noto Serif Khmer Light"/>
                <a:ea typeface="Noto Serif Khmer Light"/>
                <a:cs typeface="Noto Serif Khmer Light"/>
                <a:sym typeface="Noto Serif Khmer Light"/>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101" name="Google Shape;101;p13"/>
          <p:cNvSpPr txBox="1">
            <a:spLocks noGrp="1"/>
          </p:cNvSpPr>
          <p:nvPr>
            <p:ph type="subTitle" idx="13"/>
          </p:nvPr>
        </p:nvSpPr>
        <p:spPr>
          <a:xfrm>
            <a:off x="719975" y="3470125"/>
            <a:ext cx="2305500" cy="67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Raleway"/>
              <a:buNone/>
              <a:defRPr sz="1800">
                <a:solidFill>
                  <a:schemeClr val="dk1"/>
                </a:solidFill>
                <a:latin typeface="Noto Serif Khmer Light"/>
                <a:ea typeface="Noto Serif Khmer Light"/>
                <a:cs typeface="Noto Serif Khmer Light"/>
                <a:sym typeface="Noto Serif Khmer Light"/>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102" name="Google Shape;102;p13"/>
          <p:cNvSpPr txBox="1">
            <a:spLocks noGrp="1"/>
          </p:cNvSpPr>
          <p:nvPr>
            <p:ph type="subTitle" idx="14"/>
          </p:nvPr>
        </p:nvSpPr>
        <p:spPr>
          <a:xfrm>
            <a:off x="3419250" y="3470125"/>
            <a:ext cx="2305500" cy="67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Raleway"/>
              <a:buNone/>
              <a:defRPr sz="1800">
                <a:solidFill>
                  <a:schemeClr val="dk1"/>
                </a:solidFill>
                <a:latin typeface="Noto Serif Khmer Light"/>
                <a:ea typeface="Noto Serif Khmer Light"/>
                <a:cs typeface="Noto Serif Khmer Light"/>
                <a:sym typeface="Noto Serif Khmer Light"/>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103" name="Google Shape;103;p13"/>
          <p:cNvSpPr txBox="1">
            <a:spLocks noGrp="1"/>
          </p:cNvSpPr>
          <p:nvPr>
            <p:ph type="subTitle" idx="15"/>
          </p:nvPr>
        </p:nvSpPr>
        <p:spPr>
          <a:xfrm>
            <a:off x="6118525" y="3470125"/>
            <a:ext cx="2305500" cy="67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Raleway"/>
              <a:buNone/>
              <a:defRPr sz="1800">
                <a:solidFill>
                  <a:schemeClr val="dk1"/>
                </a:solidFill>
                <a:latin typeface="Noto Serif Khmer Light"/>
                <a:ea typeface="Noto Serif Khmer Light"/>
                <a:cs typeface="Noto Serif Khmer Light"/>
                <a:sym typeface="Noto Serif Khmer Light"/>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grpSp>
        <p:nvGrpSpPr>
          <p:cNvPr id="104" name="Google Shape;104;p13"/>
          <p:cNvGrpSpPr/>
          <p:nvPr/>
        </p:nvGrpSpPr>
        <p:grpSpPr>
          <a:xfrm>
            <a:off x="-411775" y="-342575"/>
            <a:ext cx="9724237" cy="6468327"/>
            <a:chOff x="-411775" y="-342575"/>
            <a:chExt cx="9724237" cy="6468327"/>
          </a:xfrm>
        </p:grpSpPr>
        <p:pic>
          <p:nvPicPr>
            <p:cNvPr id="105" name="Google Shape;105;p13"/>
            <p:cNvPicPr preferRelativeResize="0"/>
            <p:nvPr/>
          </p:nvPicPr>
          <p:blipFill>
            <a:blip r:embed="rId3">
              <a:alphaModFix/>
            </a:blip>
            <a:stretch>
              <a:fillRect/>
            </a:stretch>
          </p:blipFill>
          <p:spPr>
            <a:xfrm flipH="1">
              <a:off x="7545337" y="3774076"/>
              <a:ext cx="1767125" cy="2351675"/>
            </a:xfrm>
            <a:prstGeom prst="rect">
              <a:avLst/>
            </a:prstGeom>
            <a:noFill/>
            <a:ln>
              <a:noFill/>
            </a:ln>
          </p:spPr>
        </p:pic>
        <p:grpSp>
          <p:nvGrpSpPr>
            <p:cNvPr id="106" name="Google Shape;106;p13"/>
            <p:cNvGrpSpPr/>
            <p:nvPr/>
          </p:nvGrpSpPr>
          <p:grpSpPr>
            <a:xfrm>
              <a:off x="-411775" y="-342575"/>
              <a:ext cx="2019438" cy="2106513"/>
              <a:chOff x="-411775" y="-342575"/>
              <a:chExt cx="2019438" cy="2106513"/>
            </a:xfrm>
          </p:grpSpPr>
          <p:pic>
            <p:nvPicPr>
              <p:cNvPr id="107" name="Google Shape;107;p13"/>
              <p:cNvPicPr preferRelativeResize="0"/>
              <p:nvPr/>
            </p:nvPicPr>
            <p:blipFill>
              <a:blip r:embed="rId4">
                <a:alphaModFix/>
              </a:blip>
              <a:stretch>
                <a:fillRect/>
              </a:stretch>
            </p:blipFill>
            <p:spPr>
              <a:xfrm rot="5400000">
                <a:off x="116525" y="-702951"/>
                <a:ext cx="1076700" cy="1905576"/>
              </a:xfrm>
              <a:prstGeom prst="rect">
                <a:avLst/>
              </a:prstGeom>
              <a:noFill/>
              <a:ln>
                <a:noFill/>
              </a:ln>
            </p:spPr>
          </p:pic>
          <p:pic>
            <p:nvPicPr>
              <p:cNvPr id="108" name="Google Shape;108;p13"/>
              <p:cNvPicPr preferRelativeResize="0"/>
              <p:nvPr/>
            </p:nvPicPr>
            <p:blipFill>
              <a:blip r:embed="rId4">
                <a:alphaModFix/>
              </a:blip>
              <a:stretch>
                <a:fillRect/>
              </a:stretch>
            </p:blipFill>
            <p:spPr>
              <a:xfrm rot="10800000" flipH="1">
                <a:off x="-411775" y="-141638"/>
                <a:ext cx="1076700" cy="1905576"/>
              </a:xfrm>
              <a:prstGeom prst="rect">
                <a:avLst/>
              </a:prstGeom>
              <a:noFill/>
              <a:ln>
                <a:noFill/>
              </a:ln>
            </p:spPr>
          </p:pic>
          <p:pic>
            <p:nvPicPr>
              <p:cNvPr id="109" name="Google Shape;109;p13"/>
              <p:cNvPicPr preferRelativeResize="0"/>
              <p:nvPr/>
            </p:nvPicPr>
            <p:blipFill>
              <a:blip r:embed="rId5">
                <a:alphaModFix/>
              </a:blip>
              <a:stretch>
                <a:fillRect/>
              </a:stretch>
            </p:blipFill>
            <p:spPr>
              <a:xfrm>
                <a:off x="-355200" y="-342575"/>
                <a:ext cx="1105100" cy="1105075"/>
              </a:xfrm>
              <a:prstGeom prst="rect">
                <a:avLst/>
              </a:prstGeom>
              <a:noFill/>
              <a:ln>
                <a:noFill/>
              </a:ln>
            </p:spPr>
          </p:pic>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10"/>
        <p:cNvGrpSpPr/>
        <p:nvPr/>
      </p:nvGrpSpPr>
      <p:grpSpPr>
        <a:xfrm>
          <a:off x="0" y="0"/>
          <a:ext cx="0" cy="0"/>
          <a:chOff x="0" y="0"/>
          <a:chExt cx="0" cy="0"/>
        </a:xfrm>
      </p:grpSpPr>
      <p:pic>
        <p:nvPicPr>
          <p:cNvPr id="111" name="Google Shape;111;p14"/>
          <p:cNvPicPr preferRelativeResize="0"/>
          <p:nvPr/>
        </p:nvPicPr>
        <p:blipFill>
          <a:blip r:embed="rId2">
            <a:alphaModFix/>
          </a:blip>
          <a:stretch>
            <a:fillRect/>
          </a:stretch>
        </p:blipFill>
        <p:spPr>
          <a:xfrm>
            <a:off x="-54475" y="-21600"/>
            <a:ext cx="9252951" cy="5186701"/>
          </a:xfrm>
          <a:prstGeom prst="rect">
            <a:avLst/>
          </a:prstGeom>
          <a:noFill/>
          <a:ln>
            <a:noFill/>
          </a:ln>
        </p:spPr>
      </p:pic>
      <p:sp>
        <p:nvSpPr>
          <p:cNvPr id="112" name="Google Shape;112;p14"/>
          <p:cNvSpPr txBox="1">
            <a:spLocks noGrp="1"/>
          </p:cNvSpPr>
          <p:nvPr>
            <p:ph type="subTitle" idx="1"/>
          </p:nvPr>
        </p:nvSpPr>
        <p:spPr>
          <a:xfrm>
            <a:off x="4513699" y="1909025"/>
            <a:ext cx="3582000" cy="252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AutoNum type="arabicPeriod"/>
              <a:defRPr/>
            </a:lvl1pPr>
            <a:lvl2pPr lvl="1" rtl="0">
              <a:lnSpc>
                <a:spcPct val="100000"/>
              </a:lnSpc>
              <a:spcBef>
                <a:spcPts val="0"/>
              </a:spcBef>
              <a:spcAft>
                <a:spcPts val="0"/>
              </a:spcAft>
              <a:buSzPts val="1600"/>
              <a:buAutoNum type="alphaLcPeriod"/>
              <a:defRPr sz="1600"/>
            </a:lvl2pPr>
            <a:lvl3pPr lvl="2" rtl="0">
              <a:lnSpc>
                <a:spcPct val="100000"/>
              </a:lnSpc>
              <a:spcBef>
                <a:spcPts val="0"/>
              </a:spcBef>
              <a:spcAft>
                <a:spcPts val="0"/>
              </a:spcAft>
              <a:buSzPts val="1600"/>
              <a:buAutoNum type="romanLcPeriod"/>
              <a:defRPr sz="1600"/>
            </a:lvl3pPr>
            <a:lvl4pPr lvl="3" rtl="0">
              <a:lnSpc>
                <a:spcPct val="100000"/>
              </a:lnSpc>
              <a:spcBef>
                <a:spcPts val="0"/>
              </a:spcBef>
              <a:spcAft>
                <a:spcPts val="0"/>
              </a:spcAft>
              <a:buSzPts val="1600"/>
              <a:buAutoNum type="arabicPeriod"/>
              <a:defRPr sz="1600"/>
            </a:lvl4pPr>
            <a:lvl5pPr lvl="4" rtl="0">
              <a:lnSpc>
                <a:spcPct val="100000"/>
              </a:lnSpc>
              <a:spcBef>
                <a:spcPts val="0"/>
              </a:spcBef>
              <a:spcAft>
                <a:spcPts val="0"/>
              </a:spcAft>
              <a:buSzPts val="1600"/>
              <a:buAutoNum type="alphaLcPeriod"/>
              <a:defRPr sz="1600"/>
            </a:lvl5pPr>
            <a:lvl6pPr lvl="5" rtl="0">
              <a:lnSpc>
                <a:spcPct val="100000"/>
              </a:lnSpc>
              <a:spcBef>
                <a:spcPts val="0"/>
              </a:spcBef>
              <a:spcAft>
                <a:spcPts val="0"/>
              </a:spcAft>
              <a:buSzPts val="1600"/>
              <a:buAutoNum type="romanLcPeriod"/>
              <a:defRPr sz="1600"/>
            </a:lvl6pPr>
            <a:lvl7pPr lvl="6" rtl="0">
              <a:lnSpc>
                <a:spcPct val="100000"/>
              </a:lnSpc>
              <a:spcBef>
                <a:spcPts val="0"/>
              </a:spcBef>
              <a:spcAft>
                <a:spcPts val="0"/>
              </a:spcAft>
              <a:buSzPts val="1600"/>
              <a:buAutoNum type="arabicPeriod"/>
              <a:defRPr sz="1600"/>
            </a:lvl7pPr>
            <a:lvl8pPr lvl="7" rtl="0">
              <a:lnSpc>
                <a:spcPct val="100000"/>
              </a:lnSpc>
              <a:spcBef>
                <a:spcPts val="0"/>
              </a:spcBef>
              <a:spcAft>
                <a:spcPts val="0"/>
              </a:spcAft>
              <a:buSzPts val="1600"/>
              <a:buAutoNum type="alphaLcPeriod"/>
              <a:defRPr sz="1600"/>
            </a:lvl8pPr>
            <a:lvl9pPr lvl="8" rtl="0">
              <a:lnSpc>
                <a:spcPct val="100000"/>
              </a:lnSpc>
              <a:spcBef>
                <a:spcPts val="0"/>
              </a:spcBef>
              <a:spcAft>
                <a:spcPts val="0"/>
              </a:spcAft>
              <a:buSzPts val="1600"/>
              <a:buAutoNum type="romanLcPeriod"/>
              <a:defRPr sz="1600"/>
            </a:lvl9pPr>
          </a:lstStyle>
          <a:p>
            <a:endParaRPr/>
          </a:p>
        </p:txBody>
      </p:sp>
      <p:sp>
        <p:nvSpPr>
          <p:cNvPr id="113" name="Google Shape;113;p14"/>
          <p:cNvSpPr txBox="1">
            <a:spLocks noGrp="1"/>
          </p:cNvSpPr>
          <p:nvPr>
            <p:ph type="title"/>
          </p:nvPr>
        </p:nvSpPr>
        <p:spPr>
          <a:xfrm>
            <a:off x="4513699" y="629425"/>
            <a:ext cx="3582000" cy="1227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14" name="Google Shape;114;p14"/>
          <p:cNvGrpSpPr/>
          <p:nvPr/>
        </p:nvGrpSpPr>
        <p:grpSpPr>
          <a:xfrm flipH="1">
            <a:off x="-412130" y="953210"/>
            <a:ext cx="10247433" cy="4487273"/>
            <a:chOff x="-860680" y="953210"/>
            <a:chExt cx="10247433" cy="4487273"/>
          </a:xfrm>
        </p:grpSpPr>
        <p:pic>
          <p:nvPicPr>
            <p:cNvPr id="115" name="Google Shape;115;p14"/>
            <p:cNvPicPr preferRelativeResize="0"/>
            <p:nvPr/>
          </p:nvPicPr>
          <p:blipFill>
            <a:blip r:embed="rId3">
              <a:alphaModFix/>
            </a:blip>
            <a:stretch>
              <a:fillRect/>
            </a:stretch>
          </p:blipFill>
          <p:spPr>
            <a:xfrm rot="-2700049">
              <a:off x="7913598" y="3890911"/>
              <a:ext cx="701582" cy="959130"/>
            </a:xfrm>
            <a:prstGeom prst="rect">
              <a:avLst/>
            </a:prstGeom>
            <a:noFill/>
            <a:ln>
              <a:noFill/>
            </a:ln>
          </p:spPr>
        </p:pic>
        <p:pic>
          <p:nvPicPr>
            <p:cNvPr id="116" name="Google Shape;116;p14"/>
            <p:cNvPicPr preferRelativeResize="0"/>
            <p:nvPr/>
          </p:nvPicPr>
          <p:blipFill>
            <a:blip r:embed="rId4">
              <a:alphaModFix/>
            </a:blip>
            <a:stretch>
              <a:fillRect/>
            </a:stretch>
          </p:blipFill>
          <p:spPr>
            <a:xfrm flipH="1">
              <a:off x="8458555" y="3388498"/>
              <a:ext cx="928197" cy="1674844"/>
            </a:xfrm>
            <a:prstGeom prst="rect">
              <a:avLst/>
            </a:prstGeom>
            <a:noFill/>
            <a:ln>
              <a:noFill/>
            </a:ln>
          </p:spPr>
        </p:pic>
        <p:pic>
          <p:nvPicPr>
            <p:cNvPr id="117" name="Google Shape;117;p14"/>
            <p:cNvPicPr preferRelativeResize="0"/>
            <p:nvPr/>
          </p:nvPicPr>
          <p:blipFill>
            <a:blip r:embed="rId4">
              <a:alphaModFix/>
            </a:blip>
            <a:stretch>
              <a:fillRect/>
            </a:stretch>
          </p:blipFill>
          <p:spPr>
            <a:xfrm rot="-5400000">
              <a:off x="7356149" y="4138963"/>
              <a:ext cx="928197" cy="1674844"/>
            </a:xfrm>
            <a:prstGeom prst="rect">
              <a:avLst/>
            </a:prstGeom>
            <a:noFill/>
            <a:ln>
              <a:noFill/>
            </a:ln>
          </p:spPr>
        </p:pic>
        <p:pic>
          <p:nvPicPr>
            <p:cNvPr id="118" name="Google Shape;118;p14"/>
            <p:cNvPicPr preferRelativeResize="0"/>
            <p:nvPr/>
          </p:nvPicPr>
          <p:blipFill>
            <a:blip r:embed="rId5">
              <a:alphaModFix/>
            </a:blip>
            <a:stretch>
              <a:fillRect/>
            </a:stretch>
          </p:blipFill>
          <p:spPr>
            <a:xfrm>
              <a:off x="7895900" y="4195454"/>
              <a:ext cx="1355050" cy="1182301"/>
            </a:xfrm>
            <a:prstGeom prst="rect">
              <a:avLst/>
            </a:prstGeom>
            <a:noFill/>
            <a:ln>
              <a:noFill/>
            </a:ln>
          </p:spPr>
        </p:pic>
        <p:pic>
          <p:nvPicPr>
            <p:cNvPr id="119" name="Google Shape;119;p14"/>
            <p:cNvPicPr preferRelativeResize="0"/>
            <p:nvPr/>
          </p:nvPicPr>
          <p:blipFill>
            <a:blip r:embed="rId6">
              <a:alphaModFix/>
            </a:blip>
            <a:stretch>
              <a:fillRect/>
            </a:stretch>
          </p:blipFill>
          <p:spPr>
            <a:xfrm rot="7929920" flipH="1">
              <a:off x="-545853" y="1604265"/>
              <a:ext cx="1335155" cy="1441645"/>
            </a:xfrm>
            <a:prstGeom prst="rect">
              <a:avLst/>
            </a:prstGeom>
            <a:noFill/>
            <a:ln>
              <a:noFill/>
            </a:ln>
          </p:spPr>
        </p:pic>
        <p:pic>
          <p:nvPicPr>
            <p:cNvPr id="120" name="Google Shape;120;p14"/>
            <p:cNvPicPr preferRelativeResize="0"/>
            <p:nvPr/>
          </p:nvPicPr>
          <p:blipFill>
            <a:blip r:embed="rId7">
              <a:alphaModFix/>
            </a:blip>
            <a:stretch>
              <a:fillRect/>
            </a:stretch>
          </p:blipFill>
          <p:spPr>
            <a:xfrm rot="2293089" flipH="1">
              <a:off x="-434802" y="1207499"/>
              <a:ext cx="1219950" cy="1148425"/>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TITLE_AND_TWO_COLUMNS_1">
    <p:spTree>
      <p:nvGrpSpPr>
        <p:cNvPr id="1" name="Shape 121"/>
        <p:cNvGrpSpPr/>
        <p:nvPr/>
      </p:nvGrpSpPr>
      <p:grpSpPr>
        <a:xfrm>
          <a:off x="0" y="0"/>
          <a:ext cx="0" cy="0"/>
          <a:chOff x="0" y="0"/>
          <a:chExt cx="0" cy="0"/>
        </a:xfrm>
      </p:grpSpPr>
      <p:pic>
        <p:nvPicPr>
          <p:cNvPr id="122" name="Google Shape;122;p15"/>
          <p:cNvPicPr preferRelativeResize="0"/>
          <p:nvPr/>
        </p:nvPicPr>
        <p:blipFill>
          <a:blip r:embed="rId2">
            <a:alphaModFix/>
          </a:blip>
          <a:stretch>
            <a:fillRect/>
          </a:stretch>
        </p:blipFill>
        <p:spPr>
          <a:xfrm>
            <a:off x="-54475" y="-21600"/>
            <a:ext cx="9252951" cy="5186701"/>
          </a:xfrm>
          <a:prstGeom prst="rect">
            <a:avLst/>
          </a:prstGeom>
          <a:noFill/>
          <a:ln>
            <a:noFill/>
          </a:ln>
        </p:spPr>
      </p:pic>
      <p:sp>
        <p:nvSpPr>
          <p:cNvPr id="123" name="Google Shape;123;p15"/>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4" name="Google Shape;124;p15"/>
          <p:cNvGrpSpPr/>
          <p:nvPr/>
        </p:nvGrpSpPr>
        <p:grpSpPr>
          <a:xfrm>
            <a:off x="-860680" y="953210"/>
            <a:ext cx="10247433" cy="4487273"/>
            <a:chOff x="-860680" y="953210"/>
            <a:chExt cx="10247433" cy="4487273"/>
          </a:xfrm>
        </p:grpSpPr>
        <p:pic>
          <p:nvPicPr>
            <p:cNvPr id="125" name="Google Shape;125;p15"/>
            <p:cNvPicPr preferRelativeResize="0"/>
            <p:nvPr/>
          </p:nvPicPr>
          <p:blipFill>
            <a:blip r:embed="rId3">
              <a:alphaModFix/>
            </a:blip>
            <a:stretch>
              <a:fillRect/>
            </a:stretch>
          </p:blipFill>
          <p:spPr>
            <a:xfrm rot="-2700049">
              <a:off x="7913598" y="3890911"/>
              <a:ext cx="701582" cy="959130"/>
            </a:xfrm>
            <a:prstGeom prst="rect">
              <a:avLst/>
            </a:prstGeom>
            <a:noFill/>
            <a:ln>
              <a:noFill/>
            </a:ln>
          </p:spPr>
        </p:pic>
        <p:pic>
          <p:nvPicPr>
            <p:cNvPr id="126" name="Google Shape;126;p15"/>
            <p:cNvPicPr preferRelativeResize="0"/>
            <p:nvPr/>
          </p:nvPicPr>
          <p:blipFill>
            <a:blip r:embed="rId4">
              <a:alphaModFix/>
            </a:blip>
            <a:stretch>
              <a:fillRect/>
            </a:stretch>
          </p:blipFill>
          <p:spPr>
            <a:xfrm flipH="1">
              <a:off x="8458555" y="3388498"/>
              <a:ext cx="928197" cy="1674844"/>
            </a:xfrm>
            <a:prstGeom prst="rect">
              <a:avLst/>
            </a:prstGeom>
            <a:noFill/>
            <a:ln>
              <a:noFill/>
            </a:ln>
          </p:spPr>
        </p:pic>
        <p:pic>
          <p:nvPicPr>
            <p:cNvPr id="127" name="Google Shape;127;p15"/>
            <p:cNvPicPr preferRelativeResize="0"/>
            <p:nvPr/>
          </p:nvPicPr>
          <p:blipFill>
            <a:blip r:embed="rId4">
              <a:alphaModFix/>
            </a:blip>
            <a:stretch>
              <a:fillRect/>
            </a:stretch>
          </p:blipFill>
          <p:spPr>
            <a:xfrm rot="-5400000">
              <a:off x="7356149" y="4138963"/>
              <a:ext cx="928197" cy="1674844"/>
            </a:xfrm>
            <a:prstGeom prst="rect">
              <a:avLst/>
            </a:prstGeom>
            <a:noFill/>
            <a:ln>
              <a:noFill/>
            </a:ln>
          </p:spPr>
        </p:pic>
        <p:pic>
          <p:nvPicPr>
            <p:cNvPr id="128" name="Google Shape;128;p15"/>
            <p:cNvPicPr preferRelativeResize="0"/>
            <p:nvPr/>
          </p:nvPicPr>
          <p:blipFill>
            <a:blip r:embed="rId5">
              <a:alphaModFix/>
            </a:blip>
            <a:stretch>
              <a:fillRect/>
            </a:stretch>
          </p:blipFill>
          <p:spPr>
            <a:xfrm>
              <a:off x="7895900" y="4195454"/>
              <a:ext cx="1355050" cy="1182301"/>
            </a:xfrm>
            <a:prstGeom prst="rect">
              <a:avLst/>
            </a:prstGeom>
            <a:noFill/>
            <a:ln>
              <a:noFill/>
            </a:ln>
          </p:spPr>
        </p:pic>
        <p:pic>
          <p:nvPicPr>
            <p:cNvPr id="129" name="Google Shape;129;p15"/>
            <p:cNvPicPr preferRelativeResize="0"/>
            <p:nvPr/>
          </p:nvPicPr>
          <p:blipFill>
            <a:blip r:embed="rId6">
              <a:alphaModFix/>
            </a:blip>
            <a:stretch>
              <a:fillRect/>
            </a:stretch>
          </p:blipFill>
          <p:spPr>
            <a:xfrm rot="7929920" flipH="1">
              <a:off x="-545853" y="1604265"/>
              <a:ext cx="1335155" cy="1441645"/>
            </a:xfrm>
            <a:prstGeom prst="rect">
              <a:avLst/>
            </a:prstGeom>
            <a:noFill/>
            <a:ln>
              <a:noFill/>
            </a:ln>
          </p:spPr>
        </p:pic>
        <p:pic>
          <p:nvPicPr>
            <p:cNvPr id="130" name="Google Shape;130;p15"/>
            <p:cNvPicPr preferRelativeResize="0"/>
            <p:nvPr/>
          </p:nvPicPr>
          <p:blipFill>
            <a:blip r:embed="rId7">
              <a:alphaModFix/>
            </a:blip>
            <a:stretch>
              <a:fillRect/>
            </a:stretch>
          </p:blipFill>
          <p:spPr>
            <a:xfrm rot="2293089" flipH="1">
              <a:off x="-434802" y="1207499"/>
              <a:ext cx="1219950" cy="1148425"/>
            </a:xfrm>
            <a:prstGeom prst="rect">
              <a:avLst/>
            </a:prstGeom>
            <a:noFill/>
            <a:ln>
              <a:noFill/>
            </a:ln>
          </p:spPr>
        </p:pic>
      </p:grpSp>
      <p:sp>
        <p:nvSpPr>
          <p:cNvPr id="131" name="Google Shape;131;p15"/>
          <p:cNvSpPr txBox="1">
            <a:spLocks noGrp="1"/>
          </p:cNvSpPr>
          <p:nvPr>
            <p:ph type="subTitle" idx="1"/>
          </p:nvPr>
        </p:nvSpPr>
        <p:spPr>
          <a:xfrm>
            <a:off x="866300" y="1452825"/>
            <a:ext cx="2888400" cy="3124500"/>
          </a:xfrm>
          <a:prstGeom prst="rect">
            <a:avLst/>
          </a:prstGeom>
        </p:spPr>
        <p:txBody>
          <a:bodyPr spcFirstLastPara="1" wrap="square" lIns="91425" tIns="91425" rIns="91425" bIns="91425" anchor="t" anchorCtr="0">
            <a:noAutofit/>
          </a:bodyPr>
          <a:lstStyle>
            <a:lvl1pPr lvl="0">
              <a:spcBef>
                <a:spcPts val="0"/>
              </a:spcBef>
              <a:spcAft>
                <a:spcPts val="0"/>
              </a:spcAft>
              <a:buSzPts val="1400"/>
              <a:buChar char="●"/>
              <a:defRPr/>
            </a:lvl1pPr>
            <a:lvl2pPr lvl="1">
              <a:spcBef>
                <a:spcPts val="0"/>
              </a:spcBef>
              <a:spcAft>
                <a:spcPts val="0"/>
              </a:spcAft>
              <a:buSzPts val="1200"/>
              <a:buChar char="○"/>
              <a:defRPr/>
            </a:lvl2pPr>
            <a:lvl3pPr lvl="2">
              <a:spcBef>
                <a:spcPts val="0"/>
              </a:spcBef>
              <a:spcAft>
                <a:spcPts val="0"/>
              </a:spcAft>
              <a:buSzPts val="1200"/>
              <a:buChar char="■"/>
              <a:defRPr/>
            </a:lvl3pPr>
            <a:lvl4pPr lvl="3">
              <a:spcBef>
                <a:spcPts val="0"/>
              </a:spcBef>
              <a:spcAft>
                <a:spcPts val="0"/>
              </a:spcAft>
              <a:buSzPts val="1200"/>
              <a:buChar char="●"/>
              <a:defRPr/>
            </a:lvl4pPr>
            <a:lvl5pPr lvl="4">
              <a:spcBef>
                <a:spcPts val="0"/>
              </a:spcBef>
              <a:spcAft>
                <a:spcPts val="0"/>
              </a:spcAft>
              <a:buSzPts val="1200"/>
              <a:buChar char="○"/>
              <a:defRPr/>
            </a:lvl5pPr>
            <a:lvl6pPr lvl="5">
              <a:spcBef>
                <a:spcPts val="0"/>
              </a:spcBef>
              <a:spcAft>
                <a:spcPts val="0"/>
              </a:spcAft>
              <a:buSzPts val="1200"/>
              <a:buChar char="■"/>
              <a:defRPr/>
            </a:lvl6pPr>
            <a:lvl7pPr lvl="6">
              <a:spcBef>
                <a:spcPts val="0"/>
              </a:spcBef>
              <a:spcAft>
                <a:spcPts val="0"/>
              </a:spcAft>
              <a:buSzPts val="1200"/>
              <a:buChar char="●"/>
              <a:defRPr/>
            </a:lvl7pPr>
            <a:lvl8pPr lvl="7">
              <a:spcBef>
                <a:spcPts val="0"/>
              </a:spcBef>
              <a:spcAft>
                <a:spcPts val="0"/>
              </a:spcAft>
              <a:buSzPts val="1200"/>
              <a:buChar char="○"/>
              <a:defRPr/>
            </a:lvl8pPr>
            <a:lvl9pPr lvl="8">
              <a:spcBef>
                <a:spcPts val="0"/>
              </a:spcBef>
              <a:spcAft>
                <a:spcPts val="0"/>
              </a:spcAft>
              <a:buSzPts val="12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32"/>
        <p:cNvGrpSpPr/>
        <p:nvPr/>
      </p:nvGrpSpPr>
      <p:grpSpPr>
        <a:xfrm>
          <a:off x="0" y="0"/>
          <a:ext cx="0" cy="0"/>
          <a:chOff x="0" y="0"/>
          <a:chExt cx="0" cy="0"/>
        </a:xfrm>
      </p:grpSpPr>
      <p:pic>
        <p:nvPicPr>
          <p:cNvPr id="133" name="Google Shape;133;p16"/>
          <p:cNvPicPr preferRelativeResize="0"/>
          <p:nvPr/>
        </p:nvPicPr>
        <p:blipFill>
          <a:blip r:embed="rId2">
            <a:alphaModFix/>
          </a:blip>
          <a:stretch>
            <a:fillRect/>
          </a:stretch>
        </p:blipFill>
        <p:spPr>
          <a:xfrm>
            <a:off x="-54475" y="-21600"/>
            <a:ext cx="9252951" cy="5186701"/>
          </a:xfrm>
          <a:prstGeom prst="rect">
            <a:avLst/>
          </a:prstGeom>
          <a:noFill/>
          <a:ln>
            <a:noFill/>
          </a:ln>
        </p:spPr>
      </p:pic>
      <p:sp>
        <p:nvSpPr>
          <p:cNvPr id="134" name="Google Shape;134;p16"/>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35" name="Google Shape;135;p16"/>
          <p:cNvGrpSpPr/>
          <p:nvPr/>
        </p:nvGrpSpPr>
        <p:grpSpPr>
          <a:xfrm>
            <a:off x="-981850" y="310574"/>
            <a:ext cx="10648529" cy="5337804"/>
            <a:chOff x="-981850" y="310574"/>
            <a:chExt cx="10648529" cy="5337804"/>
          </a:xfrm>
        </p:grpSpPr>
        <p:pic>
          <p:nvPicPr>
            <p:cNvPr id="136" name="Google Shape;136;p16"/>
            <p:cNvPicPr preferRelativeResize="0"/>
            <p:nvPr/>
          </p:nvPicPr>
          <p:blipFill>
            <a:blip r:embed="rId3">
              <a:alphaModFix/>
            </a:blip>
            <a:stretch>
              <a:fillRect/>
            </a:stretch>
          </p:blipFill>
          <p:spPr>
            <a:xfrm rot="7929920" flipH="1">
              <a:off x="-667023" y="792065"/>
              <a:ext cx="1335155" cy="1441645"/>
            </a:xfrm>
            <a:prstGeom prst="rect">
              <a:avLst/>
            </a:prstGeom>
            <a:noFill/>
            <a:ln>
              <a:noFill/>
            </a:ln>
          </p:spPr>
        </p:pic>
        <p:pic>
          <p:nvPicPr>
            <p:cNvPr id="137" name="Google Shape;137;p16"/>
            <p:cNvPicPr preferRelativeResize="0"/>
            <p:nvPr/>
          </p:nvPicPr>
          <p:blipFill>
            <a:blip r:embed="rId4">
              <a:alphaModFix/>
            </a:blip>
            <a:stretch>
              <a:fillRect/>
            </a:stretch>
          </p:blipFill>
          <p:spPr>
            <a:xfrm rot="-2844059" flipH="1">
              <a:off x="8051538" y="3973687"/>
              <a:ext cx="1300106" cy="1426682"/>
            </a:xfrm>
            <a:prstGeom prst="rect">
              <a:avLst/>
            </a:prstGeom>
            <a:noFill/>
            <a:ln>
              <a:noFill/>
            </a:ln>
          </p:spPr>
        </p:pic>
        <p:pic>
          <p:nvPicPr>
            <p:cNvPr id="138" name="Google Shape;138;p16"/>
            <p:cNvPicPr preferRelativeResize="0"/>
            <p:nvPr/>
          </p:nvPicPr>
          <p:blipFill>
            <a:blip r:embed="rId5">
              <a:alphaModFix/>
            </a:blip>
            <a:stretch>
              <a:fillRect/>
            </a:stretch>
          </p:blipFill>
          <p:spPr>
            <a:xfrm flipH="1">
              <a:off x="-471246" y="310574"/>
              <a:ext cx="1219950" cy="1148426"/>
            </a:xfrm>
            <a:prstGeom prst="rect">
              <a:avLst/>
            </a:prstGeom>
            <a:noFill/>
            <a:ln>
              <a:noFill/>
            </a:ln>
          </p:spPr>
        </p:pic>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39"/>
        <p:cNvGrpSpPr/>
        <p:nvPr/>
      </p:nvGrpSpPr>
      <p:grpSpPr>
        <a:xfrm>
          <a:off x="0" y="0"/>
          <a:ext cx="0" cy="0"/>
          <a:chOff x="0" y="0"/>
          <a:chExt cx="0" cy="0"/>
        </a:xfrm>
      </p:grpSpPr>
      <p:pic>
        <p:nvPicPr>
          <p:cNvPr id="140" name="Google Shape;140;p17"/>
          <p:cNvPicPr preferRelativeResize="0"/>
          <p:nvPr/>
        </p:nvPicPr>
        <p:blipFill>
          <a:blip r:embed="rId2">
            <a:alphaModFix/>
          </a:blip>
          <a:stretch>
            <a:fillRect/>
          </a:stretch>
        </p:blipFill>
        <p:spPr>
          <a:xfrm>
            <a:off x="-54475" y="-21600"/>
            <a:ext cx="9252951" cy="5186701"/>
          </a:xfrm>
          <a:prstGeom prst="rect">
            <a:avLst/>
          </a:prstGeom>
          <a:noFill/>
          <a:ln>
            <a:noFill/>
          </a:ln>
        </p:spPr>
      </p:pic>
      <p:sp>
        <p:nvSpPr>
          <p:cNvPr id="141" name="Google Shape;141;p17"/>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2" name="Google Shape;142;p17"/>
          <p:cNvGrpSpPr/>
          <p:nvPr/>
        </p:nvGrpSpPr>
        <p:grpSpPr>
          <a:xfrm>
            <a:off x="-875300" y="-342575"/>
            <a:ext cx="10244700" cy="5909702"/>
            <a:chOff x="-875300" y="-342575"/>
            <a:chExt cx="10244700" cy="5909702"/>
          </a:xfrm>
        </p:grpSpPr>
        <p:pic>
          <p:nvPicPr>
            <p:cNvPr id="143" name="Google Shape;143;p17"/>
            <p:cNvPicPr preferRelativeResize="0"/>
            <p:nvPr/>
          </p:nvPicPr>
          <p:blipFill>
            <a:blip r:embed="rId3">
              <a:alphaModFix/>
            </a:blip>
            <a:stretch>
              <a:fillRect/>
            </a:stretch>
          </p:blipFill>
          <p:spPr>
            <a:xfrm rot="-5400000" flipH="1">
              <a:off x="7764399" y="-702951"/>
              <a:ext cx="1076700" cy="1905576"/>
            </a:xfrm>
            <a:prstGeom prst="rect">
              <a:avLst/>
            </a:prstGeom>
            <a:noFill/>
            <a:ln>
              <a:noFill/>
            </a:ln>
          </p:spPr>
        </p:pic>
        <p:pic>
          <p:nvPicPr>
            <p:cNvPr id="144" name="Google Shape;144;p17"/>
            <p:cNvPicPr preferRelativeResize="0"/>
            <p:nvPr/>
          </p:nvPicPr>
          <p:blipFill>
            <a:blip r:embed="rId3">
              <a:alphaModFix/>
            </a:blip>
            <a:stretch>
              <a:fillRect/>
            </a:stretch>
          </p:blipFill>
          <p:spPr>
            <a:xfrm rot="10800000">
              <a:off x="8292699" y="-141638"/>
              <a:ext cx="1076700" cy="1905576"/>
            </a:xfrm>
            <a:prstGeom prst="rect">
              <a:avLst/>
            </a:prstGeom>
            <a:noFill/>
            <a:ln>
              <a:noFill/>
            </a:ln>
          </p:spPr>
        </p:pic>
        <p:pic>
          <p:nvPicPr>
            <p:cNvPr id="145" name="Google Shape;145;p17"/>
            <p:cNvPicPr preferRelativeResize="0"/>
            <p:nvPr/>
          </p:nvPicPr>
          <p:blipFill>
            <a:blip r:embed="rId4">
              <a:alphaModFix/>
            </a:blip>
            <a:stretch>
              <a:fillRect/>
            </a:stretch>
          </p:blipFill>
          <p:spPr>
            <a:xfrm flipH="1">
              <a:off x="-875300" y="3215451"/>
              <a:ext cx="1767125" cy="2351675"/>
            </a:xfrm>
            <a:prstGeom prst="rect">
              <a:avLst/>
            </a:prstGeom>
            <a:noFill/>
            <a:ln>
              <a:noFill/>
            </a:ln>
          </p:spPr>
        </p:pic>
        <p:pic>
          <p:nvPicPr>
            <p:cNvPr id="146" name="Google Shape;146;p17"/>
            <p:cNvPicPr preferRelativeResize="0"/>
            <p:nvPr/>
          </p:nvPicPr>
          <p:blipFill>
            <a:blip r:embed="rId5">
              <a:alphaModFix/>
            </a:blip>
            <a:stretch>
              <a:fillRect/>
            </a:stretch>
          </p:blipFill>
          <p:spPr>
            <a:xfrm flipH="1">
              <a:off x="8207725" y="-342575"/>
              <a:ext cx="1105100" cy="1105075"/>
            </a:xfrm>
            <a:prstGeom prst="rect">
              <a:avLst/>
            </a:prstGeom>
            <a:noFill/>
            <a:ln>
              <a:noFill/>
            </a:ln>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3">
  <p:cSld name="TITLE_ONLY_3">
    <p:spTree>
      <p:nvGrpSpPr>
        <p:cNvPr id="1" name="Shape 147"/>
        <p:cNvGrpSpPr/>
        <p:nvPr/>
      </p:nvGrpSpPr>
      <p:grpSpPr>
        <a:xfrm>
          <a:off x="0" y="0"/>
          <a:ext cx="0" cy="0"/>
          <a:chOff x="0" y="0"/>
          <a:chExt cx="0" cy="0"/>
        </a:xfrm>
      </p:grpSpPr>
      <p:pic>
        <p:nvPicPr>
          <p:cNvPr id="148" name="Google Shape;148;p18"/>
          <p:cNvPicPr preferRelativeResize="0"/>
          <p:nvPr/>
        </p:nvPicPr>
        <p:blipFill>
          <a:blip r:embed="rId2">
            <a:alphaModFix/>
          </a:blip>
          <a:stretch>
            <a:fillRect/>
          </a:stretch>
        </p:blipFill>
        <p:spPr>
          <a:xfrm>
            <a:off x="-54475" y="-21600"/>
            <a:ext cx="9252951" cy="5186701"/>
          </a:xfrm>
          <a:prstGeom prst="rect">
            <a:avLst/>
          </a:prstGeom>
          <a:noFill/>
          <a:ln>
            <a:noFill/>
          </a:ln>
        </p:spPr>
      </p:pic>
      <p:sp>
        <p:nvSpPr>
          <p:cNvPr id="149" name="Google Shape;149;p18"/>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50" name="Google Shape;150;p18"/>
          <p:cNvGrpSpPr/>
          <p:nvPr/>
        </p:nvGrpSpPr>
        <p:grpSpPr>
          <a:xfrm>
            <a:off x="-834011" y="104234"/>
            <a:ext cx="10754695" cy="4871239"/>
            <a:chOff x="-834011" y="104234"/>
            <a:chExt cx="10754695" cy="4871239"/>
          </a:xfrm>
        </p:grpSpPr>
        <p:grpSp>
          <p:nvGrpSpPr>
            <p:cNvPr id="151" name="Google Shape;151;p18"/>
            <p:cNvGrpSpPr/>
            <p:nvPr/>
          </p:nvGrpSpPr>
          <p:grpSpPr>
            <a:xfrm>
              <a:off x="8223045" y="1907409"/>
              <a:ext cx="1697639" cy="3068064"/>
              <a:chOff x="8223045" y="1907409"/>
              <a:chExt cx="1697639" cy="3068064"/>
            </a:xfrm>
          </p:grpSpPr>
          <p:pic>
            <p:nvPicPr>
              <p:cNvPr id="152" name="Google Shape;152;p18"/>
              <p:cNvPicPr preferRelativeResize="0"/>
              <p:nvPr/>
            </p:nvPicPr>
            <p:blipFill>
              <a:blip r:embed="rId3">
                <a:alphaModFix/>
              </a:blip>
              <a:stretch>
                <a:fillRect/>
              </a:stretch>
            </p:blipFill>
            <p:spPr>
              <a:xfrm rot="283359" flipH="1">
                <a:off x="8509458" y="1957543"/>
                <a:ext cx="1315727" cy="2374099"/>
              </a:xfrm>
              <a:prstGeom prst="rect">
                <a:avLst/>
              </a:prstGeom>
              <a:noFill/>
              <a:ln>
                <a:noFill/>
              </a:ln>
            </p:spPr>
          </p:pic>
          <p:pic>
            <p:nvPicPr>
              <p:cNvPr id="153" name="Google Shape;153;p18"/>
              <p:cNvPicPr preferRelativeResize="0"/>
              <p:nvPr/>
            </p:nvPicPr>
            <p:blipFill>
              <a:blip r:embed="rId4">
                <a:alphaModFix/>
              </a:blip>
              <a:stretch>
                <a:fillRect/>
              </a:stretch>
            </p:blipFill>
            <p:spPr>
              <a:xfrm rot="-685663">
                <a:off x="8419618" y="2757400"/>
                <a:ext cx="1279604" cy="2112246"/>
              </a:xfrm>
              <a:prstGeom prst="rect">
                <a:avLst/>
              </a:prstGeom>
              <a:noFill/>
              <a:ln>
                <a:noFill/>
              </a:ln>
            </p:spPr>
          </p:pic>
        </p:grpSp>
        <p:grpSp>
          <p:nvGrpSpPr>
            <p:cNvPr id="154" name="Google Shape;154;p18"/>
            <p:cNvGrpSpPr/>
            <p:nvPr/>
          </p:nvGrpSpPr>
          <p:grpSpPr>
            <a:xfrm>
              <a:off x="-834011" y="104234"/>
              <a:ext cx="1653005" cy="2474366"/>
              <a:chOff x="-834011" y="104234"/>
              <a:chExt cx="1653005" cy="2474366"/>
            </a:xfrm>
          </p:grpSpPr>
          <p:pic>
            <p:nvPicPr>
              <p:cNvPr id="155" name="Google Shape;155;p18"/>
              <p:cNvPicPr preferRelativeResize="0"/>
              <p:nvPr/>
            </p:nvPicPr>
            <p:blipFill>
              <a:blip r:embed="rId3">
                <a:alphaModFix/>
              </a:blip>
              <a:stretch>
                <a:fillRect/>
              </a:stretch>
            </p:blipFill>
            <p:spPr>
              <a:xfrm rot="-283359">
                <a:off x="-738511" y="154368"/>
                <a:ext cx="1315727" cy="2374099"/>
              </a:xfrm>
              <a:prstGeom prst="rect">
                <a:avLst/>
              </a:prstGeom>
              <a:noFill/>
              <a:ln>
                <a:noFill/>
              </a:ln>
            </p:spPr>
          </p:pic>
          <p:pic>
            <p:nvPicPr>
              <p:cNvPr id="156" name="Google Shape;156;p18"/>
              <p:cNvPicPr preferRelativeResize="0"/>
              <p:nvPr/>
            </p:nvPicPr>
            <p:blipFill>
              <a:blip r:embed="rId5">
                <a:alphaModFix/>
              </a:blip>
              <a:stretch>
                <a:fillRect/>
              </a:stretch>
            </p:blipFill>
            <p:spPr>
              <a:xfrm rot="-159163" flipH="1">
                <a:off x="-330690" y="1241833"/>
                <a:ext cx="1119931" cy="1311546"/>
              </a:xfrm>
              <a:prstGeom prst="rect">
                <a:avLst/>
              </a:prstGeom>
              <a:noFill/>
              <a:ln>
                <a:noFill/>
              </a:ln>
            </p:spPr>
          </p:pic>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4">
  <p:cSld name="TITLE_ONLY_4">
    <p:spTree>
      <p:nvGrpSpPr>
        <p:cNvPr id="1" name="Shape 157"/>
        <p:cNvGrpSpPr/>
        <p:nvPr/>
      </p:nvGrpSpPr>
      <p:grpSpPr>
        <a:xfrm>
          <a:off x="0" y="0"/>
          <a:ext cx="0" cy="0"/>
          <a:chOff x="0" y="0"/>
          <a:chExt cx="0" cy="0"/>
        </a:xfrm>
      </p:grpSpPr>
      <p:pic>
        <p:nvPicPr>
          <p:cNvPr id="158" name="Google Shape;158;p19"/>
          <p:cNvPicPr preferRelativeResize="0"/>
          <p:nvPr/>
        </p:nvPicPr>
        <p:blipFill>
          <a:blip r:embed="rId2">
            <a:alphaModFix/>
          </a:blip>
          <a:stretch>
            <a:fillRect/>
          </a:stretch>
        </p:blipFill>
        <p:spPr>
          <a:xfrm>
            <a:off x="-54475" y="-21600"/>
            <a:ext cx="9252951" cy="5186701"/>
          </a:xfrm>
          <a:prstGeom prst="rect">
            <a:avLst/>
          </a:prstGeom>
          <a:noFill/>
          <a:ln>
            <a:noFill/>
          </a:ln>
        </p:spPr>
      </p:pic>
      <p:sp>
        <p:nvSpPr>
          <p:cNvPr id="159" name="Google Shape;159;p19"/>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0" name="Google Shape;160;p19"/>
          <p:cNvGrpSpPr/>
          <p:nvPr/>
        </p:nvGrpSpPr>
        <p:grpSpPr>
          <a:xfrm>
            <a:off x="7048647" y="-643212"/>
            <a:ext cx="2410530" cy="2315700"/>
            <a:chOff x="7048647" y="-643212"/>
            <a:chExt cx="2410530" cy="2315700"/>
          </a:xfrm>
        </p:grpSpPr>
        <p:pic>
          <p:nvPicPr>
            <p:cNvPr id="161" name="Google Shape;161;p19"/>
            <p:cNvPicPr preferRelativeResize="0"/>
            <p:nvPr/>
          </p:nvPicPr>
          <p:blipFill>
            <a:blip r:embed="rId3">
              <a:alphaModFix/>
            </a:blip>
            <a:stretch>
              <a:fillRect/>
            </a:stretch>
          </p:blipFill>
          <p:spPr>
            <a:xfrm rot="-10091344">
              <a:off x="8198856" y="-323105"/>
              <a:ext cx="1076699" cy="1905574"/>
            </a:xfrm>
            <a:prstGeom prst="rect">
              <a:avLst/>
            </a:prstGeom>
            <a:noFill/>
            <a:ln>
              <a:noFill/>
            </a:ln>
          </p:spPr>
        </p:pic>
        <p:pic>
          <p:nvPicPr>
            <p:cNvPr id="162" name="Google Shape;162;p19"/>
            <p:cNvPicPr preferRelativeResize="0"/>
            <p:nvPr/>
          </p:nvPicPr>
          <p:blipFill>
            <a:blip r:embed="rId3">
              <a:alphaModFix/>
            </a:blip>
            <a:stretch>
              <a:fillRect/>
            </a:stretch>
          </p:blipFill>
          <p:spPr>
            <a:xfrm rot="-6170893" flipH="1">
              <a:off x="7558942" y="-859258"/>
              <a:ext cx="1076701" cy="1905577"/>
            </a:xfrm>
            <a:prstGeom prst="rect">
              <a:avLst/>
            </a:prstGeom>
            <a:noFill/>
            <a:ln>
              <a:noFill/>
            </a:ln>
          </p:spPr>
        </p:pic>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5">
  <p:cSld name="TITLE_ONLY_4_1">
    <p:spTree>
      <p:nvGrpSpPr>
        <p:cNvPr id="1" name="Shape 163"/>
        <p:cNvGrpSpPr/>
        <p:nvPr/>
      </p:nvGrpSpPr>
      <p:grpSpPr>
        <a:xfrm>
          <a:off x="0" y="0"/>
          <a:ext cx="0" cy="0"/>
          <a:chOff x="0" y="0"/>
          <a:chExt cx="0" cy="0"/>
        </a:xfrm>
      </p:grpSpPr>
      <p:pic>
        <p:nvPicPr>
          <p:cNvPr id="164" name="Google Shape;164;p20"/>
          <p:cNvPicPr preferRelativeResize="0"/>
          <p:nvPr/>
        </p:nvPicPr>
        <p:blipFill>
          <a:blip r:embed="rId2">
            <a:alphaModFix/>
          </a:blip>
          <a:stretch>
            <a:fillRect/>
          </a:stretch>
        </p:blipFill>
        <p:spPr>
          <a:xfrm>
            <a:off x="-54475" y="-21600"/>
            <a:ext cx="9252951" cy="5186701"/>
          </a:xfrm>
          <a:prstGeom prst="rect">
            <a:avLst/>
          </a:prstGeom>
          <a:noFill/>
          <a:ln>
            <a:noFill/>
          </a:ln>
        </p:spPr>
      </p:pic>
      <p:sp>
        <p:nvSpPr>
          <p:cNvPr id="165" name="Google Shape;165;p20"/>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6" name="Google Shape;166;p20"/>
          <p:cNvGrpSpPr/>
          <p:nvPr/>
        </p:nvGrpSpPr>
        <p:grpSpPr>
          <a:xfrm flipH="1">
            <a:off x="-523099" y="415605"/>
            <a:ext cx="10424757" cy="5044828"/>
            <a:chOff x="-523099" y="415605"/>
            <a:chExt cx="10424757" cy="5044828"/>
          </a:xfrm>
        </p:grpSpPr>
        <p:pic>
          <p:nvPicPr>
            <p:cNvPr id="167" name="Google Shape;167;p20"/>
            <p:cNvPicPr preferRelativeResize="0"/>
            <p:nvPr/>
          </p:nvPicPr>
          <p:blipFill>
            <a:blip r:embed="rId3">
              <a:alphaModFix/>
            </a:blip>
            <a:stretch>
              <a:fillRect/>
            </a:stretch>
          </p:blipFill>
          <p:spPr>
            <a:xfrm rot="2700049" flipH="1">
              <a:off x="248473" y="3910861"/>
              <a:ext cx="701582" cy="959130"/>
            </a:xfrm>
            <a:prstGeom prst="rect">
              <a:avLst/>
            </a:prstGeom>
            <a:noFill/>
            <a:ln>
              <a:noFill/>
            </a:ln>
          </p:spPr>
        </p:pic>
        <p:pic>
          <p:nvPicPr>
            <p:cNvPr id="168" name="Google Shape;168;p20"/>
            <p:cNvPicPr preferRelativeResize="0"/>
            <p:nvPr/>
          </p:nvPicPr>
          <p:blipFill>
            <a:blip r:embed="rId4">
              <a:alphaModFix/>
            </a:blip>
            <a:stretch>
              <a:fillRect/>
            </a:stretch>
          </p:blipFill>
          <p:spPr>
            <a:xfrm>
              <a:off x="-523099" y="3408448"/>
              <a:ext cx="928197" cy="1674844"/>
            </a:xfrm>
            <a:prstGeom prst="rect">
              <a:avLst/>
            </a:prstGeom>
            <a:noFill/>
            <a:ln>
              <a:noFill/>
            </a:ln>
          </p:spPr>
        </p:pic>
        <p:pic>
          <p:nvPicPr>
            <p:cNvPr id="169" name="Google Shape;169;p20"/>
            <p:cNvPicPr preferRelativeResize="0"/>
            <p:nvPr/>
          </p:nvPicPr>
          <p:blipFill>
            <a:blip r:embed="rId4">
              <a:alphaModFix/>
            </a:blip>
            <a:stretch>
              <a:fillRect/>
            </a:stretch>
          </p:blipFill>
          <p:spPr>
            <a:xfrm rot="5400000" flipH="1">
              <a:off x="579307" y="4158913"/>
              <a:ext cx="928197" cy="1674844"/>
            </a:xfrm>
            <a:prstGeom prst="rect">
              <a:avLst/>
            </a:prstGeom>
            <a:noFill/>
            <a:ln>
              <a:noFill/>
            </a:ln>
          </p:spPr>
        </p:pic>
        <p:pic>
          <p:nvPicPr>
            <p:cNvPr id="170" name="Google Shape;170;p20"/>
            <p:cNvPicPr preferRelativeResize="0"/>
            <p:nvPr/>
          </p:nvPicPr>
          <p:blipFill>
            <a:blip r:embed="rId5">
              <a:alphaModFix/>
            </a:blip>
            <a:stretch>
              <a:fillRect/>
            </a:stretch>
          </p:blipFill>
          <p:spPr>
            <a:xfrm flipH="1">
              <a:off x="-387297" y="4215404"/>
              <a:ext cx="1355050" cy="1182301"/>
            </a:xfrm>
            <a:prstGeom prst="rect">
              <a:avLst/>
            </a:prstGeom>
            <a:noFill/>
            <a:ln>
              <a:noFill/>
            </a:ln>
          </p:spPr>
        </p:pic>
        <p:pic>
          <p:nvPicPr>
            <p:cNvPr id="171" name="Google Shape;171;p20"/>
            <p:cNvPicPr preferRelativeResize="0"/>
            <p:nvPr/>
          </p:nvPicPr>
          <p:blipFill>
            <a:blip r:embed="rId4">
              <a:alphaModFix/>
            </a:blip>
            <a:stretch>
              <a:fillRect/>
            </a:stretch>
          </p:blipFill>
          <p:spPr>
            <a:xfrm rot="-476445" flipH="1">
              <a:off x="8570977" y="482774"/>
              <a:ext cx="1111634" cy="2005839"/>
            </a:xfrm>
            <a:prstGeom prst="rect">
              <a:avLst/>
            </a:prstGeom>
            <a:noFill/>
            <a:ln>
              <a:noFill/>
            </a:ln>
          </p:spPr>
        </p:pic>
        <p:pic>
          <p:nvPicPr>
            <p:cNvPr id="172" name="Google Shape;172;p20"/>
            <p:cNvPicPr preferRelativeResize="0"/>
            <p:nvPr/>
          </p:nvPicPr>
          <p:blipFill>
            <a:blip r:embed="rId6">
              <a:alphaModFix/>
            </a:blip>
            <a:stretch>
              <a:fillRect/>
            </a:stretch>
          </p:blipFill>
          <p:spPr>
            <a:xfrm rot="-5003484" flipH="1">
              <a:off x="8067210" y="1551974"/>
              <a:ext cx="1952310" cy="1501880"/>
            </a:xfrm>
            <a:prstGeom prst="rect">
              <a:avLst/>
            </a:prstGeom>
            <a:noFill/>
            <a:ln>
              <a:noFill/>
            </a:ln>
          </p:spPr>
        </p:pic>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6">
  <p:cSld name="TITLE_ONLY_4_2">
    <p:spTree>
      <p:nvGrpSpPr>
        <p:cNvPr id="1" name="Shape 173"/>
        <p:cNvGrpSpPr/>
        <p:nvPr/>
      </p:nvGrpSpPr>
      <p:grpSpPr>
        <a:xfrm>
          <a:off x="0" y="0"/>
          <a:ext cx="0" cy="0"/>
          <a:chOff x="0" y="0"/>
          <a:chExt cx="0" cy="0"/>
        </a:xfrm>
      </p:grpSpPr>
      <p:pic>
        <p:nvPicPr>
          <p:cNvPr id="174" name="Google Shape;174;p21"/>
          <p:cNvPicPr preferRelativeResize="0"/>
          <p:nvPr/>
        </p:nvPicPr>
        <p:blipFill>
          <a:blip r:embed="rId2">
            <a:alphaModFix/>
          </a:blip>
          <a:stretch>
            <a:fillRect/>
          </a:stretch>
        </p:blipFill>
        <p:spPr>
          <a:xfrm>
            <a:off x="-54475" y="-21600"/>
            <a:ext cx="9252951" cy="5186701"/>
          </a:xfrm>
          <a:prstGeom prst="rect">
            <a:avLst/>
          </a:prstGeom>
          <a:noFill/>
          <a:ln>
            <a:noFill/>
          </a:ln>
        </p:spPr>
      </p:pic>
      <p:sp>
        <p:nvSpPr>
          <p:cNvPr id="175" name="Google Shape;175;p21"/>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6" name="Google Shape;176;p21"/>
          <p:cNvGrpSpPr/>
          <p:nvPr/>
        </p:nvGrpSpPr>
        <p:grpSpPr>
          <a:xfrm>
            <a:off x="-411775" y="-342575"/>
            <a:ext cx="10415175" cy="5909702"/>
            <a:chOff x="-411775" y="-342575"/>
            <a:chExt cx="10415175" cy="5909702"/>
          </a:xfrm>
        </p:grpSpPr>
        <p:pic>
          <p:nvPicPr>
            <p:cNvPr id="177" name="Google Shape;177;p21"/>
            <p:cNvPicPr preferRelativeResize="0"/>
            <p:nvPr/>
          </p:nvPicPr>
          <p:blipFill>
            <a:blip r:embed="rId3">
              <a:alphaModFix/>
            </a:blip>
            <a:stretch>
              <a:fillRect/>
            </a:stretch>
          </p:blipFill>
          <p:spPr>
            <a:xfrm rot="5400000">
              <a:off x="116525" y="-702951"/>
              <a:ext cx="1076700" cy="1905576"/>
            </a:xfrm>
            <a:prstGeom prst="rect">
              <a:avLst/>
            </a:prstGeom>
            <a:noFill/>
            <a:ln>
              <a:noFill/>
            </a:ln>
          </p:spPr>
        </p:pic>
        <p:pic>
          <p:nvPicPr>
            <p:cNvPr id="178" name="Google Shape;178;p21"/>
            <p:cNvPicPr preferRelativeResize="0"/>
            <p:nvPr/>
          </p:nvPicPr>
          <p:blipFill>
            <a:blip r:embed="rId3">
              <a:alphaModFix/>
            </a:blip>
            <a:stretch>
              <a:fillRect/>
            </a:stretch>
          </p:blipFill>
          <p:spPr>
            <a:xfrm rot="10800000" flipH="1">
              <a:off x="-411775" y="-141638"/>
              <a:ext cx="1076700" cy="1905576"/>
            </a:xfrm>
            <a:prstGeom prst="rect">
              <a:avLst/>
            </a:prstGeom>
            <a:noFill/>
            <a:ln>
              <a:noFill/>
            </a:ln>
          </p:spPr>
        </p:pic>
        <p:pic>
          <p:nvPicPr>
            <p:cNvPr id="179" name="Google Shape;179;p21"/>
            <p:cNvPicPr preferRelativeResize="0"/>
            <p:nvPr/>
          </p:nvPicPr>
          <p:blipFill>
            <a:blip r:embed="rId4">
              <a:alphaModFix/>
            </a:blip>
            <a:stretch>
              <a:fillRect/>
            </a:stretch>
          </p:blipFill>
          <p:spPr>
            <a:xfrm>
              <a:off x="8236275" y="3215451"/>
              <a:ext cx="1767125" cy="2351675"/>
            </a:xfrm>
            <a:prstGeom prst="rect">
              <a:avLst/>
            </a:prstGeom>
            <a:noFill/>
            <a:ln>
              <a:noFill/>
            </a:ln>
          </p:spPr>
        </p:pic>
        <p:pic>
          <p:nvPicPr>
            <p:cNvPr id="180" name="Google Shape;180;p21"/>
            <p:cNvPicPr preferRelativeResize="0"/>
            <p:nvPr/>
          </p:nvPicPr>
          <p:blipFill>
            <a:blip r:embed="rId5">
              <a:alphaModFix/>
            </a:blip>
            <a:stretch>
              <a:fillRect/>
            </a:stretch>
          </p:blipFill>
          <p:spPr>
            <a:xfrm>
              <a:off x="-355200" y="-342575"/>
              <a:ext cx="1105100" cy="1105075"/>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pic>
        <p:nvPicPr>
          <p:cNvPr id="13" name="Google Shape;13;p3"/>
          <p:cNvPicPr preferRelativeResize="0"/>
          <p:nvPr/>
        </p:nvPicPr>
        <p:blipFill>
          <a:blip r:embed="rId2">
            <a:alphaModFix/>
          </a:blip>
          <a:stretch>
            <a:fillRect/>
          </a:stretch>
        </p:blipFill>
        <p:spPr>
          <a:xfrm>
            <a:off x="-54475" y="-21600"/>
            <a:ext cx="9252951" cy="5186701"/>
          </a:xfrm>
          <a:prstGeom prst="rect">
            <a:avLst/>
          </a:prstGeom>
          <a:noFill/>
          <a:ln>
            <a:noFill/>
          </a:ln>
        </p:spPr>
      </p:pic>
      <p:sp>
        <p:nvSpPr>
          <p:cNvPr id="14" name="Google Shape;14;p3"/>
          <p:cNvSpPr txBox="1">
            <a:spLocks noGrp="1"/>
          </p:cNvSpPr>
          <p:nvPr>
            <p:ph type="title"/>
          </p:nvPr>
        </p:nvSpPr>
        <p:spPr>
          <a:xfrm>
            <a:off x="2391900" y="2334553"/>
            <a:ext cx="4360200" cy="981000"/>
          </a:xfrm>
          <a:prstGeom prst="rect">
            <a:avLst/>
          </a:prstGeom>
        </p:spPr>
        <p:txBody>
          <a:bodyPr spcFirstLastPara="1" wrap="square" lIns="91425" tIns="91425" rIns="91425" bIns="91425" anchor="t" anchorCtr="0">
            <a:noAutofit/>
          </a:bodyPr>
          <a:lstStyle>
            <a:lvl1pPr lvl="0" algn="ctr">
              <a:spcBef>
                <a:spcPts val="0"/>
              </a:spcBef>
              <a:spcAft>
                <a:spcPts val="0"/>
              </a:spcAft>
              <a:buSzPts val="5000"/>
              <a:buNone/>
              <a:defRPr sz="5000"/>
            </a:lvl1pPr>
            <a:lvl2pPr lvl="1" algn="ctr">
              <a:spcBef>
                <a:spcPts val="0"/>
              </a:spcBef>
              <a:spcAft>
                <a:spcPts val="0"/>
              </a:spcAft>
              <a:buSzPts val="5000"/>
              <a:buNone/>
              <a:defRPr sz="5000"/>
            </a:lvl2pPr>
            <a:lvl3pPr lvl="2" algn="ctr">
              <a:spcBef>
                <a:spcPts val="0"/>
              </a:spcBef>
              <a:spcAft>
                <a:spcPts val="0"/>
              </a:spcAft>
              <a:buSzPts val="5000"/>
              <a:buNone/>
              <a:defRPr sz="5000"/>
            </a:lvl3pPr>
            <a:lvl4pPr lvl="3" algn="ctr">
              <a:spcBef>
                <a:spcPts val="0"/>
              </a:spcBef>
              <a:spcAft>
                <a:spcPts val="0"/>
              </a:spcAft>
              <a:buSzPts val="5000"/>
              <a:buNone/>
              <a:defRPr sz="5000"/>
            </a:lvl4pPr>
            <a:lvl5pPr lvl="4" algn="ctr">
              <a:spcBef>
                <a:spcPts val="0"/>
              </a:spcBef>
              <a:spcAft>
                <a:spcPts val="0"/>
              </a:spcAft>
              <a:buSzPts val="5000"/>
              <a:buNone/>
              <a:defRPr sz="5000"/>
            </a:lvl5pPr>
            <a:lvl6pPr lvl="5" algn="ctr">
              <a:spcBef>
                <a:spcPts val="0"/>
              </a:spcBef>
              <a:spcAft>
                <a:spcPts val="0"/>
              </a:spcAft>
              <a:buSzPts val="5000"/>
              <a:buNone/>
              <a:defRPr sz="5000"/>
            </a:lvl6pPr>
            <a:lvl7pPr lvl="6" algn="ctr">
              <a:spcBef>
                <a:spcPts val="0"/>
              </a:spcBef>
              <a:spcAft>
                <a:spcPts val="0"/>
              </a:spcAft>
              <a:buSzPts val="5000"/>
              <a:buNone/>
              <a:defRPr sz="5000"/>
            </a:lvl7pPr>
            <a:lvl8pPr lvl="7" algn="ctr">
              <a:spcBef>
                <a:spcPts val="0"/>
              </a:spcBef>
              <a:spcAft>
                <a:spcPts val="0"/>
              </a:spcAft>
              <a:buSzPts val="5000"/>
              <a:buNone/>
              <a:defRPr sz="5000"/>
            </a:lvl8pPr>
            <a:lvl9pPr lvl="8" algn="ctr">
              <a:spcBef>
                <a:spcPts val="0"/>
              </a:spcBef>
              <a:spcAft>
                <a:spcPts val="0"/>
              </a:spcAft>
              <a:buSzPts val="5000"/>
              <a:buNone/>
              <a:defRPr sz="5000"/>
            </a:lvl9pPr>
          </a:lstStyle>
          <a:p>
            <a:endParaRPr/>
          </a:p>
        </p:txBody>
      </p:sp>
      <p:sp>
        <p:nvSpPr>
          <p:cNvPr id="15" name="Google Shape;15;p3"/>
          <p:cNvSpPr txBox="1">
            <a:spLocks noGrp="1"/>
          </p:cNvSpPr>
          <p:nvPr>
            <p:ph type="title" idx="2" hasCustomPrompt="1"/>
          </p:nvPr>
        </p:nvSpPr>
        <p:spPr>
          <a:xfrm>
            <a:off x="4027050" y="1347547"/>
            <a:ext cx="1089900" cy="1027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grpSp>
        <p:nvGrpSpPr>
          <p:cNvPr id="16" name="Google Shape;16;p3"/>
          <p:cNvGrpSpPr/>
          <p:nvPr/>
        </p:nvGrpSpPr>
        <p:grpSpPr>
          <a:xfrm>
            <a:off x="-60988" y="-40478"/>
            <a:ext cx="9263341" cy="1952287"/>
            <a:chOff x="-60988" y="-40478"/>
            <a:chExt cx="9263341" cy="1952287"/>
          </a:xfrm>
        </p:grpSpPr>
        <p:pic>
          <p:nvPicPr>
            <p:cNvPr id="17" name="Google Shape;17;p3"/>
            <p:cNvPicPr preferRelativeResize="0"/>
            <p:nvPr/>
          </p:nvPicPr>
          <p:blipFill>
            <a:blip r:embed="rId3">
              <a:alphaModFix/>
            </a:blip>
            <a:stretch>
              <a:fillRect/>
            </a:stretch>
          </p:blipFill>
          <p:spPr>
            <a:xfrm rot="10800000">
              <a:off x="8274155" y="236964"/>
              <a:ext cx="928197" cy="1674844"/>
            </a:xfrm>
            <a:prstGeom prst="rect">
              <a:avLst/>
            </a:prstGeom>
            <a:noFill/>
            <a:ln>
              <a:noFill/>
            </a:ln>
          </p:spPr>
        </p:pic>
        <p:pic>
          <p:nvPicPr>
            <p:cNvPr id="18" name="Google Shape;18;p3"/>
            <p:cNvPicPr preferRelativeResize="0"/>
            <p:nvPr/>
          </p:nvPicPr>
          <p:blipFill>
            <a:blip r:embed="rId3">
              <a:alphaModFix/>
            </a:blip>
            <a:stretch>
              <a:fillRect/>
            </a:stretch>
          </p:blipFill>
          <p:spPr>
            <a:xfrm rot="-5400000" flipH="1">
              <a:off x="7465799" y="-413801"/>
              <a:ext cx="928197" cy="1674844"/>
            </a:xfrm>
            <a:prstGeom prst="rect">
              <a:avLst/>
            </a:prstGeom>
            <a:noFill/>
            <a:ln>
              <a:noFill/>
            </a:ln>
          </p:spPr>
        </p:pic>
        <p:pic>
          <p:nvPicPr>
            <p:cNvPr id="19" name="Google Shape;19;p3"/>
            <p:cNvPicPr preferRelativeResize="0"/>
            <p:nvPr/>
          </p:nvPicPr>
          <p:blipFill>
            <a:blip r:embed="rId4">
              <a:alphaModFix/>
            </a:blip>
            <a:stretch>
              <a:fillRect/>
            </a:stretch>
          </p:blipFill>
          <p:spPr>
            <a:xfrm>
              <a:off x="8183700" y="-40478"/>
              <a:ext cx="1018639" cy="958915"/>
            </a:xfrm>
            <a:prstGeom prst="rect">
              <a:avLst/>
            </a:prstGeom>
            <a:noFill/>
            <a:ln>
              <a:noFill/>
            </a:ln>
          </p:spPr>
        </p:pic>
        <p:pic>
          <p:nvPicPr>
            <p:cNvPr id="20" name="Google Shape;20;p3"/>
            <p:cNvPicPr preferRelativeResize="0"/>
            <p:nvPr/>
          </p:nvPicPr>
          <p:blipFill>
            <a:blip r:embed="rId3">
              <a:alphaModFix/>
            </a:blip>
            <a:stretch>
              <a:fillRect/>
            </a:stretch>
          </p:blipFill>
          <p:spPr>
            <a:xfrm rot="10800000" flipH="1">
              <a:off x="-60988" y="236964"/>
              <a:ext cx="928197" cy="1674844"/>
            </a:xfrm>
            <a:prstGeom prst="rect">
              <a:avLst/>
            </a:prstGeom>
            <a:noFill/>
            <a:ln>
              <a:noFill/>
            </a:ln>
          </p:spPr>
        </p:pic>
        <p:pic>
          <p:nvPicPr>
            <p:cNvPr id="21" name="Google Shape;21;p3"/>
            <p:cNvPicPr preferRelativeResize="0"/>
            <p:nvPr/>
          </p:nvPicPr>
          <p:blipFill>
            <a:blip r:embed="rId3">
              <a:alphaModFix/>
            </a:blip>
            <a:stretch>
              <a:fillRect/>
            </a:stretch>
          </p:blipFill>
          <p:spPr>
            <a:xfrm rot="5400000">
              <a:off x="747368" y="-413801"/>
              <a:ext cx="928197" cy="1674844"/>
            </a:xfrm>
            <a:prstGeom prst="rect">
              <a:avLst/>
            </a:prstGeom>
            <a:noFill/>
            <a:ln>
              <a:noFill/>
            </a:ln>
          </p:spPr>
        </p:pic>
        <p:pic>
          <p:nvPicPr>
            <p:cNvPr id="22" name="Google Shape;22;p3"/>
            <p:cNvPicPr preferRelativeResize="0"/>
            <p:nvPr/>
          </p:nvPicPr>
          <p:blipFill>
            <a:blip r:embed="rId4">
              <a:alphaModFix/>
            </a:blip>
            <a:stretch>
              <a:fillRect/>
            </a:stretch>
          </p:blipFill>
          <p:spPr>
            <a:xfrm flipH="1">
              <a:off x="-60975" y="-40478"/>
              <a:ext cx="1018639" cy="958915"/>
            </a:xfrm>
            <a:prstGeom prst="rect">
              <a:avLst/>
            </a:prstGeom>
            <a:noFill/>
            <a:ln>
              <a:noFill/>
            </a:ln>
          </p:spPr>
        </p:pic>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81"/>
        <p:cNvGrpSpPr/>
        <p:nvPr/>
      </p:nvGrpSpPr>
      <p:grpSpPr>
        <a:xfrm>
          <a:off x="0" y="0"/>
          <a:ext cx="0" cy="0"/>
          <a:chOff x="0" y="0"/>
          <a:chExt cx="0" cy="0"/>
        </a:xfrm>
      </p:grpSpPr>
      <p:pic>
        <p:nvPicPr>
          <p:cNvPr id="182" name="Google Shape;182;p22"/>
          <p:cNvPicPr preferRelativeResize="0"/>
          <p:nvPr/>
        </p:nvPicPr>
        <p:blipFill>
          <a:blip r:embed="rId2">
            <a:alphaModFix/>
          </a:blip>
          <a:stretch>
            <a:fillRect/>
          </a:stretch>
        </p:blipFill>
        <p:spPr>
          <a:xfrm>
            <a:off x="-54475" y="-21600"/>
            <a:ext cx="9252951" cy="5186701"/>
          </a:xfrm>
          <a:prstGeom prst="rect">
            <a:avLst/>
          </a:prstGeom>
          <a:noFill/>
          <a:ln>
            <a:noFill/>
          </a:ln>
        </p:spPr>
      </p:pic>
      <p:sp>
        <p:nvSpPr>
          <p:cNvPr id="183" name="Google Shape;183;p22"/>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4" name="Google Shape;184;p22"/>
          <p:cNvSpPr txBox="1">
            <a:spLocks noGrp="1"/>
          </p:cNvSpPr>
          <p:nvPr>
            <p:ph type="subTitle" idx="1"/>
          </p:nvPr>
        </p:nvSpPr>
        <p:spPr>
          <a:xfrm>
            <a:off x="714975" y="2078532"/>
            <a:ext cx="2460600" cy="418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1800">
                <a:solidFill>
                  <a:schemeClr val="dk1"/>
                </a:solidFill>
                <a:latin typeface="Noto Serif Khmer Light"/>
                <a:ea typeface="Noto Serif Khmer Light"/>
                <a:cs typeface="Noto Serif Khmer Light"/>
                <a:sym typeface="Noto Serif Khmer Light"/>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185" name="Google Shape;185;p22"/>
          <p:cNvSpPr txBox="1">
            <a:spLocks noGrp="1"/>
          </p:cNvSpPr>
          <p:nvPr>
            <p:ph type="subTitle" idx="2"/>
          </p:nvPr>
        </p:nvSpPr>
        <p:spPr>
          <a:xfrm>
            <a:off x="714975" y="2507131"/>
            <a:ext cx="2460600" cy="94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86" name="Google Shape;186;p22"/>
          <p:cNvSpPr txBox="1">
            <a:spLocks noGrp="1"/>
          </p:cNvSpPr>
          <p:nvPr>
            <p:ph type="subTitle" idx="3"/>
          </p:nvPr>
        </p:nvSpPr>
        <p:spPr>
          <a:xfrm>
            <a:off x="3336647" y="2507131"/>
            <a:ext cx="2460600" cy="94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87" name="Google Shape;187;p22"/>
          <p:cNvSpPr txBox="1">
            <a:spLocks noGrp="1"/>
          </p:cNvSpPr>
          <p:nvPr>
            <p:ph type="subTitle" idx="4"/>
          </p:nvPr>
        </p:nvSpPr>
        <p:spPr>
          <a:xfrm>
            <a:off x="5958346" y="2507131"/>
            <a:ext cx="2460600" cy="94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88" name="Google Shape;188;p22"/>
          <p:cNvSpPr txBox="1">
            <a:spLocks noGrp="1"/>
          </p:cNvSpPr>
          <p:nvPr>
            <p:ph type="subTitle" idx="5"/>
          </p:nvPr>
        </p:nvSpPr>
        <p:spPr>
          <a:xfrm>
            <a:off x="3336643" y="2078532"/>
            <a:ext cx="2460600" cy="418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1800">
                <a:solidFill>
                  <a:schemeClr val="dk1"/>
                </a:solidFill>
                <a:latin typeface="Noto Serif Khmer Light"/>
                <a:ea typeface="Noto Serif Khmer Light"/>
                <a:cs typeface="Noto Serif Khmer Light"/>
                <a:sym typeface="Noto Serif Khmer Light"/>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189" name="Google Shape;189;p22"/>
          <p:cNvSpPr txBox="1">
            <a:spLocks noGrp="1"/>
          </p:cNvSpPr>
          <p:nvPr>
            <p:ph type="subTitle" idx="6"/>
          </p:nvPr>
        </p:nvSpPr>
        <p:spPr>
          <a:xfrm>
            <a:off x="5958338" y="2078532"/>
            <a:ext cx="2460600" cy="418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1800">
                <a:solidFill>
                  <a:schemeClr val="dk1"/>
                </a:solidFill>
                <a:latin typeface="Noto Serif Khmer Light"/>
                <a:ea typeface="Noto Serif Khmer Light"/>
                <a:cs typeface="Noto Serif Khmer Light"/>
                <a:sym typeface="Noto Serif Khmer Light"/>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grpSp>
        <p:nvGrpSpPr>
          <p:cNvPr id="190" name="Google Shape;190;p22"/>
          <p:cNvGrpSpPr/>
          <p:nvPr/>
        </p:nvGrpSpPr>
        <p:grpSpPr>
          <a:xfrm>
            <a:off x="-834011" y="104234"/>
            <a:ext cx="10754695" cy="5212164"/>
            <a:chOff x="-834011" y="104234"/>
            <a:chExt cx="10754695" cy="5212164"/>
          </a:xfrm>
        </p:grpSpPr>
        <p:pic>
          <p:nvPicPr>
            <p:cNvPr id="191" name="Google Shape;191;p22"/>
            <p:cNvPicPr preferRelativeResize="0"/>
            <p:nvPr/>
          </p:nvPicPr>
          <p:blipFill>
            <a:blip r:embed="rId3">
              <a:alphaModFix/>
            </a:blip>
            <a:stretch>
              <a:fillRect/>
            </a:stretch>
          </p:blipFill>
          <p:spPr>
            <a:xfrm rot="-283359">
              <a:off x="-738511" y="2298468"/>
              <a:ext cx="1315727" cy="2374099"/>
            </a:xfrm>
            <a:prstGeom prst="rect">
              <a:avLst/>
            </a:prstGeom>
            <a:noFill/>
            <a:ln>
              <a:noFill/>
            </a:ln>
          </p:spPr>
        </p:pic>
        <p:pic>
          <p:nvPicPr>
            <p:cNvPr id="192" name="Google Shape;192;p22"/>
            <p:cNvPicPr preferRelativeResize="0"/>
            <p:nvPr/>
          </p:nvPicPr>
          <p:blipFill>
            <a:blip r:embed="rId4">
              <a:alphaModFix/>
            </a:blip>
            <a:stretch>
              <a:fillRect/>
            </a:stretch>
          </p:blipFill>
          <p:spPr>
            <a:xfrm rot="685663" flipH="1">
              <a:off x="-612548" y="3098325"/>
              <a:ext cx="1279604" cy="2112246"/>
            </a:xfrm>
            <a:prstGeom prst="rect">
              <a:avLst/>
            </a:prstGeom>
            <a:noFill/>
            <a:ln>
              <a:noFill/>
            </a:ln>
          </p:spPr>
        </p:pic>
        <p:pic>
          <p:nvPicPr>
            <p:cNvPr id="193" name="Google Shape;193;p22"/>
            <p:cNvPicPr preferRelativeResize="0"/>
            <p:nvPr/>
          </p:nvPicPr>
          <p:blipFill>
            <a:blip r:embed="rId3">
              <a:alphaModFix/>
            </a:blip>
            <a:stretch>
              <a:fillRect/>
            </a:stretch>
          </p:blipFill>
          <p:spPr>
            <a:xfrm rot="283359" flipH="1">
              <a:off x="8509458" y="154368"/>
              <a:ext cx="1315727" cy="2374099"/>
            </a:xfrm>
            <a:prstGeom prst="rect">
              <a:avLst/>
            </a:prstGeom>
            <a:noFill/>
            <a:ln>
              <a:noFill/>
            </a:ln>
          </p:spPr>
        </p:pic>
        <p:pic>
          <p:nvPicPr>
            <p:cNvPr id="194" name="Google Shape;194;p22"/>
            <p:cNvPicPr preferRelativeResize="0"/>
            <p:nvPr/>
          </p:nvPicPr>
          <p:blipFill>
            <a:blip r:embed="rId5">
              <a:alphaModFix/>
            </a:blip>
            <a:stretch>
              <a:fillRect/>
            </a:stretch>
          </p:blipFill>
          <p:spPr>
            <a:xfrm rot="159163">
              <a:off x="8297433" y="1241833"/>
              <a:ext cx="1119931" cy="1311546"/>
            </a:xfrm>
            <a:prstGeom prst="rect">
              <a:avLst/>
            </a:prstGeom>
            <a:noFill/>
            <a:ln>
              <a:noFill/>
            </a:ln>
          </p:spPr>
        </p:pic>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95"/>
        <p:cNvGrpSpPr/>
        <p:nvPr/>
      </p:nvGrpSpPr>
      <p:grpSpPr>
        <a:xfrm>
          <a:off x="0" y="0"/>
          <a:ext cx="0" cy="0"/>
          <a:chOff x="0" y="0"/>
          <a:chExt cx="0" cy="0"/>
        </a:xfrm>
      </p:grpSpPr>
      <p:pic>
        <p:nvPicPr>
          <p:cNvPr id="196" name="Google Shape;196;p23"/>
          <p:cNvPicPr preferRelativeResize="0"/>
          <p:nvPr/>
        </p:nvPicPr>
        <p:blipFill>
          <a:blip r:embed="rId2">
            <a:alphaModFix/>
          </a:blip>
          <a:stretch>
            <a:fillRect/>
          </a:stretch>
        </p:blipFill>
        <p:spPr>
          <a:xfrm>
            <a:off x="-54475" y="-21600"/>
            <a:ext cx="9252951" cy="5186701"/>
          </a:xfrm>
          <a:prstGeom prst="rect">
            <a:avLst/>
          </a:prstGeom>
          <a:noFill/>
          <a:ln>
            <a:noFill/>
          </a:ln>
        </p:spPr>
      </p:pic>
      <p:sp>
        <p:nvSpPr>
          <p:cNvPr id="197" name="Google Shape;197;p23"/>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8" name="Google Shape;198;p23"/>
          <p:cNvSpPr txBox="1">
            <a:spLocks noGrp="1"/>
          </p:cNvSpPr>
          <p:nvPr>
            <p:ph type="subTitle" idx="1"/>
          </p:nvPr>
        </p:nvSpPr>
        <p:spPr>
          <a:xfrm>
            <a:off x="719987" y="1251325"/>
            <a:ext cx="3353400" cy="525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1800">
                <a:solidFill>
                  <a:schemeClr val="dk1"/>
                </a:solidFill>
                <a:latin typeface="Noto Serif Khmer Light"/>
                <a:ea typeface="Noto Serif Khmer Light"/>
                <a:cs typeface="Noto Serif Khmer Light"/>
                <a:sym typeface="Noto Serif Khmer Light"/>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199" name="Google Shape;199;p23"/>
          <p:cNvSpPr txBox="1">
            <a:spLocks noGrp="1"/>
          </p:cNvSpPr>
          <p:nvPr>
            <p:ph type="subTitle" idx="2"/>
          </p:nvPr>
        </p:nvSpPr>
        <p:spPr>
          <a:xfrm>
            <a:off x="719989" y="1777225"/>
            <a:ext cx="3353400" cy="1027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00" name="Google Shape;200;p23"/>
          <p:cNvSpPr txBox="1">
            <a:spLocks noGrp="1"/>
          </p:cNvSpPr>
          <p:nvPr>
            <p:ph type="subTitle" idx="3"/>
          </p:nvPr>
        </p:nvSpPr>
        <p:spPr>
          <a:xfrm>
            <a:off x="5070701" y="1777225"/>
            <a:ext cx="3353400" cy="1027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01" name="Google Shape;201;p23"/>
          <p:cNvSpPr txBox="1">
            <a:spLocks noGrp="1"/>
          </p:cNvSpPr>
          <p:nvPr>
            <p:ph type="subTitle" idx="4"/>
          </p:nvPr>
        </p:nvSpPr>
        <p:spPr>
          <a:xfrm>
            <a:off x="719989" y="3373150"/>
            <a:ext cx="3353400" cy="1027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02" name="Google Shape;202;p23"/>
          <p:cNvSpPr txBox="1">
            <a:spLocks noGrp="1"/>
          </p:cNvSpPr>
          <p:nvPr>
            <p:ph type="subTitle" idx="5"/>
          </p:nvPr>
        </p:nvSpPr>
        <p:spPr>
          <a:xfrm>
            <a:off x="5070701" y="3373150"/>
            <a:ext cx="3353400" cy="1027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03" name="Google Shape;203;p23"/>
          <p:cNvSpPr txBox="1">
            <a:spLocks noGrp="1"/>
          </p:cNvSpPr>
          <p:nvPr>
            <p:ph type="subTitle" idx="6"/>
          </p:nvPr>
        </p:nvSpPr>
        <p:spPr>
          <a:xfrm>
            <a:off x="719987" y="2847250"/>
            <a:ext cx="3353400" cy="525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1800">
                <a:solidFill>
                  <a:schemeClr val="dk1"/>
                </a:solidFill>
                <a:latin typeface="Noto Serif Khmer Light"/>
                <a:ea typeface="Noto Serif Khmer Light"/>
                <a:cs typeface="Noto Serif Khmer Light"/>
                <a:sym typeface="Noto Serif Khmer Light"/>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204" name="Google Shape;204;p23"/>
          <p:cNvSpPr txBox="1">
            <a:spLocks noGrp="1"/>
          </p:cNvSpPr>
          <p:nvPr>
            <p:ph type="subTitle" idx="7"/>
          </p:nvPr>
        </p:nvSpPr>
        <p:spPr>
          <a:xfrm>
            <a:off x="5070699" y="1251325"/>
            <a:ext cx="3353400" cy="525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1800">
                <a:solidFill>
                  <a:schemeClr val="dk1"/>
                </a:solidFill>
                <a:latin typeface="Noto Serif Khmer Light"/>
                <a:ea typeface="Noto Serif Khmer Light"/>
                <a:cs typeface="Noto Serif Khmer Light"/>
                <a:sym typeface="Noto Serif Khmer Light"/>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205" name="Google Shape;205;p23"/>
          <p:cNvSpPr txBox="1">
            <a:spLocks noGrp="1"/>
          </p:cNvSpPr>
          <p:nvPr>
            <p:ph type="subTitle" idx="8"/>
          </p:nvPr>
        </p:nvSpPr>
        <p:spPr>
          <a:xfrm>
            <a:off x="5070699" y="2847250"/>
            <a:ext cx="3353400" cy="525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1800">
                <a:solidFill>
                  <a:schemeClr val="dk1"/>
                </a:solidFill>
                <a:latin typeface="Noto Serif Khmer Light"/>
                <a:ea typeface="Noto Serif Khmer Light"/>
                <a:cs typeface="Noto Serif Khmer Light"/>
                <a:sym typeface="Noto Serif Khmer Light"/>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grpSp>
        <p:nvGrpSpPr>
          <p:cNvPr id="206" name="Google Shape;206;p23"/>
          <p:cNvGrpSpPr/>
          <p:nvPr/>
        </p:nvGrpSpPr>
        <p:grpSpPr>
          <a:xfrm>
            <a:off x="7048647" y="-643212"/>
            <a:ext cx="2410530" cy="2315700"/>
            <a:chOff x="7048647" y="-643212"/>
            <a:chExt cx="2410530" cy="2315700"/>
          </a:xfrm>
        </p:grpSpPr>
        <p:pic>
          <p:nvPicPr>
            <p:cNvPr id="207" name="Google Shape;207;p23"/>
            <p:cNvPicPr preferRelativeResize="0"/>
            <p:nvPr/>
          </p:nvPicPr>
          <p:blipFill>
            <a:blip r:embed="rId3">
              <a:alphaModFix/>
            </a:blip>
            <a:stretch>
              <a:fillRect/>
            </a:stretch>
          </p:blipFill>
          <p:spPr>
            <a:xfrm rot="-10091344">
              <a:off x="8198856" y="-323105"/>
              <a:ext cx="1076699" cy="1905574"/>
            </a:xfrm>
            <a:prstGeom prst="rect">
              <a:avLst/>
            </a:prstGeom>
            <a:noFill/>
            <a:ln>
              <a:noFill/>
            </a:ln>
          </p:spPr>
        </p:pic>
        <p:pic>
          <p:nvPicPr>
            <p:cNvPr id="208" name="Google Shape;208;p23"/>
            <p:cNvPicPr preferRelativeResize="0"/>
            <p:nvPr/>
          </p:nvPicPr>
          <p:blipFill>
            <a:blip r:embed="rId3">
              <a:alphaModFix/>
            </a:blip>
            <a:stretch>
              <a:fillRect/>
            </a:stretch>
          </p:blipFill>
          <p:spPr>
            <a:xfrm rot="-6170893" flipH="1">
              <a:off x="7558942" y="-859258"/>
              <a:ext cx="1076701" cy="1905577"/>
            </a:xfrm>
            <a:prstGeom prst="rect">
              <a:avLst/>
            </a:prstGeom>
            <a:noFill/>
            <a:ln>
              <a:noFill/>
            </a:ln>
          </p:spPr>
        </p:pic>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209"/>
        <p:cNvGrpSpPr/>
        <p:nvPr/>
      </p:nvGrpSpPr>
      <p:grpSpPr>
        <a:xfrm>
          <a:off x="0" y="0"/>
          <a:ext cx="0" cy="0"/>
          <a:chOff x="0" y="0"/>
          <a:chExt cx="0" cy="0"/>
        </a:xfrm>
      </p:grpSpPr>
      <p:pic>
        <p:nvPicPr>
          <p:cNvPr id="210" name="Google Shape;210;p24"/>
          <p:cNvPicPr preferRelativeResize="0"/>
          <p:nvPr/>
        </p:nvPicPr>
        <p:blipFill>
          <a:blip r:embed="rId2">
            <a:alphaModFix/>
          </a:blip>
          <a:stretch>
            <a:fillRect/>
          </a:stretch>
        </p:blipFill>
        <p:spPr>
          <a:xfrm>
            <a:off x="-54475" y="-21600"/>
            <a:ext cx="9252951" cy="5186701"/>
          </a:xfrm>
          <a:prstGeom prst="rect">
            <a:avLst/>
          </a:prstGeom>
          <a:noFill/>
          <a:ln>
            <a:noFill/>
          </a:ln>
        </p:spPr>
      </p:pic>
      <p:sp>
        <p:nvSpPr>
          <p:cNvPr id="211" name="Google Shape;211;p24"/>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2" name="Google Shape;212;p24"/>
          <p:cNvSpPr txBox="1">
            <a:spLocks noGrp="1"/>
          </p:cNvSpPr>
          <p:nvPr>
            <p:ph type="subTitle" idx="1"/>
          </p:nvPr>
        </p:nvSpPr>
        <p:spPr>
          <a:xfrm>
            <a:off x="725350" y="2085645"/>
            <a:ext cx="2559600" cy="627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3" name="Google Shape;213;p24"/>
          <p:cNvSpPr txBox="1">
            <a:spLocks noGrp="1"/>
          </p:cNvSpPr>
          <p:nvPr>
            <p:ph type="subTitle" idx="2"/>
          </p:nvPr>
        </p:nvSpPr>
        <p:spPr>
          <a:xfrm>
            <a:off x="3291036" y="2085645"/>
            <a:ext cx="2559600" cy="627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4" name="Google Shape;214;p24"/>
          <p:cNvSpPr txBox="1">
            <a:spLocks noGrp="1"/>
          </p:cNvSpPr>
          <p:nvPr>
            <p:ph type="subTitle" idx="3"/>
          </p:nvPr>
        </p:nvSpPr>
        <p:spPr>
          <a:xfrm>
            <a:off x="5861726" y="2085645"/>
            <a:ext cx="2554200" cy="627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5" name="Google Shape;215;p24"/>
          <p:cNvSpPr txBox="1">
            <a:spLocks noGrp="1"/>
          </p:cNvSpPr>
          <p:nvPr>
            <p:ph type="subTitle" idx="4"/>
          </p:nvPr>
        </p:nvSpPr>
        <p:spPr>
          <a:xfrm>
            <a:off x="725350" y="3588100"/>
            <a:ext cx="2559600" cy="627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6" name="Google Shape;216;p24"/>
          <p:cNvSpPr txBox="1">
            <a:spLocks noGrp="1"/>
          </p:cNvSpPr>
          <p:nvPr>
            <p:ph type="subTitle" idx="5"/>
          </p:nvPr>
        </p:nvSpPr>
        <p:spPr>
          <a:xfrm>
            <a:off x="3291036" y="3588100"/>
            <a:ext cx="2559600" cy="627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7" name="Google Shape;217;p24"/>
          <p:cNvSpPr txBox="1">
            <a:spLocks noGrp="1"/>
          </p:cNvSpPr>
          <p:nvPr>
            <p:ph type="subTitle" idx="6"/>
          </p:nvPr>
        </p:nvSpPr>
        <p:spPr>
          <a:xfrm>
            <a:off x="5861726" y="3588100"/>
            <a:ext cx="2554200" cy="627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8" name="Google Shape;218;p24"/>
          <p:cNvSpPr txBox="1">
            <a:spLocks noGrp="1"/>
          </p:cNvSpPr>
          <p:nvPr>
            <p:ph type="subTitle" idx="7"/>
          </p:nvPr>
        </p:nvSpPr>
        <p:spPr>
          <a:xfrm>
            <a:off x="720000" y="1550800"/>
            <a:ext cx="25596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1800">
                <a:solidFill>
                  <a:schemeClr val="dk1"/>
                </a:solidFill>
                <a:latin typeface="Noto Serif Khmer Light"/>
                <a:ea typeface="Noto Serif Khmer Light"/>
                <a:cs typeface="Noto Serif Khmer Light"/>
                <a:sym typeface="Noto Serif Khmer Light"/>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219" name="Google Shape;219;p24"/>
          <p:cNvSpPr txBox="1">
            <a:spLocks noGrp="1"/>
          </p:cNvSpPr>
          <p:nvPr>
            <p:ph type="subTitle" idx="8"/>
          </p:nvPr>
        </p:nvSpPr>
        <p:spPr>
          <a:xfrm>
            <a:off x="3291050" y="1550800"/>
            <a:ext cx="25596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1800">
                <a:solidFill>
                  <a:schemeClr val="dk1"/>
                </a:solidFill>
                <a:latin typeface="Noto Serif Khmer Light"/>
                <a:ea typeface="Noto Serif Khmer Light"/>
                <a:cs typeface="Noto Serif Khmer Light"/>
                <a:sym typeface="Noto Serif Khmer Light"/>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220" name="Google Shape;220;p24"/>
          <p:cNvSpPr txBox="1">
            <a:spLocks noGrp="1"/>
          </p:cNvSpPr>
          <p:nvPr>
            <p:ph type="subTitle" idx="9"/>
          </p:nvPr>
        </p:nvSpPr>
        <p:spPr>
          <a:xfrm>
            <a:off x="5867094" y="1550800"/>
            <a:ext cx="25542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1800">
                <a:solidFill>
                  <a:schemeClr val="dk1"/>
                </a:solidFill>
                <a:latin typeface="Noto Serif Khmer Light"/>
                <a:ea typeface="Noto Serif Khmer Light"/>
                <a:cs typeface="Noto Serif Khmer Light"/>
                <a:sym typeface="Noto Serif Khmer Light"/>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221" name="Google Shape;221;p24"/>
          <p:cNvSpPr txBox="1">
            <a:spLocks noGrp="1"/>
          </p:cNvSpPr>
          <p:nvPr>
            <p:ph type="subTitle" idx="13"/>
          </p:nvPr>
        </p:nvSpPr>
        <p:spPr>
          <a:xfrm>
            <a:off x="720358" y="3048750"/>
            <a:ext cx="25596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1800">
                <a:solidFill>
                  <a:schemeClr val="dk1"/>
                </a:solidFill>
                <a:latin typeface="Noto Serif Khmer Light"/>
                <a:ea typeface="Noto Serif Khmer Light"/>
                <a:cs typeface="Noto Serif Khmer Light"/>
                <a:sym typeface="Noto Serif Khmer Light"/>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222" name="Google Shape;222;p24"/>
          <p:cNvSpPr txBox="1">
            <a:spLocks noGrp="1"/>
          </p:cNvSpPr>
          <p:nvPr>
            <p:ph type="subTitle" idx="14"/>
          </p:nvPr>
        </p:nvSpPr>
        <p:spPr>
          <a:xfrm>
            <a:off x="3291050" y="3048750"/>
            <a:ext cx="25596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1800">
                <a:solidFill>
                  <a:schemeClr val="dk1"/>
                </a:solidFill>
                <a:latin typeface="Noto Serif Khmer Light"/>
                <a:ea typeface="Noto Serif Khmer Light"/>
                <a:cs typeface="Noto Serif Khmer Light"/>
                <a:sym typeface="Noto Serif Khmer Light"/>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223" name="Google Shape;223;p24"/>
          <p:cNvSpPr txBox="1">
            <a:spLocks noGrp="1"/>
          </p:cNvSpPr>
          <p:nvPr>
            <p:ph type="subTitle" idx="15"/>
          </p:nvPr>
        </p:nvSpPr>
        <p:spPr>
          <a:xfrm>
            <a:off x="5864378" y="3048750"/>
            <a:ext cx="25596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1800">
                <a:solidFill>
                  <a:schemeClr val="dk1"/>
                </a:solidFill>
                <a:latin typeface="Noto Serif Khmer Light"/>
                <a:ea typeface="Noto Serif Khmer Light"/>
                <a:cs typeface="Noto Serif Khmer Light"/>
                <a:sym typeface="Noto Serif Khmer Light"/>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grpSp>
        <p:nvGrpSpPr>
          <p:cNvPr id="224" name="Google Shape;224;p24"/>
          <p:cNvGrpSpPr/>
          <p:nvPr/>
        </p:nvGrpSpPr>
        <p:grpSpPr>
          <a:xfrm>
            <a:off x="-523099" y="415605"/>
            <a:ext cx="10424757" cy="5044828"/>
            <a:chOff x="-523099" y="415605"/>
            <a:chExt cx="10424757" cy="5044828"/>
          </a:xfrm>
        </p:grpSpPr>
        <p:pic>
          <p:nvPicPr>
            <p:cNvPr id="225" name="Google Shape;225;p24"/>
            <p:cNvPicPr preferRelativeResize="0"/>
            <p:nvPr/>
          </p:nvPicPr>
          <p:blipFill>
            <a:blip r:embed="rId3">
              <a:alphaModFix/>
            </a:blip>
            <a:stretch>
              <a:fillRect/>
            </a:stretch>
          </p:blipFill>
          <p:spPr>
            <a:xfrm rot="2700049" flipH="1">
              <a:off x="248473" y="3910861"/>
              <a:ext cx="701582" cy="959130"/>
            </a:xfrm>
            <a:prstGeom prst="rect">
              <a:avLst/>
            </a:prstGeom>
            <a:noFill/>
            <a:ln>
              <a:noFill/>
            </a:ln>
          </p:spPr>
        </p:pic>
        <p:pic>
          <p:nvPicPr>
            <p:cNvPr id="226" name="Google Shape;226;p24"/>
            <p:cNvPicPr preferRelativeResize="0"/>
            <p:nvPr/>
          </p:nvPicPr>
          <p:blipFill>
            <a:blip r:embed="rId4">
              <a:alphaModFix/>
            </a:blip>
            <a:stretch>
              <a:fillRect/>
            </a:stretch>
          </p:blipFill>
          <p:spPr>
            <a:xfrm>
              <a:off x="-523099" y="3408448"/>
              <a:ext cx="928197" cy="1674844"/>
            </a:xfrm>
            <a:prstGeom prst="rect">
              <a:avLst/>
            </a:prstGeom>
            <a:noFill/>
            <a:ln>
              <a:noFill/>
            </a:ln>
          </p:spPr>
        </p:pic>
        <p:pic>
          <p:nvPicPr>
            <p:cNvPr id="227" name="Google Shape;227;p24"/>
            <p:cNvPicPr preferRelativeResize="0"/>
            <p:nvPr/>
          </p:nvPicPr>
          <p:blipFill>
            <a:blip r:embed="rId4">
              <a:alphaModFix/>
            </a:blip>
            <a:stretch>
              <a:fillRect/>
            </a:stretch>
          </p:blipFill>
          <p:spPr>
            <a:xfrm rot="5400000" flipH="1">
              <a:off x="579307" y="4158913"/>
              <a:ext cx="928197" cy="1674844"/>
            </a:xfrm>
            <a:prstGeom prst="rect">
              <a:avLst/>
            </a:prstGeom>
            <a:noFill/>
            <a:ln>
              <a:noFill/>
            </a:ln>
          </p:spPr>
        </p:pic>
        <p:pic>
          <p:nvPicPr>
            <p:cNvPr id="228" name="Google Shape;228;p24"/>
            <p:cNvPicPr preferRelativeResize="0"/>
            <p:nvPr/>
          </p:nvPicPr>
          <p:blipFill>
            <a:blip r:embed="rId5">
              <a:alphaModFix/>
            </a:blip>
            <a:stretch>
              <a:fillRect/>
            </a:stretch>
          </p:blipFill>
          <p:spPr>
            <a:xfrm flipH="1">
              <a:off x="-387297" y="4215404"/>
              <a:ext cx="1355050" cy="1182301"/>
            </a:xfrm>
            <a:prstGeom prst="rect">
              <a:avLst/>
            </a:prstGeom>
            <a:noFill/>
            <a:ln>
              <a:noFill/>
            </a:ln>
          </p:spPr>
        </p:pic>
        <p:pic>
          <p:nvPicPr>
            <p:cNvPr id="229" name="Google Shape;229;p24"/>
            <p:cNvPicPr preferRelativeResize="0"/>
            <p:nvPr/>
          </p:nvPicPr>
          <p:blipFill>
            <a:blip r:embed="rId4">
              <a:alphaModFix/>
            </a:blip>
            <a:stretch>
              <a:fillRect/>
            </a:stretch>
          </p:blipFill>
          <p:spPr>
            <a:xfrm rot="-476445" flipH="1">
              <a:off x="8570977" y="482774"/>
              <a:ext cx="1111634" cy="2005839"/>
            </a:xfrm>
            <a:prstGeom prst="rect">
              <a:avLst/>
            </a:prstGeom>
            <a:noFill/>
            <a:ln>
              <a:noFill/>
            </a:ln>
          </p:spPr>
        </p:pic>
        <p:pic>
          <p:nvPicPr>
            <p:cNvPr id="230" name="Google Shape;230;p24"/>
            <p:cNvPicPr preferRelativeResize="0"/>
            <p:nvPr/>
          </p:nvPicPr>
          <p:blipFill>
            <a:blip r:embed="rId6">
              <a:alphaModFix/>
            </a:blip>
            <a:stretch>
              <a:fillRect/>
            </a:stretch>
          </p:blipFill>
          <p:spPr>
            <a:xfrm rot="-5003484" flipH="1">
              <a:off x="8067210" y="1551974"/>
              <a:ext cx="1952310" cy="1501880"/>
            </a:xfrm>
            <a:prstGeom prst="rect">
              <a:avLst/>
            </a:prstGeom>
            <a:noFill/>
            <a:ln>
              <a:noFill/>
            </a:ln>
          </p:spPr>
        </p:pic>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231"/>
        <p:cNvGrpSpPr/>
        <p:nvPr/>
      </p:nvGrpSpPr>
      <p:grpSpPr>
        <a:xfrm>
          <a:off x="0" y="0"/>
          <a:ext cx="0" cy="0"/>
          <a:chOff x="0" y="0"/>
          <a:chExt cx="0" cy="0"/>
        </a:xfrm>
      </p:grpSpPr>
      <p:pic>
        <p:nvPicPr>
          <p:cNvPr id="232" name="Google Shape;232;p25"/>
          <p:cNvPicPr preferRelativeResize="0"/>
          <p:nvPr/>
        </p:nvPicPr>
        <p:blipFill>
          <a:blip r:embed="rId2">
            <a:alphaModFix/>
          </a:blip>
          <a:stretch>
            <a:fillRect/>
          </a:stretch>
        </p:blipFill>
        <p:spPr>
          <a:xfrm>
            <a:off x="-54475" y="-21600"/>
            <a:ext cx="9252951" cy="5186701"/>
          </a:xfrm>
          <a:prstGeom prst="rect">
            <a:avLst/>
          </a:prstGeom>
          <a:noFill/>
          <a:ln>
            <a:noFill/>
          </a:ln>
        </p:spPr>
      </p:pic>
      <p:sp>
        <p:nvSpPr>
          <p:cNvPr id="233" name="Google Shape;233;p25"/>
          <p:cNvSpPr txBox="1">
            <a:spLocks noGrp="1"/>
          </p:cNvSpPr>
          <p:nvPr>
            <p:ph type="title" hasCustomPrompt="1"/>
          </p:nvPr>
        </p:nvSpPr>
        <p:spPr>
          <a:xfrm>
            <a:off x="2640800" y="537500"/>
            <a:ext cx="5474100" cy="828300"/>
          </a:xfrm>
          <a:prstGeom prst="rect">
            <a:avLst/>
          </a:prstGeom>
        </p:spPr>
        <p:txBody>
          <a:bodyPr spcFirstLastPara="1" wrap="square" lIns="91425" tIns="91425" rIns="91425" bIns="91425" anchor="b" anchorCtr="0">
            <a:noAutofit/>
          </a:bodyPr>
          <a:lstStyle>
            <a:lvl1pPr lvl="0"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34" name="Google Shape;234;p25"/>
          <p:cNvSpPr txBox="1">
            <a:spLocks noGrp="1"/>
          </p:cNvSpPr>
          <p:nvPr>
            <p:ph type="subTitle" idx="1"/>
          </p:nvPr>
        </p:nvSpPr>
        <p:spPr>
          <a:xfrm>
            <a:off x="2640800" y="1263000"/>
            <a:ext cx="5474100" cy="4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35" name="Google Shape;235;p25"/>
          <p:cNvSpPr txBox="1">
            <a:spLocks noGrp="1"/>
          </p:cNvSpPr>
          <p:nvPr>
            <p:ph type="title" idx="2" hasCustomPrompt="1"/>
          </p:nvPr>
        </p:nvSpPr>
        <p:spPr>
          <a:xfrm>
            <a:off x="2640800" y="1910200"/>
            <a:ext cx="5474100" cy="828300"/>
          </a:xfrm>
          <a:prstGeom prst="rect">
            <a:avLst/>
          </a:prstGeom>
        </p:spPr>
        <p:txBody>
          <a:bodyPr spcFirstLastPara="1" wrap="square" lIns="91425" tIns="91425" rIns="91425" bIns="91425" anchor="b" anchorCtr="0">
            <a:noAutofit/>
          </a:bodyPr>
          <a:lstStyle>
            <a:lvl1pPr lvl="0"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36" name="Google Shape;236;p25"/>
          <p:cNvSpPr txBox="1">
            <a:spLocks noGrp="1"/>
          </p:cNvSpPr>
          <p:nvPr>
            <p:ph type="subTitle" idx="3"/>
          </p:nvPr>
        </p:nvSpPr>
        <p:spPr>
          <a:xfrm>
            <a:off x="2640800" y="2635700"/>
            <a:ext cx="5474100" cy="4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37" name="Google Shape;237;p25"/>
          <p:cNvSpPr txBox="1">
            <a:spLocks noGrp="1"/>
          </p:cNvSpPr>
          <p:nvPr>
            <p:ph type="title" idx="4" hasCustomPrompt="1"/>
          </p:nvPr>
        </p:nvSpPr>
        <p:spPr>
          <a:xfrm>
            <a:off x="2640800" y="3282899"/>
            <a:ext cx="5474100" cy="828300"/>
          </a:xfrm>
          <a:prstGeom prst="rect">
            <a:avLst/>
          </a:prstGeom>
        </p:spPr>
        <p:txBody>
          <a:bodyPr spcFirstLastPara="1" wrap="square" lIns="91425" tIns="91425" rIns="91425" bIns="91425" anchor="b" anchorCtr="0">
            <a:noAutofit/>
          </a:bodyPr>
          <a:lstStyle>
            <a:lvl1pPr lvl="0"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38" name="Google Shape;238;p25"/>
          <p:cNvSpPr txBox="1">
            <a:spLocks noGrp="1"/>
          </p:cNvSpPr>
          <p:nvPr>
            <p:ph type="subTitle" idx="5"/>
          </p:nvPr>
        </p:nvSpPr>
        <p:spPr>
          <a:xfrm>
            <a:off x="2640800" y="4008400"/>
            <a:ext cx="5474100" cy="4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239" name="Google Shape;239;p25"/>
          <p:cNvGrpSpPr/>
          <p:nvPr/>
        </p:nvGrpSpPr>
        <p:grpSpPr>
          <a:xfrm>
            <a:off x="-1240825" y="-807581"/>
            <a:ext cx="3544398" cy="6241604"/>
            <a:chOff x="-1240825" y="-807581"/>
            <a:chExt cx="3544398" cy="6241604"/>
          </a:xfrm>
        </p:grpSpPr>
        <p:pic>
          <p:nvPicPr>
            <p:cNvPr id="240" name="Google Shape;240;p25"/>
            <p:cNvPicPr preferRelativeResize="0"/>
            <p:nvPr/>
          </p:nvPicPr>
          <p:blipFill>
            <a:blip r:embed="rId3">
              <a:alphaModFix/>
            </a:blip>
            <a:stretch>
              <a:fillRect/>
            </a:stretch>
          </p:blipFill>
          <p:spPr>
            <a:xfrm rot="4499999">
              <a:off x="1014502" y="3984799"/>
              <a:ext cx="684045" cy="1777625"/>
            </a:xfrm>
            <a:prstGeom prst="rect">
              <a:avLst/>
            </a:prstGeom>
            <a:noFill/>
            <a:ln>
              <a:noFill/>
            </a:ln>
          </p:spPr>
        </p:pic>
        <p:pic>
          <p:nvPicPr>
            <p:cNvPr id="241" name="Google Shape;241;p25"/>
            <p:cNvPicPr preferRelativeResize="0"/>
            <p:nvPr/>
          </p:nvPicPr>
          <p:blipFill>
            <a:blip r:embed="rId4">
              <a:alphaModFix/>
            </a:blip>
            <a:stretch>
              <a:fillRect/>
            </a:stretch>
          </p:blipFill>
          <p:spPr>
            <a:xfrm rot="695848">
              <a:off x="-67382" y="2472574"/>
              <a:ext cx="766165" cy="1777623"/>
            </a:xfrm>
            <a:prstGeom prst="rect">
              <a:avLst/>
            </a:prstGeom>
            <a:noFill/>
            <a:ln>
              <a:noFill/>
            </a:ln>
          </p:spPr>
        </p:pic>
        <p:pic>
          <p:nvPicPr>
            <p:cNvPr id="242" name="Google Shape;242;p25"/>
            <p:cNvPicPr preferRelativeResize="0"/>
            <p:nvPr/>
          </p:nvPicPr>
          <p:blipFill>
            <a:blip r:embed="rId5">
              <a:alphaModFix/>
            </a:blip>
            <a:stretch>
              <a:fillRect/>
            </a:stretch>
          </p:blipFill>
          <p:spPr>
            <a:xfrm>
              <a:off x="60161" y="3324024"/>
              <a:ext cx="1281780" cy="1777622"/>
            </a:xfrm>
            <a:prstGeom prst="rect">
              <a:avLst/>
            </a:prstGeom>
            <a:noFill/>
            <a:ln>
              <a:noFill/>
            </a:ln>
          </p:spPr>
        </p:pic>
        <p:pic>
          <p:nvPicPr>
            <p:cNvPr id="243" name="Google Shape;243;p25"/>
            <p:cNvPicPr preferRelativeResize="0"/>
            <p:nvPr/>
          </p:nvPicPr>
          <p:blipFill>
            <a:blip r:embed="rId6">
              <a:alphaModFix/>
            </a:blip>
            <a:stretch>
              <a:fillRect/>
            </a:stretch>
          </p:blipFill>
          <p:spPr>
            <a:xfrm rot="5763342">
              <a:off x="602211" y="3768790"/>
              <a:ext cx="1119930" cy="1311545"/>
            </a:xfrm>
            <a:prstGeom prst="rect">
              <a:avLst/>
            </a:prstGeom>
            <a:noFill/>
            <a:ln>
              <a:noFill/>
            </a:ln>
          </p:spPr>
        </p:pic>
        <p:pic>
          <p:nvPicPr>
            <p:cNvPr id="244" name="Google Shape;244;p25"/>
            <p:cNvPicPr preferRelativeResize="0"/>
            <p:nvPr/>
          </p:nvPicPr>
          <p:blipFill>
            <a:blip r:embed="rId7">
              <a:alphaModFix/>
            </a:blip>
            <a:stretch>
              <a:fillRect/>
            </a:stretch>
          </p:blipFill>
          <p:spPr>
            <a:xfrm flipH="1">
              <a:off x="-423600" y="3951424"/>
              <a:ext cx="1584099" cy="1382150"/>
            </a:xfrm>
            <a:prstGeom prst="rect">
              <a:avLst/>
            </a:prstGeom>
            <a:noFill/>
            <a:ln>
              <a:noFill/>
            </a:ln>
          </p:spPr>
        </p:pic>
        <p:grpSp>
          <p:nvGrpSpPr>
            <p:cNvPr id="245" name="Google Shape;245;p25"/>
            <p:cNvGrpSpPr/>
            <p:nvPr/>
          </p:nvGrpSpPr>
          <p:grpSpPr>
            <a:xfrm>
              <a:off x="-1240825" y="-807581"/>
              <a:ext cx="2962925" cy="3279159"/>
              <a:chOff x="-1240825" y="-807581"/>
              <a:chExt cx="2962925" cy="3279159"/>
            </a:xfrm>
          </p:grpSpPr>
          <p:pic>
            <p:nvPicPr>
              <p:cNvPr id="246" name="Google Shape;246;p25"/>
              <p:cNvPicPr preferRelativeResize="0"/>
              <p:nvPr/>
            </p:nvPicPr>
            <p:blipFill>
              <a:blip r:embed="rId8">
                <a:alphaModFix/>
              </a:blip>
              <a:stretch>
                <a:fillRect/>
              </a:stretch>
            </p:blipFill>
            <p:spPr>
              <a:xfrm rot="5740069" flipH="1">
                <a:off x="321639" y="-500749"/>
                <a:ext cx="1138975" cy="1557074"/>
              </a:xfrm>
              <a:prstGeom prst="rect">
                <a:avLst/>
              </a:prstGeom>
              <a:noFill/>
              <a:ln>
                <a:noFill/>
              </a:ln>
            </p:spPr>
          </p:pic>
          <p:pic>
            <p:nvPicPr>
              <p:cNvPr id="247" name="Google Shape;247;p25"/>
              <p:cNvPicPr preferRelativeResize="0"/>
              <p:nvPr/>
            </p:nvPicPr>
            <p:blipFill>
              <a:blip r:embed="rId5">
                <a:alphaModFix/>
              </a:blip>
              <a:stretch>
                <a:fillRect/>
              </a:stretch>
            </p:blipFill>
            <p:spPr>
              <a:xfrm rot="10800000" flipH="1">
                <a:off x="-302641" y="-201414"/>
                <a:ext cx="1281780" cy="1777622"/>
              </a:xfrm>
              <a:prstGeom prst="rect">
                <a:avLst/>
              </a:prstGeom>
              <a:noFill/>
              <a:ln>
                <a:noFill/>
              </a:ln>
            </p:spPr>
          </p:pic>
          <p:pic>
            <p:nvPicPr>
              <p:cNvPr id="248" name="Google Shape;248;p25"/>
              <p:cNvPicPr preferRelativeResize="0"/>
              <p:nvPr/>
            </p:nvPicPr>
            <p:blipFill>
              <a:blip r:embed="rId8">
                <a:alphaModFix/>
              </a:blip>
              <a:stretch>
                <a:fillRect/>
              </a:stretch>
            </p:blipFill>
            <p:spPr>
              <a:xfrm rot="-9727902" flipH="1">
                <a:off x="-601162" y="463300"/>
                <a:ext cx="1138975" cy="1557075"/>
              </a:xfrm>
              <a:prstGeom prst="rect">
                <a:avLst/>
              </a:prstGeom>
              <a:noFill/>
              <a:ln>
                <a:noFill/>
              </a:ln>
            </p:spPr>
          </p:pic>
          <p:pic>
            <p:nvPicPr>
              <p:cNvPr id="249" name="Google Shape;249;p25"/>
              <p:cNvPicPr preferRelativeResize="0"/>
              <p:nvPr/>
            </p:nvPicPr>
            <p:blipFill>
              <a:blip r:embed="rId9">
                <a:alphaModFix/>
              </a:blip>
              <a:stretch>
                <a:fillRect/>
              </a:stretch>
            </p:blipFill>
            <p:spPr>
              <a:xfrm rot="1626542" flipH="1">
                <a:off x="-962736" y="-378738"/>
                <a:ext cx="2310746" cy="1777622"/>
              </a:xfrm>
              <a:prstGeom prst="rect">
                <a:avLst/>
              </a:prstGeom>
              <a:noFill/>
              <a:ln>
                <a:noFill/>
              </a:ln>
            </p:spPr>
          </p:pic>
          <p:pic>
            <p:nvPicPr>
              <p:cNvPr id="250" name="Google Shape;250;p25"/>
              <p:cNvPicPr preferRelativeResize="0"/>
              <p:nvPr/>
            </p:nvPicPr>
            <p:blipFill>
              <a:blip r:embed="rId6">
                <a:alphaModFix/>
              </a:blip>
              <a:stretch>
                <a:fillRect/>
              </a:stretch>
            </p:blipFill>
            <p:spPr>
              <a:xfrm rot="6503117" flipH="1">
                <a:off x="-591644" y="1077590"/>
                <a:ext cx="1119932" cy="1311545"/>
              </a:xfrm>
              <a:prstGeom prst="rect">
                <a:avLst/>
              </a:prstGeom>
              <a:noFill/>
              <a:ln>
                <a:noFill/>
              </a:ln>
            </p:spPr>
          </p:pic>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251"/>
        <p:cNvGrpSpPr/>
        <p:nvPr/>
      </p:nvGrpSpPr>
      <p:grpSpPr>
        <a:xfrm>
          <a:off x="0" y="0"/>
          <a:ext cx="0" cy="0"/>
          <a:chOff x="0" y="0"/>
          <a:chExt cx="0" cy="0"/>
        </a:xfrm>
      </p:grpSpPr>
      <p:pic>
        <p:nvPicPr>
          <p:cNvPr id="252" name="Google Shape;252;p26"/>
          <p:cNvPicPr preferRelativeResize="0"/>
          <p:nvPr/>
        </p:nvPicPr>
        <p:blipFill>
          <a:blip r:embed="rId2">
            <a:alphaModFix/>
          </a:blip>
          <a:stretch>
            <a:fillRect/>
          </a:stretch>
        </p:blipFill>
        <p:spPr>
          <a:xfrm>
            <a:off x="-54475" y="-21600"/>
            <a:ext cx="9252951" cy="5186701"/>
          </a:xfrm>
          <a:prstGeom prst="rect">
            <a:avLst/>
          </a:prstGeom>
          <a:noFill/>
          <a:ln>
            <a:noFill/>
          </a:ln>
        </p:spPr>
      </p:pic>
      <p:sp>
        <p:nvSpPr>
          <p:cNvPr id="253" name="Google Shape;253;p26"/>
          <p:cNvSpPr txBox="1">
            <a:spLocks noGrp="1"/>
          </p:cNvSpPr>
          <p:nvPr>
            <p:ph type="ctrTitle"/>
          </p:nvPr>
        </p:nvSpPr>
        <p:spPr>
          <a:xfrm>
            <a:off x="2382350" y="901700"/>
            <a:ext cx="4379400" cy="960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54" name="Google Shape;254;p26"/>
          <p:cNvSpPr txBox="1">
            <a:spLocks noGrp="1"/>
          </p:cNvSpPr>
          <p:nvPr>
            <p:ph type="subTitle" idx="1"/>
          </p:nvPr>
        </p:nvSpPr>
        <p:spPr>
          <a:xfrm>
            <a:off x="2382350" y="1810800"/>
            <a:ext cx="4379400" cy="105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255" name="Google Shape;255;p26"/>
          <p:cNvSpPr txBox="1"/>
          <p:nvPr/>
        </p:nvSpPr>
        <p:spPr>
          <a:xfrm>
            <a:off x="2382325" y="3563450"/>
            <a:ext cx="4379400" cy="615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300"/>
              </a:spcBef>
              <a:spcAft>
                <a:spcPts val="0"/>
              </a:spcAft>
              <a:buNone/>
            </a:pPr>
            <a:r>
              <a:rPr lang="en" sz="1000">
                <a:solidFill>
                  <a:schemeClr val="dk1"/>
                </a:solidFill>
                <a:latin typeface="Noto Serif Toto"/>
                <a:ea typeface="Noto Serif Toto"/>
                <a:cs typeface="Noto Serif Toto"/>
                <a:sym typeface="Noto Serif Toto"/>
              </a:rPr>
              <a:t>CREDITS: This presentation template was created by </a:t>
            </a:r>
            <a:r>
              <a:rPr lang="en" sz="1000" b="1" u="sng">
                <a:solidFill>
                  <a:schemeClr val="hlink"/>
                </a:solidFill>
                <a:latin typeface="Noto Serif Toto"/>
                <a:ea typeface="Noto Serif Toto"/>
                <a:cs typeface="Noto Serif Toto"/>
                <a:sym typeface="Noto Serif Toto"/>
                <a:hlinkClick r:id="rId3"/>
              </a:rPr>
              <a:t>Slidesgo</a:t>
            </a:r>
            <a:r>
              <a:rPr lang="en" sz="1000" u="sng">
                <a:solidFill>
                  <a:schemeClr val="dk1"/>
                </a:solidFill>
                <a:latin typeface="Noto Serif Toto"/>
                <a:ea typeface="Noto Serif Toto"/>
                <a:cs typeface="Noto Serif Toto"/>
                <a:sym typeface="Noto Serif Toto"/>
              </a:rPr>
              <a:t>,</a:t>
            </a:r>
            <a:r>
              <a:rPr lang="en" sz="1000">
                <a:solidFill>
                  <a:schemeClr val="dk1"/>
                </a:solidFill>
                <a:latin typeface="Noto Serif Toto"/>
                <a:ea typeface="Noto Serif Toto"/>
                <a:cs typeface="Noto Serif Toto"/>
                <a:sym typeface="Noto Serif Toto"/>
              </a:rPr>
              <a:t> and includes icons by </a:t>
            </a:r>
            <a:r>
              <a:rPr lang="en" sz="1000" b="1" u="sng">
                <a:solidFill>
                  <a:schemeClr val="dk1"/>
                </a:solidFill>
                <a:latin typeface="Noto Serif Toto"/>
                <a:ea typeface="Noto Serif Toto"/>
                <a:cs typeface="Noto Serif Toto"/>
                <a:sym typeface="Noto Serif Toto"/>
                <a:hlinkClick r:id="rId4">
                  <a:extLst>
                    <a:ext uri="{A12FA001-AC4F-418D-AE19-62706E023703}">
                      <ahyp:hlinkClr xmlns:ahyp="http://schemas.microsoft.com/office/drawing/2018/hyperlinkcolor" val="tx"/>
                    </a:ext>
                  </a:extLst>
                </a:hlinkClick>
              </a:rPr>
              <a:t>Flaticon</a:t>
            </a:r>
            <a:r>
              <a:rPr lang="en" sz="1000" u="sng">
                <a:solidFill>
                  <a:schemeClr val="dk1"/>
                </a:solidFill>
                <a:latin typeface="Noto Serif Toto"/>
                <a:ea typeface="Noto Serif Toto"/>
                <a:cs typeface="Noto Serif Toto"/>
                <a:sym typeface="Noto Serif Toto"/>
              </a:rPr>
              <a:t>,</a:t>
            </a:r>
            <a:r>
              <a:rPr lang="en" sz="1000">
                <a:solidFill>
                  <a:schemeClr val="dk1"/>
                </a:solidFill>
                <a:latin typeface="Noto Serif Toto"/>
                <a:ea typeface="Noto Serif Toto"/>
                <a:cs typeface="Noto Serif Toto"/>
                <a:sym typeface="Noto Serif Toto"/>
              </a:rPr>
              <a:t> and infographics &amp; images by </a:t>
            </a:r>
            <a:r>
              <a:rPr lang="en" sz="1000" b="1" u="sng">
                <a:solidFill>
                  <a:schemeClr val="dk1"/>
                </a:solidFill>
                <a:latin typeface="Noto Serif Toto"/>
                <a:ea typeface="Noto Serif Toto"/>
                <a:cs typeface="Noto Serif Toto"/>
                <a:sym typeface="Noto Serif Toto"/>
                <a:hlinkClick r:id="rId5">
                  <a:extLst>
                    <a:ext uri="{A12FA001-AC4F-418D-AE19-62706E023703}">
                      <ahyp:hlinkClr xmlns:ahyp="http://schemas.microsoft.com/office/drawing/2018/hyperlinkcolor" val="tx"/>
                    </a:ext>
                  </a:extLst>
                </a:hlinkClick>
              </a:rPr>
              <a:t>Freepik</a:t>
            </a:r>
            <a:endParaRPr sz="1000" b="1" u="sng">
              <a:solidFill>
                <a:schemeClr val="dk1"/>
              </a:solidFill>
              <a:latin typeface="Noto Serif Toto"/>
              <a:ea typeface="Noto Serif Toto"/>
              <a:cs typeface="Noto Serif Toto"/>
              <a:sym typeface="Noto Serif Toto"/>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56"/>
        <p:cNvGrpSpPr/>
        <p:nvPr/>
      </p:nvGrpSpPr>
      <p:grpSpPr>
        <a:xfrm>
          <a:off x="0" y="0"/>
          <a:ext cx="0" cy="0"/>
          <a:chOff x="0" y="0"/>
          <a:chExt cx="0" cy="0"/>
        </a:xfrm>
      </p:grpSpPr>
      <p:pic>
        <p:nvPicPr>
          <p:cNvPr id="257" name="Google Shape;257;p27"/>
          <p:cNvPicPr preferRelativeResize="0"/>
          <p:nvPr/>
        </p:nvPicPr>
        <p:blipFill>
          <a:blip r:embed="rId2">
            <a:alphaModFix/>
          </a:blip>
          <a:stretch>
            <a:fillRect/>
          </a:stretch>
        </p:blipFill>
        <p:spPr>
          <a:xfrm>
            <a:off x="-54475" y="-21600"/>
            <a:ext cx="9252951" cy="5186701"/>
          </a:xfrm>
          <a:prstGeom prst="rect">
            <a:avLst/>
          </a:prstGeom>
          <a:noFill/>
          <a:ln>
            <a:noFill/>
          </a:ln>
        </p:spPr>
      </p:pic>
      <p:grpSp>
        <p:nvGrpSpPr>
          <p:cNvPr id="258" name="Google Shape;258;p27"/>
          <p:cNvGrpSpPr/>
          <p:nvPr/>
        </p:nvGrpSpPr>
        <p:grpSpPr>
          <a:xfrm>
            <a:off x="-423600" y="-365798"/>
            <a:ext cx="9938050" cy="5799825"/>
            <a:chOff x="-423600" y="-365798"/>
            <a:chExt cx="9938050" cy="5799825"/>
          </a:xfrm>
        </p:grpSpPr>
        <p:pic>
          <p:nvPicPr>
            <p:cNvPr id="259" name="Google Shape;259;p27"/>
            <p:cNvPicPr preferRelativeResize="0"/>
            <p:nvPr/>
          </p:nvPicPr>
          <p:blipFill>
            <a:blip r:embed="rId3">
              <a:alphaModFix/>
            </a:blip>
            <a:stretch>
              <a:fillRect/>
            </a:stretch>
          </p:blipFill>
          <p:spPr>
            <a:xfrm rot="4499996">
              <a:off x="815044" y="4185806"/>
              <a:ext cx="589169" cy="1531075"/>
            </a:xfrm>
            <a:prstGeom prst="rect">
              <a:avLst/>
            </a:prstGeom>
            <a:noFill/>
            <a:ln>
              <a:noFill/>
            </a:ln>
          </p:spPr>
        </p:pic>
        <p:pic>
          <p:nvPicPr>
            <p:cNvPr id="260" name="Google Shape;260;p27"/>
            <p:cNvPicPr preferRelativeResize="0"/>
            <p:nvPr/>
          </p:nvPicPr>
          <p:blipFill>
            <a:blip r:embed="rId4">
              <a:alphaModFix/>
            </a:blip>
            <a:stretch>
              <a:fillRect/>
            </a:stretch>
          </p:blipFill>
          <p:spPr>
            <a:xfrm rot="695844">
              <a:off x="-116788" y="2883327"/>
              <a:ext cx="659901" cy="1531067"/>
            </a:xfrm>
            <a:prstGeom prst="rect">
              <a:avLst/>
            </a:prstGeom>
            <a:noFill/>
            <a:ln>
              <a:noFill/>
            </a:ln>
          </p:spPr>
        </p:pic>
        <p:pic>
          <p:nvPicPr>
            <p:cNvPr id="261" name="Google Shape;261;p27"/>
            <p:cNvPicPr preferRelativeResize="0"/>
            <p:nvPr/>
          </p:nvPicPr>
          <p:blipFill>
            <a:blip r:embed="rId5">
              <a:alphaModFix/>
            </a:blip>
            <a:stretch>
              <a:fillRect/>
            </a:stretch>
          </p:blipFill>
          <p:spPr>
            <a:xfrm>
              <a:off x="-6935" y="3616681"/>
              <a:ext cx="1104002" cy="1531067"/>
            </a:xfrm>
            <a:prstGeom prst="rect">
              <a:avLst/>
            </a:prstGeom>
            <a:noFill/>
            <a:ln>
              <a:noFill/>
            </a:ln>
          </p:spPr>
        </p:pic>
        <p:pic>
          <p:nvPicPr>
            <p:cNvPr id="262" name="Google Shape;262;p27"/>
            <p:cNvPicPr preferRelativeResize="0"/>
            <p:nvPr/>
          </p:nvPicPr>
          <p:blipFill>
            <a:blip r:embed="rId6">
              <a:alphaModFix/>
            </a:blip>
            <a:stretch>
              <a:fillRect/>
            </a:stretch>
          </p:blipFill>
          <p:spPr>
            <a:xfrm rot="5763340">
              <a:off x="459938" y="3999756"/>
              <a:ext cx="964596" cy="1129639"/>
            </a:xfrm>
            <a:prstGeom prst="rect">
              <a:avLst/>
            </a:prstGeom>
            <a:noFill/>
            <a:ln>
              <a:noFill/>
            </a:ln>
          </p:spPr>
        </p:pic>
        <p:pic>
          <p:nvPicPr>
            <p:cNvPr id="263" name="Google Shape;263;p27"/>
            <p:cNvPicPr preferRelativeResize="0"/>
            <p:nvPr/>
          </p:nvPicPr>
          <p:blipFill>
            <a:blip r:embed="rId7">
              <a:alphaModFix/>
            </a:blip>
            <a:stretch>
              <a:fillRect/>
            </a:stretch>
          </p:blipFill>
          <p:spPr>
            <a:xfrm flipH="1">
              <a:off x="-423600" y="4157062"/>
              <a:ext cx="1364391" cy="1190446"/>
            </a:xfrm>
            <a:prstGeom prst="rect">
              <a:avLst/>
            </a:prstGeom>
            <a:noFill/>
            <a:ln>
              <a:noFill/>
            </a:ln>
          </p:spPr>
        </p:pic>
        <p:pic>
          <p:nvPicPr>
            <p:cNvPr id="264" name="Google Shape;264;p27"/>
            <p:cNvPicPr preferRelativeResize="0"/>
            <p:nvPr/>
          </p:nvPicPr>
          <p:blipFill>
            <a:blip r:embed="rId3">
              <a:alphaModFix/>
            </a:blip>
            <a:stretch>
              <a:fillRect/>
            </a:stretch>
          </p:blipFill>
          <p:spPr>
            <a:xfrm rot="-6299997">
              <a:off x="7793422" y="-657613"/>
              <a:ext cx="607842" cy="1579591"/>
            </a:xfrm>
            <a:prstGeom prst="rect">
              <a:avLst/>
            </a:prstGeom>
            <a:noFill/>
            <a:ln>
              <a:noFill/>
            </a:ln>
          </p:spPr>
        </p:pic>
        <p:pic>
          <p:nvPicPr>
            <p:cNvPr id="265" name="Google Shape;265;p27"/>
            <p:cNvPicPr preferRelativeResize="0"/>
            <p:nvPr/>
          </p:nvPicPr>
          <p:blipFill>
            <a:blip r:embed="rId4">
              <a:alphaModFix/>
            </a:blip>
            <a:stretch>
              <a:fillRect/>
            </a:stretch>
          </p:blipFill>
          <p:spPr>
            <a:xfrm rot="-10104149">
              <a:off x="8681811" y="686148"/>
              <a:ext cx="680812" cy="1579594"/>
            </a:xfrm>
            <a:prstGeom prst="rect">
              <a:avLst/>
            </a:prstGeom>
            <a:noFill/>
            <a:ln>
              <a:noFill/>
            </a:ln>
          </p:spPr>
        </p:pic>
        <p:pic>
          <p:nvPicPr>
            <p:cNvPr id="266" name="Google Shape;266;p27"/>
            <p:cNvPicPr preferRelativeResize="0"/>
            <p:nvPr/>
          </p:nvPicPr>
          <p:blipFill>
            <a:blip r:embed="rId5">
              <a:alphaModFix/>
            </a:blip>
            <a:stretch>
              <a:fillRect/>
            </a:stretch>
          </p:blipFill>
          <p:spPr>
            <a:xfrm rot="10800000">
              <a:off x="8110301" y="-70450"/>
              <a:ext cx="1138987" cy="1579594"/>
            </a:xfrm>
            <a:prstGeom prst="rect">
              <a:avLst/>
            </a:prstGeom>
            <a:noFill/>
            <a:ln>
              <a:noFill/>
            </a:ln>
          </p:spPr>
        </p:pic>
        <p:pic>
          <p:nvPicPr>
            <p:cNvPr id="267" name="Google Shape;267;p27"/>
            <p:cNvPicPr preferRelativeResize="0"/>
            <p:nvPr/>
          </p:nvPicPr>
          <p:blipFill>
            <a:blip r:embed="rId6">
              <a:alphaModFix/>
            </a:blip>
            <a:stretch>
              <a:fillRect/>
            </a:stretch>
          </p:blipFill>
          <p:spPr>
            <a:xfrm rot="-5036659">
              <a:off x="7772458" y="-51511"/>
              <a:ext cx="995168" cy="1165436"/>
            </a:xfrm>
            <a:prstGeom prst="rect">
              <a:avLst/>
            </a:prstGeom>
            <a:noFill/>
            <a:ln>
              <a:noFill/>
            </a:ln>
          </p:spPr>
        </p:pic>
        <p:pic>
          <p:nvPicPr>
            <p:cNvPr id="268" name="Google Shape;268;p27"/>
            <p:cNvPicPr preferRelativeResize="0"/>
            <p:nvPr/>
          </p:nvPicPr>
          <p:blipFill>
            <a:blip r:embed="rId8">
              <a:alphaModFix/>
            </a:blip>
            <a:stretch>
              <a:fillRect/>
            </a:stretch>
          </p:blipFill>
          <p:spPr>
            <a:xfrm>
              <a:off x="8240740" y="-148144"/>
              <a:ext cx="1238148" cy="1165575"/>
            </a:xfrm>
            <a:prstGeom prst="rect">
              <a:avLst/>
            </a:prstGeom>
            <a:noFill/>
            <a:ln>
              <a:noFill/>
            </a:ln>
          </p:spPr>
        </p:pic>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69"/>
        <p:cNvGrpSpPr/>
        <p:nvPr/>
      </p:nvGrpSpPr>
      <p:grpSpPr>
        <a:xfrm>
          <a:off x="0" y="0"/>
          <a:ext cx="0" cy="0"/>
          <a:chOff x="0" y="0"/>
          <a:chExt cx="0" cy="0"/>
        </a:xfrm>
      </p:grpSpPr>
      <p:pic>
        <p:nvPicPr>
          <p:cNvPr id="270" name="Google Shape;270;p28"/>
          <p:cNvPicPr preferRelativeResize="0"/>
          <p:nvPr/>
        </p:nvPicPr>
        <p:blipFill>
          <a:blip r:embed="rId2">
            <a:alphaModFix/>
          </a:blip>
          <a:stretch>
            <a:fillRect/>
          </a:stretch>
        </p:blipFill>
        <p:spPr>
          <a:xfrm>
            <a:off x="-54475" y="-21600"/>
            <a:ext cx="9252951" cy="5186701"/>
          </a:xfrm>
          <a:prstGeom prst="rect">
            <a:avLst/>
          </a:prstGeom>
          <a:noFill/>
          <a:ln>
            <a:noFill/>
          </a:ln>
        </p:spPr>
      </p:pic>
      <p:grpSp>
        <p:nvGrpSpPr>
          <p:cNvPr id="271" name="Google Shape;271;p28"/>
          <p:cNvGrpSpPr/>
          <p:nvPr/>
        </p:nvGrpSpPr>
        <p:grpSpPr>
          <a:xfrm>
            <a:off x="-936644" y="-664458"/>
            <a:ext cx="2503079" cy="2770233"/>
            <a:chOff x="-1240825" y="-807581"/>
            <a:chExt cx="2962925" cy="3279159"/>
          </a:xfrm>
        </p:grpSpPr>
        <p:pic>
          <p:nvPicPr>
            <p:cNvPr id="272" name="Google Shape;272;p28"/>
            <p:cNvPicPr preferRelativeResize="0"/>
            <p:nvPr/>
          </p:nvPicPr>
          <p:blipFill>
            <a:blip r:embed="rId3">
              <a:alphaModFix/>
            </a:blip>
            <a:stretch>
              <a:fillRect/>
            </a:stretch>
          </p:blipFill>
          <p:spPr>
            <a:xfrm rot="5740069" flipH="1">
              <a:off x="321639" y="-500749"/>
              <a:ext cx="1138975" cy="1557074"/>
            </a:xfrm>
            <a:prstGeom prst="rect">
              <a:avLst/>
            </a:prstGeom>
            <a:noFill/>
            <a:ln>
              <a:noFill/>
            </a:ln>
          </p:spPr>
        </p:pic>
        <p:pic>
          <p:nvPicPr>
            <p:cNvPr id="273" name="Google Shape;273;p28"/>
            <p:cNvPicPr preferRelativeResize="0"/>
            <p:nvPr/>
          </p:nvPicPr>
          <p:blipFill>
            <a:blip r:embed="rId4">
              <a:alphaModFix/>
            </a:blip>
            <a:stretch>
              <a:fillRect/>
            </a:stretch>
          </p:blipFill>
          <p:spPr>
            <a:xfrm rot="10800000" flipH="1">
              <a:off x="-302641" y="-201414"/>
              <a:ext cx="1281780" cy="1777622"/>
            </a:xfrm>
            <a:prstGeom prst="rect">
              <a:avLst/>
            </a:prstGeom>
            <a:noFill/>
            <a:ln>
              <a:noFill/>
            </a:ln>
          </p:spPr>
        </p:pic>
        <p:pic>
          <p:nvPicPr>
            <p:cNvPr id="274" name="Google Shape;274;p28"/>
            <p:cNvPicPr preferRelativeResize="0"/>
            <p:nvPr/>
          </p:nvPicPr>
          <p:blipFill>
            <a:blip r:embed="rId3">
              <a:alphaModFix/>
            </a:blip>
            <a:stretch>
              <a:fillRect/>
            </a:stretch>
          </p:blipFill>
          <p:spPr>
            <a:xfrm rot="-9727902" flipH="1">
              <a:off x="-601162" y="463300"/>
              <a:ext cx="1138975" cy="1557075"/>
            </a:xfrm>
            <a:prstGeom prst="rect">
              <a:avLst/>
            </a:prstGeom>
            <a:noFill/>
            <a:ln>
              <a:noFill/>
            </a:ln>
          </p:spPr>
        </p:pic>
        <p:pic>
          <p:nvPicPr>
            <p:cNvPr id="275" name="Google Shape;275;p28"/>
            <p:cNvPicPr preferRelativeResize="0"/>
            <p:nvPr/>
          </p:nvPicPr>
          <p:blipFill>
            <a:blip r:embed="rId5">
              <a:alphaModFix/>
            </a:blip>
            <a:stretch>
              <a:fillRect/>
            </a:stretch>
          </p:blipFill>
          <p:spPr>
            <a:xfrm rot="1626542" flipH="1">
              <a:off x="-962736" y="-378738"/>
              <a:ext cx="2310746" cy="1777622"/>
            </a:xfrm>
            <a:prstGeom prst="rect">
              <a:avLst/>
            </a:prstGeom>
            <a:noFill/>
            <a:ln>
              <a:noFill/>
            </a:ln>
          </p:spPr>
        </p:pic>
        <p:pic>
          <p:nvPicPr>
            <p:cNvPr id="276" name="Google Shape;276;p28"/>
            <p:cNvPicPr preferRelativeResize="0"/>
            <p:nvPr/>
          </p:nvPicPr>
          <p:blipFill>
            <a:blip r:embed="rId6">
              <a:alphaModFix/>
            </a:blip>
            <a:stretch>
              <a:fillRect/>
            </a:stretch>
          </p:blipFill>
          <p:spPr>
            <a:xfrm rot="6503117" flipH="1">
              <a:off x="-591644" y="1077590"/>
              <a:ext cx="1119932" cy="1311545"/>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
        <p:cNvGrpSpPr/>
        <p:nvPr/>
      </p:nvGrpSpPr>
      <p:grpSpPr>
        <a:xfrm>
          <a:off x="0" y="0"/>
          <a:ext cx="0" cy="0"/>
          <a:chOff x="0" y="0"/>
          <a:chExt cx="0" cy="0"/>
        </a:xfrm>
      </p:grpSpPr>
      <p:pic>
        <p:nvPicPr>
          <p:cNvPr id="33" name="Google Shape;33;p5"/>
          <p:cNvPicPr preferRelativeResize="0"/>
          <p:nvPr/>
        </p:nvPicPr>
        <p:blipFill>
          <a:blip r:embed="rId2">
            <a:alphaModFix/>
          </a:blip>
          <a:stretch>
            <a:fillRect/>
          </a:stretch>
        </p:blipFill>
        <p:spPr>
          <a:xfrm>
            <a:off x="-54475" y="-21600"/>
            <a:ext cx="9252951" cy="5186701"/>
          </a:xfrm>
          <a:prstGeom prst="rect">
            <a:avLst/>
          </a:prstGeom>
          <a:noFill/>
          <a:ln>
            <a:noFill/>
          </a:ln>
        </p:spPr>
      </p:pic>
      <p:sp>
        <p:nvSpPr>
          <p:cNvPr id="34" name="Google Shape;34;p5"/>
          <p:cNvSpPr txBox="1">
            <a:spLocks noGrp="1"/>
          </p:cNvSpPr>
          <p:nvPr>
            <p:ph type="subTitle" idx="1"/>
          </p:nvPr>
        </p:nvSpPr>
        <p:spPr>
          <a:xfrm>
            <a:off x="1266238" y="2001900"/>
            <a:ext cx="2907600" cy="4956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Raleway"/>
              <a:buNone/>
              <a:defRPr sz="1800">
                <a:solidFill>
                  <a:schemeClr val="dk1"/>
                </a:solidFill>
                <a:latin typeface="Noto Serif Khmer Light"/>
                <a:ea typeface="Noto Serif Khmer Light"/>
                <a:cs typeface="Noto Serif Khmer Light"/>
                <a:sym typeface="Noto Serif Khmer Light"/>
              </a:defRPr>
            </a:lvl1pPr>
            <a:lvl2pPr lvl="1"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35" name="Google Shape;35;p5"/>
          <p:cNvSpPr txBox="1">
            <a:spLocks noGrp="1"/>
          </p:cNvSpPr>
          <p:nvPr>
            <p:ph type="subTitle" idx="2"/>
          </p:nvPr>
        </p:nvSpPr>
        <p:spPr>
          <a:xfrm>
            <a:off x="4970163" y="2001900"/>
            <a:ext cx="2907600" cy="49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1800">
                <a:solidFill>
                  <a:schemeClr val="dk1"/>
                </a:solidFill>
                <a:latin typeface="Noto Serif Khmer Light"/>
                <a:ea typeface="Noto Serif Khmer Light"/>
                <a:cs typeface="Noto Serif Khmer Light"/>
                <a:sym typeface="Noto Serif Khmer Light"/>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36" name="Google Shape;36;p5"/>
          <p:cNvSpPr txBox="1">
            <a:spLocks noGrp="1"/>
          </p:cNvSpPr>
          <p:nvPr>
            <p:ph type="subTitle" idx="3"/>
          </p:nvPr>
        </p:nvSpPr>
        <p:spPr>
          <a:xfrm>
            <a:off x="1266238" y="2501350"/>
            <a:ext cx="2907600" cy="135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7" name="Google Shape;37;p5"/>
          <p:cNvSpPr txBox="1">
            <a:spLocks noGrp="1"/>
          </p:cNvSpPr>
          <p:nvPr>
            <p:ph type="subTitle" idx="4"/>
          </p:nvPr>
        </p:nvSpPr>
        <p:spPr>
          <a:xfrm>
            <a:off x="4970163" y="2501350"/>
            <a:ext cx="2907600" cy="135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8" name="Google Shape;38;p5"/>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9" name="Google Shape;39;p5"/>
          <p:cNvGrpSpPr/>
          <p:nvPr/>
        </p:nvGrpSpPr>
        <p:grpSpPr>
          <a:xfrm>
            <a:off x="-860680" y="953210"/>
            <a:ext cx="10247433" cy="4487273"/>
            <a:chOff x="-860680" y="953210"/>
            <a:chExt cx="10247433" cy="4487273"/>
          </a:xfrm>
        </p:grpSpPr>
        <p:pic>
          <p:nvPicPr>
            <p:cNvPr id="40" name="Google Shape;40;p5"/>
            <p:cNvPicPr preferRelativeResize="0"/>
            <p:nvPr/>
          </p:nvPicPr>
          <p:blipFill>
            <a:blip r:embed="rId3">
              <a:alphaModFix/>
            </a:blip>
            <a:stretch>
              <a:fillRect/>
            </a:stretch>
          </p:blipFill>
          <p:spPr>
            <a:xfrm rot="-2700049">
              <a:off x="7913598" y="3890911"/>
              <a:ext cx="701582" cy="959130"/>
            </a:xfrm>
            <a:prstGeom prst="rect">
              <a:avLst/>
            </a:prstGeom>
            <a:noFill/>
            <a:ln>
              <a:noFill/>
            </a:ln>
          </p:spPr>
        </p:pic>
        <p:pic>
          <p:nvPicPr>
            <p:cNvPr id="41" name="Google Shape;41;p5"/>
            <p:cNvPicPr preferRelativeResize="0"/>
            <p:nvPr/>
          </p:nvPicPr>
          <p:blipFill>
            <a:blip r:embed="rId4">
              <a:alphaModFix/>
            </a:blip>
            <a:stretch>
              <a:fillRect/>
            </a:stretch>
          </p:blipFill>
          <p:spPr>
            <a:xfrm flipH="1">
              <a:off x="8458555" y="3388498"/>
              <a:ext cx="928197" cy="1674844"/>
            </a:xfrm>
            <a:prstGeom prst="rect">
              <a:avLst/>
            </a:prstGeom>
            <a:noFill/>
            <a:ln>
              <a:noFill/>
            </a:ln>
          </p:spPr>
        </p:pic>
        <p:pic>
          <p:nvPicPr>
            <p:cNvPr id="42" name="Google Shape;42;p5"/>
            <p:cNvPicPr preferRelativeResize="0"/>
            <p:nvPr/>
          </p:nvPicPr>
          <p:blipFill>
            <a:blip r:embed="rId4">
              <a:alphaModFix/>
            </a:blip>
            <a:stretch>
              <a:fillRect/>
            </a:stretch>
          </p:blipFill>
          <p:spPr>
            <a:xfrm rot="-5400000">
              <a:off x="7356149" y="4138963"/>
              <a:ext cx="928197" cy="1674844"/>
            </a:xfrm>
            <a:prstGeom prst="rect">
              <a:avLst/>
            </a:prstGeom>
            <a:noFill/>
            <a:ln>
              <a:noFill/>
            </a:ln>
          </p:spPr>
        </p:pic>
        <p:pic>
          <p:nvPicPr>
            <p:cNvPr id="43" name="Google Shape;43;p5"/>
            <p:cNvPicPr preferRelativeResize="0"/>
            <p:nvPr/>
          </p:nvPicPr>
          <p:blipFill>
            <a:blip r:embed="rId5">
              <a:alphaModFix/>
            </a:blip>
            <a:stretch>
              <a:fillRect/>
            </a:stretch>
          </p:blipFill>
          <p:spPr>
            <a:xfrm>
              <a:off x="7895900" y="4195454"/>
              <a:ext cx="1355050" cy="1182301"/>
            </a:xfrm>
            <a:prstGeom prst="rect">
              <a:avLst/>
            </a:prstGeom>
            <a:noFill/>
            <a:ln>
              <a:noFill/>
            </a:ln>
          </p:spPr>
        </p:pic>
        <p:pic>
          <p:nvPicPr>
            <p:cNvPr id="44" name="Google Shape;44;p5"/>
            <p:cNvPicPr preferRelativeResize="0"/>
            <p:nvPr/>
          </p:nvPicPr>
          <p:blipFill>
            <a:blip r:embed="rId6">
              <a:alphaModFix/>
            </a:blip>
            <a:stretch>
              <a:fillRect/>
            </a:stretch>
          </p:blipFill>
          <p:spPr>
            <a:xfrm rot="7929920" flipH="1">
              <a:off x="-545853" y="1604265"/>
              <a:ext cx="1335155" cy="1441645"/>
            </a:xfrm>
            <a:prstGeom prst="rect">
              <a:avLst/>
            </a:prstGeom>
            <a:noFill/>
            <a:ln>
              <a:noFill/>
            </a:ln>
          </p:spPr>
        </p:pic>
        <p:pic>
          <p:nvPicPr>
            <p:cNvPr id="45" name="Google Shape;45;p5"/>
            <p:cNvPicPr preferRelativeResize="0"/>
            <p:nvPr/>
          </p:nvPicPr>
          <p:blipFill>
            <a:blip r:embed="rId7">
              <a:alphaModFix/>
            </a:blip>
            <a:stretch>
              <a:fillRect/>
            </a:stretch>
          </p:blipFill>
          <p:spPr>
            <a:xfrm rot="2293089" flipH="1">
              <a:off x="-434802" y="1207499"/>
              <a:ext cx="1219950" cy="1148425"/>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pic>
        <p:nvPicPr>
          <p:cNvPr id="47" name="Google Shape;47;p6"/>
          <p:cNvPicPr preferRelativeResize="0"/>
          <p:nvPr/>
        </p:nvPicPr>
        <p:blipFill>
          <a:blip r:embed="rId2">
            <a:alphaModFix/>
          </a:blip>
          <a:stretch>
            <a:fillRect/>
          </a:stretch>
        </p:blipFill>
        <p:spPr>
          <a:xfrm>
            <a:off x="-54475" y="-21600"/>
            <a:ext cx="9252951" cy="5186701"/>
          </a:xfrm>
          <a:prstGeom prst="rect">
            <a:avLst/>
          </a:prstGeom>
          <a:noFill/>
          <a:ln>
            <a:noFill/>
          </a:ln>
        </p:spPr>
      </p:pic>
      <p:sp>
        <p:nvSpPr>
          <p:cNvPr id="48" name="Google Shape;48;p6"/>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 name="Google Shape;49;p6"/>
          <p:cNvGrpSpPr/>
          <p:nvPr/>
        </p:nvGrpSpPr>
        <p:grpSpPr>
          <a:xfrm>
            <a:off x="-618025" y="310574"/>
            <a:ext cx="10563804" cy="5332829"/>
            <a:chOff x="-618025" y="310574"/>
            <a:chExt cx="10563804" cy="5332829"/>
          </a:xfrm>
        </p:grpSpPr>
        <p:pic>
          <p:nvPicPr>
            <p:cNvPr id="50" name="Google Shape;50;p6"/>
            <p:cNvPicPr preferRelativeResize="0"/>
            <p:nvPr/>
          </p:nvPicPr>
          <p:blipFill>
            <a:blip r:embed="rId3">
              <a:alphaModFix/>
            </a:blip>
            <a:stretch>
              <a:fillRect/>
            </a:stretch>
          </p:blipFill>
          <p:spPr>
            <a:xfrm rot="-7929920">
              <a:off x="8295797" y="792065"/>
              <a:ext cx="1335155" cy="1441645"/>
            </a:xfrm>
            <a:prstGeom prst="rect">
              <a:avLst/>
            </a:prstGeom>
            <a:noFill/>
            <a:ln>
              <a:noFill/>
            </a:ln>
          </p:spPr>
        </p:pic>
        <p:pic>
          <p:nvPicPr>
            <p:cNvPr id="51" name="Google Shape;51;p6"/>
            <p:cNvPicPr preferRelativeResize="0"/>
            <p:nvPr/>
          </p:nvPicPr>
          <p:blipFill>
            <a:blip r:embed="rId4">
              <a:alphaModFix/>
            </a:blip>
            <a:stretch>
              <a:fillRect/>
            </a:stretch>
          </p:blipFill>
          <p:spPr>
            <a:xfrm rot="2844059">
              <a:off x="-302991" y="3968712"/>
              <a:ext cx="1300106" cy="1426682"/>
            </a:xfrm>
            <a:prstGeom prst="rect">
              <a:avLst/>
            </a:prstGeom>
            <a:noFill/>
            <a:ln>
              <a:noFill/>
            </a:ln>
          </p:spPr>
        </p:pic>
        <p:pic>
          <p:nvPicPr>
            <p:cNvPr id="52" name="Google Shape;52;p6"/>
            <p:cNvPicPr preferRelativeResize="0"/>
            <p:nvPr/>
          </p:nvPicPr>
          <p:blipFill>
            <a:blip r:embed="rId5">
              <a:alphaModFix/>
            </a:blip>
            <a:stretch>
              <a:fillRect/>
            </a:stretch>
          </p:blipFill>
          <p:spPr>
            <a:xfrm>
              <a:off x="8215225" y="310574"/>
              <a:ext cx="1219950" cy="1148426"/>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3"/>
        <p:cNvGrpSpPr/>
        <p:nvPr/>
      </p:nvGrpSpPr>
      <p:grpSpPr>
        <a:xfrm>
          <a:off x="0" y="0"/>
          <a:ext cx="0" cy="0"/>
          <a:chOff x="0" y="0"/>
          <a:chExt cx="0" cy="0"/>
        </a:xfrm>
      </p:grpSpPr>
      <p:pic>
        <p:nvPicPr>
          <p:cNvPr id="54" name="Google Shape;54;p7"/>
          <p:cNvPicPr preferRelativeResize="0"/>
          <p:nvPr/>
        </p:nvPicPr>
        <p:blipFill>
          <a:blip r:embed="rId2">
            <a:alphaModFix/>
          </a:blip>
          <a:stretch>
            <a:fillRect/>
          </a:stretch>
        </p:blipFill>
        <p:spPr>
          <a:xfrm>
            <a:off x="-54475" y="-21600"/>
            <a:ext cx="9252951" cy="5186701"/>
          </a:xfrm>
          <a:prstGeom prst="rect">
            <a:avLst/>
          </a:prstGeom>
          <a:noFill/>
          <a:ln>
            <a:noFill/>
          </a:ln>
        </p:spPr>
      </p:pic>
      <p:sp>
        <p:nvSpPr>
          <p:cNvPr id="55" name="Google Shape;55;p7"/>
          <p:cNvSpPr txBox="1">
            <a:spLocks noGrp="1"/>
          </p:cNvSpPr>
          <p:nvPr>
            <p:ph type="title"/>
          </p:nvPr>
        </p:nvSpPr>
        <p:spPr>
          <a:xfrm>
            <a:off x="1352025" y="1488588"/>
            <a:ext cx="3214800" cy="57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3000"/>
              <a:buNone/>
              <a:defRPr/>
            </a:lvl1pPr>
            <a:lvl2pPr lvl="1" rtl="0">
              <a:lnSpc>
                <a:spcPct val="100000"/>
              </a:lnSpc>
              <a:spcBef>
                <a:spcPts val="0"/>
              </a:spcBef>
              <a:spcAft>
                <a:spcPts val="0"/>
              </a:spcAft>
              <a:buSzPts val="3000"/>
              <a:buNone/>
              <a:defRPr/>
            </a:lvl2pPr>
            <a:lvl3pPr lvl="2" rtl="0">
              <a:lnSpc>
                <a:spcPct val="100000"/>
              </a:lnSpc>
              <a:spcBef>
                <a:spcPts val="0"/>
              </a:spcBef>
              <a:spcAft>
                <a:spcPts val="0"/>
              </a:spcAft>
              <a:buSzPts val="3000"/>
              <a:buNone/>
              <a:defRPr/>
            </a:lvl3pPr>
            <a:lvl4pPr lvl="3" rtl="0">
              <a:lnSpc>
                <a:spcPct val="100000"/>
              </a:lnSpc>
              <a:spcBef>
                <a:spcPts val="0"/>
              </a:spcBef>
              <a:spcAft>
                <a:spcPts val="0"/>
              </a:spcAft>
              <a:buSzPts val="3000"/>
              <a:buNone/>
              <a:defRPr/>
            </a:lvl4pPr>
            <a:lvl5pPr lvl="4" rtl="0">
              <a:lnSpc>
                <a:spcPct val="100000"/>
              </a:lnSpc>
              <a:spcBef>
                <a:spcPts val="0"/>
              </a:spcBef>
              <a:spcAft>
                <a:spcPts val="0"/>
              </a:spcAft>
              <a:buSzPts val="3000"/>
              <a:buNone/>
              <a:defRPr/>
            </a:lvl5pPr>
            <a:lvl6pPr lvl="5" rtl="0">
              <a:lnSpc>
                <a:spcPct val="100000"/>
              </a:lnSpc>
              <a:spcBef>
                <a:spcPts val="0"/>
              </a:spcBef>
              <a:spcAft>
                <a:spcPts val="0"/>
              </a:spcAft>
              <a:buSzPts val="3000"/>
              <a:buNone/>
              <a:defRPr/>
            </a:lvl6pPr>
            <a:lvl7pPr lvl="6" rtl="0">
              <a:lnSpc>
                <a:spcPct val="100000"/>
              </a:lnSpc>
              <a:spcBef>
                <a:spcPts val="0"/>
              </a:spcBef>
              <a:spcAft>
                <a:spcPts val="0"/>
              </a:spcAft>
              <a:buSzPts val="3000"/>
              <a:buNone/>
              <a:defRPr/>
            </a:lvl7pPr>
            <a:lvl8pPr lvl="7" rtl="0">
              <a:lnSpc>
                <a:spcPct val="100000"/>
              </a:lnSpc>
              <a:spcBef>
                <a:spcPts val="0"/>
              </a:spcBef>
              <a:spcAft>
                <a:spcPts val="0"/>
              </a:spcAft>
              <a:buSzPts val="3000"/>
              <a:buNone/>
              <a:defRPr/>
            </a:lvl8pPr>
            <a:lvl9pPr lvl="8" rtl="0">
              <a:lnSpc>
                <a:spcPct val="100000"/>
              </a:lnSpc>
              <a:spcBef>
                <a:spcPts val="0"/>
              </a:spcBef>
              <a:spcAft>
                <a:spcPts val="0"/>
              </a:spcAft>
              <a:buSzPts val="3000"/>
              <a:buNone/>
              <a:defRPr/>
            </a:lvl9pPr>
          </a:lstStyle>
          <a:p>
            <a:endParaRPr/>
          </a:p>
        </p:txBody>
      </p:sp>
      <p:sp>
        <p:nvSpPr>
          <p:cNvPr id="56" name="Google Shape;56;p7"/>
          <p:cNvSpPr txBox="1">
            <a:spLocks noGrp="1"/>
          </p:cNvSpPr>
          <p:nvPr>
            <p:ph type="body" idx="1"/>
          </p:nvPr>
        </p:nvSpPr>
        <p:spPr>
          <a:xfrm>
            <a:off x="1352025" y="2094013"/>
            <a:ext cx="3214800" cy="15609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
        <p:nvSpPr>
          <p:cNvPr id="57" name="Google Shape;57;p7"/>
          <p:cNvSpPr>
            <a:spLocks noGrp="1"/>
          </p:cNvSpPr>
          <p:nvPr>
            <p:ph type="pic" idx="2"/>
          </p:nvPr>
        </p:nvSpPr>
        <p:spPr>
          <a:xfrm>
            <a:off x="5631000" y="0"/>
            <a:ext cx="3513000" cy="5143500"/>
          </a:xfrm>
          <a:prstGeom prst="rect">
            <a:avLst/>
          </a:prstGeom>
          <a:noFill/>
          <a:ln>
            <a:noFill/>
          </a:ln>
        </p:spPr>
      </p:sp>
      <p:grpSp>
        <p:nvGrpSpPr>
          <p:cNvPr id="58" name="Google Shape;58;p7"/>
          <p:cNvGrpSpPr/>
          <p:nvPr/>
        </p:nvGrpSpPr>
        <p:grpSpPr>
          <a:xfrm>
            <a:off x="-568457" y="-643212"/>
            <a:ext cx="2531709" cy="6265172"/>
            <a:chOff x="-568457" y="-643212"/>
            <a:chExt cx="2531709" cy="6265172"/>
          </a:xfrm>
        </p:grpSpPr>
        <p:pic>
          <p:nvPicPr>
            <p:cNvPr id="59" name="Google Shape;59;p7"/>
            <p:cNvPicPr preferRelativeResize="0"/>
            <p:nvPr/>
          </p:nvPicPr>
          <p:blipFill>
            <a:blip r:embed="rId3">
              <a:alphaModFix/>
            </a:blip>
            <a:stretch>
              <a:fillRect/>
            </a:stretch>
          </p:blipFill>
          <p:spPr>
            <a:xfrm rot="5221752" flipH="1">
              <a:off x="377051" y="4011987"/>
              <a:ext cx="1111635" cy="2005839"/>
            </a:xfrm>
            <a:prstGeom prst="rect">
              <a:avLst/>
            </a:prstGeom>
            <a:noFill/>
            <a:ln>
              <a:noFill/>
            </a:ln>
          </p:spPr>
        </p:pic>
        <p:pic>
          <p:nvPicPr>
            <p:cNvPr id="60" name="Google Shape;60;p7"/>
            <p:cNvPicPr preferRelativeResize="0"/>
            <p:nvPr/>
          </p:nvPicPr>
          <p:blipFill>
            <a:blip r:embed="rId4">
              <a:alphaModFix/>
            </a:blip>
            <a:stretch>
              <a:fillRect/>
            </a:stretch>
          </p:blipFill>
          <p:spPr>
            <a:xfrm rot="4534873">
              <a:off x="-574256" y="3738623"/>
              <a:ext cx="1952308" cy="1501879"/>
            </a:xfrm>
            <a:prstGeom prst="rect">
              <a:avLst/>
            </a:prstGeom>
            <a:noFill/>
            <a:ln>
              <a:noFill/>
            </a:ln>
          </p:spPr>
        </p:pic>
        <p:pic>
          <p:nvPicPr>
            <p:cNvPr id="61" name="Google Shape;61;p7"/>
            <p:cNvPicPr preferRelativeResize="0"/>
            <p:nvPr/>
          </p:nvPicPr>
          <p:blipFill>
            <a:blip r:embed="rId5">
              <a:alphaModFix/>
            </a:blip>
            <a:stretch>
              <a:fillRect/>
            </a:stretch>
          </p:blipFill>
          <p:spPr>
            <a:xfrm rot="10091344" flipH="1">
              <a:off x="-263656" y="-323105"/>
              <a:ext cx="1076699" cy="1905574"/>
            </a:xfrm>
            <a:prstGeom prst="rect">
              <a:avLst/>
            </a:prstGeom>
            <a:noFill/>
            <a:ln>
              <a:noFill/>
            </a:ln>
          </p:spPr>
        </p:pic>
        <p:pic>
          <p:nvPicPr>
            <p:cNvPr id="62" name="Google Shape;62;p7"/>
            <p:cNvPicPr preferRelativeResize="0"/>
            <p:nvPr/>
          </p:nvPicPr>
          <p:blipFill>
            <a:blip r:embed="rId5">
              <a:alphaModFix/>
            </a:blip>
            <a:stretch>
              <a:fillRect/>
            </a:stretch>
          </p:blipFill>
          <p:spPr>
            <a:xfrm rot="6170893">
              <a:off x="376256" y="-859258"/>
              <a:ext cx="1076701" cy="1905577"/>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3"/>
        <p:cNvGrpSpPr/>
        <p:nvPr/>
      </p:nvGrpSpPr>
      <p:grpSpPr>
        <a:xfrm>
          <a:off x="0" y="0"/>
          <a:ext cx="0" cy="0"/>
          <a:chOff x="0" y="0"/>
          <a:chExt cx="0" cy="0"/>
        </a:xfrm>
      </p:grpSpPr>
      <p:pic>
        <p:nvPicPr>
          <p:cNvPr id="64" name="Google Shape;64;p8"/>
          <p:cNvPicPr preferRelativeResize="0"/>
          <p:nvPr/>
        </p:nvPicPr>
        <p:blipFill>
          <a:blip r:embed="rId2">
            <a:alphaModFix/>
          </a:blip>
          <a:stretch>
            <a:fillRect/>
          </a:stretch>
        </p:blipFill>
        <p:spPr>
          <a:xfrm>
            <a:off x="-54475" y="-21600"/>
            <a:ext cx="9252951" cy="5186701"/>
          </a:xfrm>
          <a:prstGeom prst="rect">
            <a:avLst/>
          </a:prstGeom>
          <a:noFill/>
          <a:ln>
            <a:noFill/>
          </a:ln>
        </p:spPr>
      </p:pic>
      <p:sp>
        <p:nvSpPr>
          <p:cNvPr id="65" name="Google Shape;65;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pic>
        <p:nvPicPr>
          <p:cNvPr id="66" name="Google Shape;66;p8"/>
          <p:cNvPicPr preferRelativeResize="0"/>
          <p:nvPr/>
        </p:nvPicPr>
        <p:blipFill>
          <a:blip r:embed="rId3">
            <a:alphaModFix/>
          </a:blip>
          <a:stretch>
            <a:fillRect/>
          </a:stretch>
        </p:blipFill>
        <p:spPr>
          <a:xfrm rot="-7929920">
            <a:off x="7859322" y="369315"/>
            <a:ext cx="1335155" cy="1441645"/>
          </a:xfrm>
          <a:prstGeom prst="rect">
            <a:avLst/>
          </a:prstGeom>
          <a:noFill/>
          <a:ln>
            <a:noFill/>
          </a:ln>
        </p:spPr>
      </p:pic>
      <p:pic>
        <p:nvPicPr>
          <p:cNvPr id="67" name="Google Shape;67;p8"/>
          <p:cNvPicPr preferRelativeResize="0"/>
          <p:nvPr/>
        </p:nvPicPr>
        <p:blipFill>
          <a:blip r:embed="rId4">
            <a:alphaModFix/>
          </a:blip>
          <a:stretch>
            <a:fillRect/>
          </a:stretch>
        </p:blipFill>
        <p:spPr>
          <a:xfrm rot="2844059">
            <a:off x="-16591" y="3907337"/>
            <a:ext cx="1300106" cy="1426682"/>
          </a:xfrm>
          <a:prstGeom prst="rect">
            <a:avLst/>
          </a:prstGeom>
          <a:noFill/>
          <a:ln>
            <a:noFill/>
          </a:ln>
        </p:spPr>
      </p:pic>
      <p:pic>
        <p:nvPicPr>
          <p:cNvPr id="68" name="Google Shape;68;p8"/>
          <p:cNvPicPr preferRelativeResize="0"/>
          <p:nvPr/>
        </p:nvPicPr>
        <p:blipFill>
          <a:blip r:embed="rId5">
            <a:alphaModFix/>
          </a:blip>
          <a:stretch>
            <a:fillRect/>
          </a:stretch>
        </p:blipFill>
        <p:spPr>
          <a:xfrm>
            <a:off x="7778750" y="-112176"/>
            <a:ext cx="1219950" cy="114842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9"/>
        <p:cNvGrpSpPr/>
        <p:nvPr/>
      </p:nvGrpSpPr>
      <p:grpSpPr>
        <a:xfrm>
          <a:off x="0" y="0"/>
          <a:ext cx="0" cy="0"/>
          <a:chOff x="0" y="0"/>
          <a:chExt cx="0" cy="0"/>
        </a:xfrm>
      </p:grpSpPr>
      <p:pic>
        <p:nvPicPr>
          <p:cNvPr id="70" name="Google Shape;70;p9"/>
          <p:cNvPicPr preferRelativeResize="0"/>
          <p:nvPr/>
        </p:nvPicPr>
        <p:blipFill>
          <a:blip r:embed="rId2">
            <a:alphaModFix/>
          </a:blip>
          <a:stretch>
            <a:fillRect/>
          </a:stretch>
        </p:blipFill>
        <p:spPr>
          <a:xfrm>
            <a:off x="-54475" y="-21600"/>
            <a:ext cx="9252951" cy="5186701"/>
          </a:xfrm>
          <a:prstGeom prst="rect">
            <a:avLst/>
          </a:prstGeom>
          <a:noFill/>
          <a:ln>
            <a:noFill/>
          </a:ln>
        </p:spPr>
      </p:pic>
      <p:sp>
        <p:nvSpPr>
          <p:cNvPr id="71" name="Google Shape;71;p9"/>
          <p:cNvSpPr txBox="1">
            <a:spLocks noGrp="1"/>
          </p:cNvSpPr>
          <p:nvPr>
            <p:ph type="title"/>
          </p:nvPr>
        </p:nvSpPr>
        <p:spPr>
          <a:xfrm>
            <a:off x="2241425" y="1223925"/>
            <a:ext cx="4661100" cy="1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2" name="Google Shape;72;p9"/>
          <p:cNvSpPr txBox="1">
            <a:spLocks noGrp="1"/>
          </p:cNvSpPr>
          <p:nvPr>
            <p:ph type="subTitle" idx="1"/>
          </p:nvPr>
        </p:nvSpPr>
        <p:spPr>
          <a:xfrm>
            <a:off x="2241475" y="2806750"/>
            <a:ext cx="4661100" cy="95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73" name="Google Shape;73;p9"/>
          <p:cNvGrpSpPr/>
          <p:nvPr/>
        </p:nvGrpSpPr>
        <p:grpSpPr>
          <a:xfrm>
            <a:off x="-240180" y="3388498"/>
            <a:ext cx="9627104" cy="2051985"/>
            <a:chOff x="-240180" y="3388498"/>
            <a:chExt cx="9627104" cy="2051985"/>
          </a:xfrm>
        </p:grpSpPr>
        <p:grpSp>
          <p:nvGrpSpPr>
            <p:cNvPr id="74" name="Google Shape;74;p9"/>
            <p:cNvGrpSpPr/>
            <p:nvPr/>
          </p:nvGrpSpPr>
          <p:grpSpPr>
            <a:xfrm>
              <a:off x="-240180" y="3388498"/>
              <a:ext cx="2403927" cy="2051985"/>
              <a:chOff x="-240180" y="3388498"/>
              <a:chExt cx="2403927" cy="2051985"/>
            </a:xfrm>
          </p:grpSpPr>
          <p:pic>
            <p:nvPicPr>
              <p:cNvPr id="75" name="Google Shape;75;p9"/>
              <p:cNvPicPr preferRelativeResize="0"/>
              <p:nvPr/>
            </p:nvPicPr>
            <p:blipFill>
              <a:blip r:embed="rId3">
                <a:alphaModFix/>
              </a:blip>
              <a:stretch>
                <a:fillRect/>
              </a:stretch>
            </p:blipFill>
            <p:spPr>
              <a:xfrm rot="2700049" flipH="1">
                <a:off x="531392" y="3890911"/>
                <a:ext cx="701582" cy="959130"/>
              </a:xfrm>
              <a:prstGeom prst="rect">
                <a:avLst/>
              </a:prstGeom>
              <a:noFill/>
              <a:ln>
                <a:noFill/>
              </a:ln>
            </p:spPr>
          </p:pic>
          <p:pic>
            <p:nvPicPr>
              <p:cNvPr id="76" name="Google Shape;76;p9"/>
              <p:cNvPicPr preferRelativeResize="0"/>
              <p:nvPr/>
            </p:nvPicPr>
            <p:blipFill>
              <a:blip r:embed="rId4">
                <a:alphaModFix/>
              </a:blip>
              <a:stretch>
                <a:fillRect/>
              </a:stretch>
            </p:blipFill>
            <p:spPr>
              <a:xfrm>
                <a:off x="-240180" y="3388498"/>
                <a:ext cx="928197" cy="1674844"/>
              </a:xfrm>
              <a:prstGeom prst="rect">
                <a:avLst/>
              </a:prstGeom>
              <a:noFill/>
              <a:ln>
                <a:noFill/>
              </a:ln>
            </p:spPr>
          </p:pic>
          <p:pic>
            <p:nvPicPr>
              <p:cNvPr id="77" name="Google Shape;77;p9"/>
              <p:cNvPicPr preferRelativeResize="0"/>
              <p:nvPr/>
            </p:nvPicPr>
            <p:blipFill>
              <a:blip r:embed="rId4">
                <a:alphaModFix/>
              </a:blip>
              <a:stretch>
                <a:fillRect/>
              </a:stretch>
            </p:blipFill>
            <p:spPr>
              <a:xfrm rot="5400000" flipH="1">
                <a:off x="862226" y="4138963"/>
                <a:ext cx="928197" cy="1674844"/>
              </a:xfrm>
              <a:prstGeom prst="rect">
                <a:avLst/>
              </a:prstGeom>
              <a:noFill/>
              <a:ln>
                <a:noFill/>
              </a:ln>
            </p:spPr>
          </p:pic>
          <p:pic>
            <p:nvPicPr>
              <p:cNvPr id="78" name="Google Shape;78;p9"/>
              <p:cNvPicPr preferRelativeResize="0"/>
              <p:nvPr/>
            </p:nvPicPr>
            <p:blipFill>
              <a:blip r:embed="rId5">
                <a:alphaModFix/>
              </a:blip>
              <a:stretch>
                <a:fillRect/>
              </a:stretch>
            </p:blipFill>
            <p:spPr>
              <a:xfrm flipH="1">
                <a:off x="-104378" y="4195454"/>
                <a:ext cx="1355050" cy="1182301"/>
              </a:xfrm>
              <a:prstGeom prst="rect">
                <a:avLst/>
              </a:prstGeom>
              <a:noFill/>
              <a:ln>
                <a:noFill/>
              </a:ln>
            </p:spPr>
          </p:pic>
        </p:grpSp>
        <p:grpSp>
          <p:nvGrpSpPr>
            <p:cNvPr id="79" name="Google Shape;79;p9"/>
            <p:cNvGrpSpPr/>
            <p:nvPr/>
          </p:nvGrpSpPr>
          <p:grpSpPr>
            <a:xfrm>
              <a:off x="7429624" y="3683968"/>
              <a:ext cx="1957300" cy="1756504"/>
              <a:chOff x="7429624" y="3683968"/>
              <a:chExt cx="1957300" cy="1756504"/>
            </a:xfrm>
          </p:grpSpPr>
          <p:pic>
            <p:nvPicPr>
              <p:cNvPr id="80" name="Google Shape;80;p9"/>
              <p:cNvPicPr preferRelativeResize="0"/>
              <p:nvPr/>
            </p:nvPicPr>
            <p:blipFill>
              <a:blip r:embed="rId6">
                <a:alphaModFix/>
              </a:blip>
              <a:stretch>
                <a:fillRect/>
              </a:stretch>
            </p:blipFill>
            <p:spPr>
              <a:xfrm rot="-729917">
                <a:off x="7566539" y="3808460"/>
                <a:ext cx="1335155" cy="1441644"/>
              </a:xfrm>
              <a:prstGeom prst="rect">
                <a:avLst/>
              </a:prstGeom>
              <a:noFill/>
              <a:ln>
                <a:noFill/>
              </a:ln>
            </p:spPr>
          </p:pic>
          <p:pic>
            <p:nvPicPr>
              <p:cNvPr id="81" name="Google Shape;81;p9"/>
              <p:cNvPicPr preferRelativeResize="0"/>
              <p:nvPr/>
            </p:nvPicPr>
            <p:blipFill>
              <a:blip r:embed="rId7">
                <a:alphaModFix/>
              </a:blip>
              <a:stretch>
                <a:fillRect/>
              </a:stretch>
            </p:blipFill>
            <p:spPr>
              <a:xfrm rot="4906914">
                <a:off x="8121442" y="4180469"/>
                <a:ext cx="1219951" cy="1148424"/>
              </a:xfrm>
              <a:prstGeom prst="rect">
                <a:avLst/>
              </a:prstGeom>
              <a:noFill/>
              <a:ln>
                <a:noFill/>
              </a:ln>
            </p:spPr>
          </p:pic>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2"/>
        <p:cNvGrpSpPr/>
        <p:nvPr/>
      </p:nvGrpSpPr>
      <p:grpSpPr>
        <a:xfrm>
          <a:off x="0" y="0"/>
          <a:ext cx="0" cy="0"/>
          <a:chOff x="0" y="0"/>
          <a:chExt cx="0" cy="0"/>
        </a:xfrm>
      </p:grpSpPr>
      <p:sp>
        <p:nvSpPr>
          <p:cNvPr id="83" name="Google Shape;83;p10"/>
          <p:cNvSpPr txBox="1">
            <a:spLocks noGrp="1"/>
          </p:cNvSpPr>
          <p:nvPr>
            <p:ph type="title"/>
          </p:nvPr>
        </p:nvSpPr>
        <p:spPr>
          <a:xfrm>
            <a:off x="720000" y="4121900"/>
            <a:ext cx="7704000" cy="4866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4"/>
        <p:cNvGrpSpPr/>
        <p:nvPr/>
      </p:nvGrpSpPr>
      <p:grpSpPr>
        <a:xfrm>
          <a:off x="0" y="0"/>
          <a:ext cx="0" cy="0"/>
          <a:chOff x="0" y="0"/>
          <a:chExt cx="0" cy="0"/>
        </a:xfrm>
      </p:grpSpPr>
      <p:pic>
        <p:nvPicPr>
          <p:cNvPr id="85" name="Google Shape;85;p11"/>
          <p:cNvPicPr preferRelativeResize="0"/>
          <p:nvPr/>
        </p:nvPicPr>
        <p:blipFill>
          <a:blip r:embed="rId2">
            <a:alphaModFix/>
          </a:blip>
          <a:stretch>
            <a:fillRect/>
          </a:stretch>
        </p:blipFill>
        <p:spPr>
          <a:xfrm>
            <a:off x="-54475" y="-21600"/>
            <a:ext cx="9252951" cy="5186701"/>
          </a:xfrm>
          <a:prstGeom prst="rect">
            <a:avLst/>
          </a:prstGeom>
          <a:noFill/>
          <a:ln>
            <a:noFill/>
          </a:ln>
        </p:spPr>
      </p:pic>
      <p:sp>
        <p:nvSpPr>
          <p:cNvPr id="86" name="Google Shape;86;p11"/>
          <p:cNvSpPr txBox="1">
            <a:spLocks noGrp="1"/>
          </p:cNvSpPr>
          <p:nvPr>
            <p:ph type="title" hasCustomPrompt="1"/>
          </p:nvPr>
        </p:nvSpPr>
        <p:spPr>
          <a:xfrm>
            <a:off x="1902900" y="1631600"/>
            <a:ext cx="5338200" cy="11049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87" name="Google Shape;87;p11"/>
          <p:cNvSpPr txBox="1">
            <a:spLocks noGrp="1"/>
          </p:cNvSpPr>
          <p:nvPr>
            <p:ph type="subTitle" idx="1"/>
          </p:nvPr>
        </p:nvSpPr>
        <p:spPr>
          <a:xfrm>
            <a:off x="1902900" y="2922722"/>
            <a:ext cx="5338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Noto Serif Khmer"/>
              <a:buNone/>
              <a:defRPr sz="3000" b="1">
                <a:solidFill>
                  <a:schemeClr val="dk1"/>
                </a:solidFill>
                <a:latin typeface="Noto Serif Khmer"/>
                <a:ea typeface="Noto Serif Khmer"/>
                <a:cs typeface="Noto Serif Khmer"/>
                <a:sym typeface="Noto Serif Khmer"/>
              </a:defRPr>
            </a:lvl1pPr>
            <a:lvl2pPr lvl="1" rtl="0">
              <a:spcBef>
                <a:spcPts val="0"/>
              </a:spcBef>
              <a:spcAft>
                <a:spcPts val="0"/>
              </a:spcAft>
              <a:buClr>
                <a:schemeClr val="dk1"/>
              </a:buClr>
              <a:buSzPts val="3000"/>
              <a:buFont typeface="Noto Serif Khmer"/>
              <a:buNone/>
              <a:defRPr sz="3000" b="1">
                <a:solidFill>
                  <a:schemeClr val="dk1"/>
                </a:solidFill>
                <a:latin typeface="Noto Serif Khmer"/>
                <a:ea typeface="Noto Serif Khmer"/>
                <a:cs typeface="Noto Serif Khmer"/>
                <a:sym typeface="Noto Serif Khmer"/>
              </a:defRPr>
            </a:lvl2pPr>
            <a:lvl3pPr lvl="2" rtl="0">
              <a:spcBef>
                <a:spcPts val="0"/>
              </a:spcBef>
              <a:spcAft>
                <a:spcPts val="0"/>
              </a:spcAft>
              <a:buClr>
                <a:schemeClr val="dk1"/>
              </a:buClr>
              <a:buSzPts val="3000"/>
              <a:buFont typeface="Noto Serif Khmer"/>
              <a:buNone/>
              <a:defRPr sz="3000" b="1">
                <a:solidFill>
                  <a:schemeClr val="dk1"/>
                </a:solidFill>
                <a:latin typeface="Noto Serif Khmer"/>
                <a:ea typeface="Noto Serif Khmer"/>
                <a:cs typeface="Noto Serif Khmer"/>
                <a:sym typeface="Noto Serif Khmer"/>
              </a:defRPr>
            </a:lvl3pPr>
            <a:lvl4pPr lvl="3" rtl="0">
              <a:spcBef>
                <a:spcPts val="0"/>
              </a:spcBef>
              <a:spcAft>
                <a:spcPts val="0"/>
              </a:spcAft>
              <a:buClr>
                <a:schemeClr val="dk1"/>
              </a:buClr>
              <a:buSzPts val="3000"/>
              <a:buFont typeface="Noto Serif Khmer"/>
              <a:buNone/>
              <a:defRPr sz="3000" b="1">
                <a:solidFill>
                  <a:schemeClr val="dk1"/>
                </a:solidFill>
                <a:latin typeface="Noto Serif Khmer"/>
                <a:ea typeface="Noto Serif Khmer"/>
                <a:cs typeface="Noto Serif Khmer"/>
                <a:sym typeface="Noto Serif Khmer"/>
              </a:defRPr>
            </a:lvl4pPr>
            <a:lvl5pPr lvl="4" rtl="0">
              <a:spcBef>
                <a:spcPts val="0"/>
              </a:spcBef>
              <a:spcAft>
                <a:spcPts val="0"/>
              </a:spcAft>
              <a:buClr>
                <a:schemeClr val="dk1"/>
              </a:buClr>
              <a:buSzPts val="3000"/>
              <a:buFont typeface="Noto Serif Khmer"/>
              <a:buNone/>
              <a:defRPr sz="3000" b="1">
                <a:solidFill>
                  <a:schemeClr val="dk1"/>
                </a:solidFill>
                <a:latin typeface="Noto Serif Khmer"/>
                <a:ea typeface="Noto Serif Khmer"/>
                <a:cs typeface="Noto Serif Khmer"/>
                <a:sym typeface="Noto Serif Khmer"/>
              </a:defRPr>
            </a:lvl5pPr>
            <a:lvl6pPr lvl="5" rtl="0">
              <a:spcBef>
                <a:spcPts val="0"/>
              </a:spcBef>
              <a:spcAft>
                <a:spcPts val="0"/>
              </a:spcAft>
              <a:buClr>
                <a:schemeClr val="dk1"/>
              </a:buClr>
              <a:buSzPts val="3000"/>
              <a:buFont typeface="Noto Serif Khmer"/>
              <a:buNone/>
              <a:defRPr sz="3000" b="1">
                <a:solidFill>
                  <a:schemeClr val="dk1"/>
                </a:solidFill>
                <a:latin typeface="Noto Serif Khmer"/>
                <a:ea typeface="Noto Serif Khmer"/>
                <a:cs typeface="Noto Serif Khmer"/>
                <a:sym typeface="Noto Serif Khmer"/>
              </a:defRPr>
            </a:lvl6pPr>
            <a:lvl7pPr lvl="6" rtl="0">
              <a:spcBef>
                <a:spcPts val="0"/>
              </a:spcBef>
              <a:spcAft>
                <a:spcPts val="0"/>
              </a:spcAft>
              <a:buClr>
                <a:schemeClr val="dk1"/>
              </a:buClr>
              <a:buSzPts val="3000"/>
              <a:buFont typeface="Noto Serif Khmer"/>
              <a:buNone/>
              <a:defRPr sz="3000" b="1">
                <a:solidFill>
                  <a:schemeClr val="dk1"/>
                </a:solidFill>
                <a:latin typeface="Noto Serif Khmer"/>
                <a:ea typeface="Noto Serif Khmer"/>
                <a:cs typeface="Noto Serif Khmer"/>
                <a:sym typeface="Noto Serif Khmer"/>
              </a:defRPr>
            </a:lvl7pPr>
            <a:lvl8pPr lvl="7" rtl="0">
              <a:spcBef>
                <a:spcPts val="0"/>
              </a:spcBef>
              <a:spcAft>
                <a:spcPts val="0"/>
              </a:spcAft>
              <a:buClr>
                <a:schemeClr val="dk1"/>
              </a:buClr>
              <a:buSzPts val="3000"/>
              <a:buFont typeface="Noto Serif Khmer"/>
              <a:buNone/>
              <a:defRPr sz="3000" b="1">
                <a:solidFill>
                  <a:schemeClr val="dk1"/>
                </a:solidFill>
                <a:latin typeface="Noto Serif Khmer"/>
                <a:ea typeface="Noto Serif Khmer"/>
                <a:cs typeface="Noto Serif Khmer"/>
                <a:sym typeface="Noto Serif Khmer"/>
              </a:defRPr>
            </a:lvl8pPr>
            <a:lvl9pPr lvl="8" rtl="0">
              <a:spcBef>
                <a:spcPts val="0"/>
              </a:spcBef>
              <a:spcAft>
                <a:spcPts val="0"/>
              </a:spcAft>
              <a:buClr>
                <a:schemeClr val="dk1"/>
              </a:buClr>
              <a:buSzPts val="3000"/>
              <a:buFont typeface="Noto Serif Khmer"/>
              <a:buNone/>
              <a:defRPr sz="3000" b="1">
                <a:solidFill>
                  <a:schemeClr val="dk1"/>
                </a:solidFill>
                <a:latin typeface="Noto Serif Khmer"/>
                <a:ea typeface="Noto Serif Khmer"/>
                <a:cs typeface="Noto Serif Khmer"/>
                <a:sym typeface="Noto Serif Khmer"/>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Noto Serif Toto"/>
              <a:buChar char="●"/>
              <a:defRPr sz="1200">
                <a:solidFill>
                  <a:schemeClr val="dk1"/>
                </a:solidFill>
                <a:latin typeface="Noto Serif Toto"/>
                <a:ea typeface="Noto Serif Toto"/>
                <a:cs typeface="Noto Serif Toto"/>
                <a:sym typeface="Noto Serif Toto"/>
              </a:defRPr>
            </a:lvl1pPr>
            <a:lvl2pPr marL="914400" lvl="1" indent="-304800">
              <a:lnSpc>
                <a:spcPct val="100000"/>
              </a:lnSpc>
              <a:spcBef>
                <a:spcPts val="0"/>
              </a:spcBef>
              <a:spcAft>
                <a:spcPts val="0"/>
              </a:spcAft>
              <a:buClr>
                <a:schemeClr val="dk1"/>
              </a:buClr>
              <a:buSzPts val="1200"/>
              <a:buFont typeface="Noto Serif Toto"/>
              <a:buChar char="○"/>
              <a:defRPr sz="1200">
                <a:solidFill>
                  <a:schemeClr val="dk1"/>
                </a:solidFill>
                <a:latin typeface="Noto Serif Toto"/>
                <a:ea typeface="Noto Serif Toto"/>
                <a:cs typeface="Noto Serif Toto"/>
                <a:sym typeface="Noto Serif Toto"/>
              </a:defRPr>
            </a:lvl2pPr>
            <a:lvl3pPr marL="1371600" lvl="2" indent="-304800">
              <a:lnSpc>
                <a:spcPct val="100000"/>
              </a:lnSpc>
              <a:spcBef>
                <a:spcPts val="0"/>
              </a:spcBef>
              <a:spcAft>
                <a:spcPts val="0"/>
              </a:spcAft>
              <a:buClr>
                <a:schemeClr val="dk1"/>
              </a:buClr>
              <a:buSzPts val="1200"/>
              <a:buFont typeface="Noto Serif Toto"/>
              <a:buChar char="■"/>
              <a:defRPr sz="1200">
                <a:solidFill>
                  <a:schemeClr val="dk1"/>
                </a:solidFill>
                <a:latin typeface="Noto Serif Toto"/>
                <a:ea typeface="Noto Serif Toto"/>
                <a:cs typeface="Noto Serif Toto"/>
                <a:sym typeface="Noto Serif Toto"/>
              </a:defRPr>
            </a:lvl3pPr>
            <a:lvl4pPr marL="1828800" lvl="3" indent="-304800">
              <a:lnSpc>
                <a:spcPct val="100000"/>
              </a:lnSpc>
              <a:spcBef>
                <a:spcPts val="0"/>
              </a:spcBef>
              <a:spcAft>
                <a:spcPts val="0"/>
              </a:spcAft>
              <a:buClr>
                <a:schemeClr val="dk1"/>
              </a:buClr>
              <a:buSzPts val="1200"/>
              <a:buFont typeface="Noto Serif Toto"/>
              <a:buChar char="●"/>
              <a:defRPr sz="1200">
                <a:solidFill>
                  <a:schemeClr val="dk1"/>
                </a:solidFill>
                <a:latin typeface="Noto Serif Toto"/>
                <a:ea typeface="Noto Serif Toto"/>
                <a:cs typeface="Noto Serif Toto"/>
                <a:sym typeface="Noto Serif Toto"/>
              </a:defRPr>
            </a:lvl4pPr>
            <a:lvl5pPr marL="2286000" lvl="4" indent="-304800">
              <a:lnSpc>
                <a:spcPct val="100000"/>
              </a:lnSpc>
              <a:spcBef>
                <a:spcPts val="0"/>
              </a:spcBef>
              <a:spcAft>
                <a:spcPts val="0"/>
              </a:spcAft>
              <a:buClr>
                <a:schemeClr val="dk1"/>
              </a:buClr>
              <a:buSzPts val="1200"/>
              <a:buFont typeface="Noto Serif Toto"/>
              <a:buChar char="○"/>
              <a:defRPr sz="1200">
                <a:solidFill>
                  <a:schemeClr val="dk1"/>
                </a:solidFill>
                <a:latin typeface="Noto Serif Toto"/>
                <a:ea typeface="Noto Serif Toto"/>
                <a:cs typeface="Noto Serif Toto"/>
                <a:sym typeface="Noto Serif Toto"/>
              </a:defRPr>
            </a:lvl5pPr>
            <a:lvl6pPr marL="2743200" lvl="5" indent="-304800">
              <a:lnSpc>
                <a:spcPct val="100000"/>
              </a:lnSpc>
              <a:spcBef>
                <a:spcPts val="0"/>
              </a:spcBef>
              <a:spcAft>
                <a:spcPts val="0"/>
              </a:spcAft>
              <a:buClr>
                <a:schemeClr val="dk1"/>
              </a:buClr>
              <a:buSzPts val="1200"/>
              <a:buFont typeface="Noto Serif Toto"/>
              <a:buChar char="■"/>
              <a:defRPr sz="1200">
                <a:solidFill>
                  <a:schemeClr val="dk1"/>
                </a:solidFill>
                <a:latin typeface="Noto Serif Toto"/>
                <a:ea typeface="Noto Serif Toto"/>
                <a:cs typeface="Noto Serif Toto"/>
                <a:sym typeface="Noto Serif Toto"/>
              </a:defRPr>
            </a:lvl6pPr>
            <a:lvl7pPr marL="3200400" lvl="6" indent="-304800">
              <a:lnSpc>
                <a:spcPct val="100000"/>
              </a:lnSpc>
              <a:spcBef>
                <a:spcPts val="0"/>
              </a:spcBef>
              <a:spcAft>
                <a:spcPts val="0"/>
              </a:spcAft>
              <a:buClr>
                <a:schemeClr val="dk1"/>
              </a:buClr>
              <a:buSzPts val="1200"/>
              <a:buFont typeface="Noto Serif Toto"/>
              <a:buChar char="●"/>
              <a:defRPr sz="1200">
                <a:solidFill>
                  <a:schemeClr val="dk1"/>
                </a:solidFill>
                <a:latin typeface="Noto Serif Toto"/>
                <a:ea typeface="Noto Serif Toto"/>
                <a:cs typeface="Noto Serif Toto"/>
                <a:sym typeface="Noto Serif Toto"/>
              </a:defRPr>
            </a:lvl7pPr>
            <a:lvl8pPr marL="3657600" lvl="7" indent="-304800">
              <a:lnSpc>
                <a:spcPct val="100000"/>
              </a:lnSpc>
              <a:spcBef>
                <a:spcPts val="0"/>
              </a:spcBef>
              <a:spcAft>
                <a:spcPts val="0"/>
              </a:spcAft>
              <a:buClr>
                <a:schemeClr val="dk1"/>
              </a:buClr>
              <a:buSzPts val="1200"/>
              <a:buFont typeface="Noto Serif Toto"/>
              <a:buChar char="○"/>
              <a:defRPr sz="1200">
                <a:solidFill>
                  <a:schemeClr val="dk1"/>
                </a:solidFill>
                <a:latin typeface="Noto Serif Toto"/>
                <a:ea typeface="Noto Serif Toto"/>
                <a:cs typeface="Noto Serif Toto"/>
                <a:sym typeface="Noto Serif Toto"/>
              </a:defRPr>
            </a:lvl8pPr>
            <a:lvl9pPr marL="4114800" lvl="8" indent="-304800">
              <a:lnSpc>
                <a:spcPct val="100000"/>
              </a:lnSpc>
              <a:spcBef>
                <a:spcPts val="0"/>
              </a:spcBef>
              <a:spcAft>
                <a:spcPts val="0"/>
              </a:spcAft>
              <a:buClr>
                <a:schemeClr val="dk1"/>
              </a:buClr>
              <a:buSzPts val="1200"/>
              <a:buFont typeface="Noto Serif Toto"/>
              <a:buChar char="■"/>
              <a:defRPr sz="1200">
                <a:solidFill>
                  <a:schemeClr val="dk1"/>
                </a:solidFill>
                <a:latin typeface="Noto Serif Toto"/>
                <a:ea typeface="Noto Serif Toto"/>
                <a:cs typeface="Noto Serif Toto"/>
                <a:sym typeface="Noto Serif T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4.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8.png"/><Relationship Id="rId5" Type="http://schemas.openxmlformats.org/officeDocument/2006/relationships/image" Target="../media/image16.png"/><Relationship Id="rId10" Type="http://schemas.openxmlformats.org/officeDocument/2006/relationships/image" Target="../media/image4.png"/><Relationship Id="rId4" Type="http://schemas.openxmlformats.org/officeDocument/2006/relationships/image" Target="../media/image15.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12.png"/><Relationship Id="rId11" Type="http://schemas.openxmlformats.org/officeDocument/2006/relationships/image" Target="../media/image39.gif"/><Relationship Id="rId5" Type="http://schemas.openxmlformats.org/officeDocument/2006/relationships/image" Target="../media/image13.png"/><Relationship Id="rId10" Type="http://schemas.openxmlformats.org/officeDocument/2006/relationships/image" Target="../media/image38.png"/><Relationship Id="rId4" Type="http://schemas.openxmlformats.org/officeDocument/2006/relationships/image" Target="../media/image2.png"/><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26.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12.png"/><Relationship Id="rId11" Type="http://schemas.openxmlformats.org/officeDocument/2006/relationships/image" Target="../media/image44.jpeg"/><Relationship Id="rId5" Type="http://schemas.openxmlformats.org/officeDocument/2006/relationships/image" Target="../media/image13.png"/><Relationship Id="rId10" Type="http://schemas.openxmlformats.org/officeDocument/2006/relationships/image" Target="../media/image43.png"/><Relationship Id="rId4" Type="http://schemas.openxmlformats.org/officeDocument/2006/relationships/image" Target="../media/image2.png"/><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hyperlink" Target="https://www.freepik.com/free-vector/watercolor-botanical-garden-background_38734303.htm/?utm_source=slidesgo_template&amp;utm_medium=referral-link&amp;utm_campaign=s%20g_resources&amp;utm_content=freepik" TargetMode="External"/><Relationship Id="rId3" Type="http://schemas.openxmlformats.org/officeDocument/2006/relationships/image" Target="../media/image19.png"/><Relationship Id="rId7" Type="http://schemas.openxmlformats.org/officeDocument/2006/relationships/image" Target="../media/image47.png"/><Relationship Id="rId12" Type="http://schemas.openxmlformats.org/officeDocument/2006/relationships/hyperlink" Target="https://www.freepik.com/free-vector/watercolor-botanical-garden-background_38734308.htm/?utm_source=slidesgo_template&amp;utm_medium=referral-link&amp;utm_campaign=s%20g_resources&amp;utm_content=freepik"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46.png"/><Relationship Id="rId11" Type="http://schemas.openxmlformats.org/officeDocument/2006/relationships/hyperlink" Target="https://www.freepik.com/free-vector/watercolor-botanical-garden-background_38734301.htm/?utm_source=slidesgo_template&amp;utm_medium=referral-link&amp;utm_campaign=s%20g_resources&amp;utm_content=freepik" TargetMode="External"/><Relationship Id="rId5" Type="http://schemas.openxmlformats.org/officeDocument/2006/relationships/image" Target="../media/image24.png"/><Relationship Id="rId10" Type="http://schemas.openxmlformats.org/officeDocument/2006/relationships/image" Target="../media/image17.png"/><Relationship Id="rId4" Type="http://schemas.openxmlformats.org/officeDocument/2006/relationships/image" Target="../media/image45.png"/><Relationship Id="rId9" Type="http://schemas.openxmlformats.org/officeDocument/2006/relationships/image" Target="../media/image18.png"/><Relationship Id="rId14" Type="http://schemas.openxmlformats.org/officeDocument/2006/relationships/hyperlink" Target="https://www.freepik.com/free-vector/watercolor-botanical-garden-element-collection_38734594.htm/?utm_source=slidesgo_template&amp;utm_medium=referral-link&amp;utm_campaign=s%20g_resources&amp;utm_content=freepi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26.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26.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1.xml"/><Relationship Id="rId7" Type="http://schemas.openxmlformats.org/officeDocument/2006/relationships/image" Target="../media/image29.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notesSlide" Target="../notesSlides/notesSlide7.xml"/><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0.xml"/><Relationship Id="rId7"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image" Target="../media/image3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image" Target="../media/image26.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2"/>
          <p:cNvSpPr txBox="1">
            <a:spLocks noGrp="1"/>
          </p:cNvSpPr>
          <p:nvPr>
            <p:ph type="ctrTitle"/>
          </p:nvPr>
        </p:nvSpPr>
        <p:spPr>
          <a:xfrm>
            <a:off x="779836" y="1071121"/>
            <a:ext cx="7109898" cy="19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800" dirty="0"/>
              <a:t>Unit </a:t>
            </a:r>
            <a:r>
              <a:rPr lang="en" sz="5800" dirty="0">
                <a:solidFill>
                  <a:schemeClr val="accent6">
                    <a:lumMod val="50000"/>
                  </a:schemeClr>
                </a:solidFill>
              </a:rPr>
              <a:t>7</a:t>
            </a:r>
            <a:br>
              <a:rPr lang="en" sz="5800" dirty="0"/>
            </a:br>
            <a:r>
              <a:rPr lang="en" sz="4200" dirty="0">
                <a:solidFill>
                  <a:schemeClr val="accent4">
                    <a:lumMod val="75000"/>
                  </a:schemeClr>
                </a:solidFill>
              </a:rPr>
              <a:t>Everyone Makes Mistakes</a:t>
            </a:r>
            <a:endParaRPr sz="5600" b="0" dirty="0">
              <a:solidFill>
                <a:schemeClr val="accent4">
                  <a:lumMod val="75000"/>
                </a:schemeClr>
              </a:solidFill>
              <a:latin typeface="Croissant One"/>
              <a:ea typeface="Croissant One"/>
              <a:cs typeface="Croissant One"/>
              <a:sym typeface="Croissant One"/>
            </a:endParaRPr>
          </a:p>
        </p:txBody>
      </p:sp>
      <p:sp>
        <p:nvSpPr>
          <p:cNvPr id="288" name="Google Shape;288;p32"/>
          <p:cNvSpPr txBox="1">
            <a:spLocks noGrp="1"/>
          </p:cNvSpPr>
          <p:nvPr>
            <p:ph type="subTitle" idx="1"/>
          </p:nvPr>
        </p:nvSpPr>
        <p:spPr>
          <a:xfrm>
            <a:off x="2977074" y="2907701"/>
            <a:ext cx="3070200" cy="72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chemeClr val="accent5">
                    <a:lumMod val="75000"/>
                  </a:schemeClr>
                </a:solidFill>
                <a:latin typeface="Noto Serif Toto"/>
                <a:ea typeface="Noto Serif Toto"/>
                <a:cs typeface="Noto Serif Toto"/>
                <a:sym typeface="Noto Serif Toto"/>
              </a:rPr>
              <a:t>Writing</a:t>
            </a:r>
            <a:endParaRPr b="1" dirty="0">
              <a:solidFill>
                <a:schemeClr val="accent5">
                  <a:lumMod val="75000"/>
                </a:schemeClr>
              </a:solidFill>
              <a:latin typeface="Noto Serif Toto"/>
              <a:ea typeface="Noto Serif Toto"/>
              <a:cs typeface="Noto Serif Toto"/>
              <a:sym typeface="Noto Serif Toto"/>
            </a:endParaRPr>
          </a:p>
        </p:txBody>
      </p:sp>
      <p:grpSp>
        <p:nvGrpSpPr>
          <p:cNvPr id="289" name="Google Shape;289;p32"/>
          <p:cNvGrpSpPr/>
          <p:nvPr/>
        </p:nvGrpSpPr>
        <p:grpSpPr>
          <a:xfrm>
            <a:off x="-577752" y="2432225"/>
            <a:ext cx="2936000" cy="3049798"/>
            <a:chOff x="-577752" y="2432225"/>
            <a:chExt cx="2936000" cy="3049798"/>
          </a:xfrm>
        </p:grpSpPr>
        <p:pic>
          <p:nvPicPr>
            <p:cNvPr id="290" name="Google Shape;290;p32"/>
            <p:cNvPicPr preferRelativeResize="0"/>
            <p:nvPr/>
          </p:nvPicPr>
          <p:blipFill>
            <a:blip r:embed="rId3">
              <a:alphaModFix/>
            </a:blip>
            <a:stretch>
              <a:fillRect/>
            </a:stretch>
          </p:blipFill>
          <p:spPr>
            <a:xfrm rot="4500003">
              <a:off x="957200" y="3906910"/>
              <a:ext cx="743468" cy="1932041"/>
            </a:xfrm>
            <a:prstGeom prst="rect">
              <a:avLst/>
            </a:prstGeom>
            <a:noFill/>
            <a:ln>
              <a:noFill/>
            </a:ln>
          </p:spPr>
        </p:pic>
        <p:pic>
          <p:nvPicPr>
            <p:cNvPr id="291" name="Google Shape;291;p32"/>
            <p:cNvPicPr preferRelativeResize="0"/>
            <p:nvPr/>
          </p:nvPicPr>
          <p:blipFill>
            <a:blip r:embed="rId4">
              <a:alphaModFix/>
            </a:blip>
            <a:stretch>
              <a:fillRect/>
            </a:stretch>
          </p:blipFill>
          <p:spPr>
            <a:xfrm rot="695850">
              <a:off x="-392049" y="2496206"/>
              <a:ext cx="832720" cy="1932044"/>
            </a:xfrm>
            <a:prstGeom prst="rect">
              <a:avLst/>
            </a:prstGeom>
            <a:noFill/>
            <a:ln>
              <a:noFill/>
            </a:ln>
          </p:spPr>
        </p:pic>
        <p:pic>
          <p:nvPicPr>
            <p:cNvPr id="292" name="Google Shape;292;p32"/>
            <p:cNvPicPr preferRelativeResize="0"/>
            <p:nvPr/>
          </p:nvPicPr>
          <p:blipFill>
            <a:blip r:embed="rId5">
              <a:alphaModFix/>
            </a:blip>
            <a:stretch>
              <a:fillRect/>
            </a:stretch>
          </p:blipFill>
          <p:spPr>
            <a:xfrm>
              <a:off x="131190" y="2911526"/>
              <a:ext cx="1393126" cy="1932043"/>
            </a:xfrm>
            <a:prstGeom prst="rect">
              <a:avLst/>
            </a:prstGeom>
            <a:noFill/>
            <a:ln>
              <a:noFill/>
            </a:ln>
          </p:spPr>
        </p:pic>
        <p:pic>
          <p:nvPicPr>
            <p:cNvPr id="293" name="Google Shape;293;p32"/>
            <p:cNvPicPr preferRelativeResize="0"/>
            <p:nvPr/>
          </p:nvPicPr>
          <p:blipFill>
            <a:blip r:embed="rId6">
              <a:alphaModFix/>
            </a:blip>
            <a:stretch>
              <a:fillRect/>
            </a:stretch>
          </p:blipFill>
          <p:spPr>
            <a:xfrm rot="5763344">
              <a:off x="720326" y="3394930"/>
              <a:ext cx="1217217" cy="1425475"/>
            </a:xfrm>
            <a:prstGeom prst="rect">
              <a:avLst/>
            </a:prstGeom>
            <a:noFill/>
            <a:ln>
              <a:noFill/>
            </a:ln>
          </p:spPr>
        </p:pic>
        <p:pic>
          <p:nvPicPr>
            <p:cNvPr id="294" name="Google Shape;294;p32"/>
            <p:cNvPicPr preferRelativeResize="0"/>
            <p:nvPr/>
          </p:nvPicPr>
          <p:blipFill>
            <a:blip r:embed="rId7">
              <a:alphaModFix/>
            </a:blip>
            <a:stretch>
              <a:fillRect/>
            </a:stretch>
          </p:blipFill>
          <p:spPr>
            <a:xfrm>
              <a:off x="-336637" y="3758361"/>
              <a:ext cx="1600957" cy="1600931"/>
            </a:xfrm>
            <a:prstGeom prst="rect">
              <a:avLst/>
            </a:prstGeom>
            <a:noFill/>
            <a:ln>
              <a:noFill/>
            </a:ln>
          </p:spPr>
        </p:pic>
      </p:grpSp>
      <p:pic>
        <p:nvPicPr>
          <p:cNvPr id="295" name="Google Shape;295;p32"/>
          <p:cNvPicPr preferRelativeResize="0"/>
          <p:nvPr/>
        </p:nvPicPr>
        <p:blipFill>
          <a:blip r:embed="rId5">
            <a:alphaModFix/>
          </a:blip>
          <a:stretch>
            <a:fillRect/>
          </a:stretch>
        </p:blipFill>
        <p:spPr>
          <a:xfrm flipH="1">
            <a:off x="8006061" y="3805784"/>
            <a:ext cx="1281780" cy="1777622"/>
          </a:xfrm>
          <a:prstGeom prst="rect">
            <a:avLst/>
          </a:prstGeom>
          <a:noFill/>
          <a:ln>
            <a:noFill/>
          </a:ln>
        </p:spPr>
      </p:pic>
      <p:grpSp>
        <p:nvGrpSpPr>
          <p:cNvPr id="296" name="Google Shape;296;p32"/>
          <p:cNvGrpSpPr/>
          <p:nvPr/>
        </p:nvGrpSpPr>
        <p:grpSpPr>
          <a:xfrm>
            <a:off x="6449500" y="2751411"/>
            <a:ext cx="3743724" cy="3888696"/>
            <a:chOff x="6449500" y="2751411"/>
            <a:chExt cx="3743724" cy="3888696"/>
          </a:xfrm>
        </p:grpSpPr>
        <p:pic>
          <p:nvPicPr>
            <p:cNvPr id="297" name="Google Shape;297;p32"/>
            <p:cNvPicPr preferRelativeResize="0"/>
            <p:nvPr/>
          </p:nvPicPr>
          <p:blipFill>
            <a:blip r:embed="rId8">
              <a:alphaModFix/>
            </a:blip>
            <a:stretch>
              <a:fillRect/>
            </a:stretch>
          </p:blipFill>
          <p:spPr>
            <a:xfrm rot="-5400000">
              <a:off x="6978686" y="3889205"/>
              <a:ext cx="1315726" cy="2374098"/>
            </a:xfrm>
            <a:prstGeom prst="rect">
              <a:avLst/>
            </a:prstGeom>
            <a:noFill/>
            <a:ln>
              <a:noFill/>
            </a:ln>
          </p:spPr>
        </p:pic>
        <p:pic>
          <p:nvPicPr>
            <p:cNvPr id="298" name="Google Shape;298;p32"/>
            <p:cNvPicPr preferRelativeResize="0"/>
            <p:nvPr/>
          </p:nvPicPr>
          <p:blipFill>
            <a:blip r:embed="rId6">
              <a:alphaModFix/>
            </a:blip>
            <a:stretch>
              <a:fillRect/>
            </a:stretch>
          </p:blipFill>
          <p:spPr>
            <a:xfrm rot="-2434839" flipH="1">
              <a:off x="8232660" y="2957958"/>
              <a:ext cx="1119933" cy="1311545"/>
            </a:xfrm>
            <a:prstGeom prst="rect">
              <a:avLst/>
            </a:prstGeom>
            <a:noFill/>
            <a:ln>
              <a:noFill/>
            </a:ln>
          </p:spPr>
        </p:pic>
        <p:pic>
          <p:nvPicPr>
            <p:cNvPr id="299" name="Google Shape;299;p32"/>
            <p:cNvPicPr preferRelativeResize="0"/>
            <p:nvPr/>
          </p:nvPicPr>
          <p:blipFill>
            <a:blip r:embed="rId9">
              <a:alphaModFix/>
            </a:blip>
            <a:stretch>
              <a:fillRect/>
            </a:stretch>
          </p:blipFill>
          <p:spPr>
            <a:xfrm rot="-2700014" flipH="1">
              <a:off x="7527914" y="3371407"/>
              <a:ext cx="1854572" cy="3061323"/>
            </a:xfrm>
            <a:prstGeom prst="rect">
              <a:avLst/>
            </a:prstGeom>
            <a:noFill/>
            <a:ln>
              <a:noFill/>
            </a:ln>
          </p:spPr>
        </p:pic>
      </p:grpSp>
      <p:grpSp>
        <p:nvGrpSpPr>
          <p:cNvPr id="300" name="Google Shape;300;p32"/>
          <p:cNvGrpSpPr/>
          <p:nvPr/>
        </p:nvGrpSpPr>
        <p:grpSpPr>
          <a:xfrm>
            <a:off x="6449500" y="-807581"/>
            <a:ext cx="3776525" cy="2965139"/>
            <a:chOff x="6449500" y="-807581"/>
            <a:chExt cx="3776525" cy="2965139"/>
          </a:xfrm>
        </p:grpSpPr>
        <p:pic>
          <p:nvPicPr>
            <p:cNvPr id="301" name="Google Shape;301;p32"/>
            <p:cNvPicPr preferRelativeResize="0"/>
            <p:nvPr/>
          </p:nvPicPr>
          <p:blipFill>
            <a:blip r:embed="rId5">
              <a:alphaModFix/>
            </a:blip>
            <a:stretch>
              <a:fillRect/>
            </a:stretch>
          </p:blipFill>
          <p:spPr>
            <a:xfrm rot="10800000">
              <a:off x="8006061" y="-201414"/>
              <a:ext cx="1281780" cy="1777622"/>
            </a:xfrm>
            <a:prstGeom prst="rect">
              <a:avLst/>
            </a:prstGeom>
            <a:noFill/>
            <a:ln>
              <a:noFill/>
            </a:ln>
          </p:spPr>
        </p:pic>
        <p:pic>
          <p:nvPicPr>
            <p:cNvPr id="302" name="Google Shape;302;p32"/>
            <p:cNvPicPr preferRelativeResize="0"/>
            <p:nvPr/>
          </p:nvPicPr>
          <p:blipFill>
            <a:blip r:embed="rId8">
              <a:alphaModFix/>
            </a:blip>
            <a:stretch>
              <a:fillRect/>
            </a:stretch>
          </p:blipFill>
          <p:spPr>
            <a:xfrm rot="-5400000" flipH="1">
              <a:off x="6978686" y="-881310"/>
              <a:ext cx="1315726" cy="2374098"/>
            </a:xfrm>
            <a:prstGeom prst="rect">
              <a:avLst/>
            </a:prstGeom>
            <a:noFill/>
            <a:ln>
              <a:noFill/>
            </a:ln>
          </p:spPr>
        </p:pic>
        <p:pic>
          <p:nvPicPr>
            <p:cNvPr id="303" name="Google Shape;303;p32"/>
            <p:cNvPicPr preferRelativeResize="0"/>
            <p:nvPr/>
          </p:nvPicPr>
          <p:blipFill>
            <a:blip r:embed="rId10">
              <a:alphaModFix/>
            </a:blip>
            <a:stretch>
              <a:fillRect/>
            </a:stretch>
          </p:blipFill>
          <p:spPr>
            <a:xfrm rot="9727902">
              <a:off x="8447387" y="463300"/>
              <a:ext cx="1138975" cy="1557075"/>
            </a:xfrm>
            <a:prstGeom prst="rect">
              <a:avLst/>
            </a:prstGeom>
            <a:noFill/>
            <a:ln>
              <a:noFill/>
            </a:ln>
          </p:spPr>
        </p:pic>
        <p:pic>
          <p:nvPicPr>
            <p:cNvPr id="304" name="Google Shape;304;p32"/>
            <p:cNvPicPr preferRelativeResize="0"/>
            <p:nvPr/>
          </p:nvPicPr>
          <p:blipFill>
            <a:blip r:embed="rId6">
              <a:alphaModFix/>
            </a:blip>
            <a:stretch>
              <a:fillRect/>
            </a:stretch>
          </p:blipFill>
          <p:spPr>
            <a:xfrm rot="-6503117">
              <a:off x="6979261" y="-269685"/>
              <a:ext cx="1119932" cy="1311545"/>
            </a:xfrm>
            <a:prstGeom prst="rect">
              <a:avLst/>
            </a:prstGeom>
            <a:noFill/>
            <a:ln>
              <a:noFill/>
            </a:ln>
          </p:spPr>
        </p:pic>
        <p:pic>
          <p:nvPicPr>
            <p:cNvPr id="305" name="Google Shape;305;p32"/>
            <p:cNvPicPr preferRelativeResize="0"/>
            <p:nvPr/>
          </p:nvPicPr>
          <p:blipFill>
            <a:blip r:embed="rId11">
              <a:alphaModFix/>
            </a:blip>
            <a:stretch>
              <a:fillRect/>
            </a:stretch>
          </p:blipFill>
          <p:spPr>
            <a:xfrm rot="-1626542">
              <a:off x="7637189" y="-378738"/>
              <a:ext cx="2310746" cy="1777622"/>
            </a:xfrm>
            <a:prstGeom prst="rect">
              <a:avLst/>
            </a:prstGeom>
            <a:noFill/>
            <a:ln>
              <a:noFill/>
            </a:ln>
          </p:spPr>
        </p:pic>
      </p:grpSp>
      <p:sp>
        <p:nvSpPr>
          <p:cNvPr id="2" name="Google Shape;288;p32">
            <a:extLst>
              <a:ext uri="{FF2B5EF4-FFF2-40B4-BE49-F238E27FC236}">
                <a16:creationId xmlns:a16="http://schemas.microsoft.com/office/drawing/2014/main" id="{21F0A20F-AA33-B1F6-334A-7384226D74B5}"/>
              </a:ext>
            </a:extLst>
          </p:cNvPr>
          <p:cNvSpPr txBox="1">
            <a:spLocks/>
          </p:cNvSpPr>
          <p:nvPr/>
        </p:nvSpPr>
        <p:spPr>
          <a:xfrm>
            <a:off x="2684412" y="4588033"/>
            <a:ext cx="3562639" cy="725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chemeClr val="dk1"/>
              </a:buClr>
              <a:buSzPts val="1200"/>
              <a:buFont typeface="Noto Serif Toto"/>
              <a:buNone/>
              <a:defRPr sz="1600" b="0" i="0" u="none" strike="noStrike" cap="none">
                <a:solidFill>
                  <a:schemeClr val="dk1"/>
                </a:solidFill>
                <a:latin typeface="Noto Serif Toto"/>
                <a:ea typeface="Noto Serif Toto"/>
                <a:cs typeface="Noto Serif Toto"/>
                <a:sym typeface="Noto Serif Toto"/>
              </a:defRPr>
            </a:lvl1pPr>
            <a:lvl2pPr marL="914400" marR="0" lvl="1" indent="-304800" algn="ctr" rtl="0">
              <a:lnSpc>
                <a:spcPct val="100000"/>
              </a:lnSpc>
              <a:spcBef>
                <a:spcPts val="0"/>
              </a:spcBef>
              <a:spcAft>
                <a:spcPts val="0"/>
              </a:spcAft>
              <a:buClr>
                <a:schemeClr val="dk1"/>
              </a:buClr>
              <a:buSzPts val="1800"/>
              <a:buFont typeface="Noto Serif Toto"/>
              <a:buNone/>
              <a:defRPr sz="1800" b="0" i="0" u="none" strike="noStrike" cap="none">
                <a:solidFill>
                  <a:schemeClr val="dk1"/>
                </a:solidFill>
                <a:latin typeface="Noto Serif Toto"/>
                <a:ea typeface="Noto Serif Toto"/>
                <a:cs typeface="Noto Serif Toto"/>
                <a:sym typeface="Noto Serif Toto"/>
              </a:defRPr>
            </a:lvl2pPr>
            <a:lvl3pPr marL="1371600" marR="0" lvl="2" indent="-304800" algn="ctr" rtl="0">
              <a:lnSpc>
                <a:spcPct val="100000"/>
              </a:lnSpc>
              <a:spcBef>
                <a:spcPts val="0"/>
              </a:spcBef>
              <a:spcAft>
                <a:spcPts val="0"/>
              </a:spcAft>
              <a:buClr>
                <a:schemeClr val="dk1"/>
              </a:buClr>
              <a:buSzPts val="1800"/>
              <a:buFont typeface="Noto Serif Toto"/>
              <a:buNone/>
              <a:defRPr sz="1800" b="0" i="0" u="none" strike="noStrike" cap="none">
                <a:solidFill>
                  <a:schemeClr val="dk1"/>
                </a:solidFill>
                <a:latin typeface="Noto Serif Toto"/>
                <a:ea typeface="Noto Serif Toto"/>
                <a:cs typeface="Noto Serif Toto"/>
                <a:sym typeface="Noto Serif Toto"/>
              </a:defRPr>
            </a:lvl3pPr>
            <a:lvl4pPr marL="1828800" marR="0" lvl="3" indent="-304800" algn="ctr" rtl="0">
              <a:lnSpc>
                <a:spcPct val="100000"/>
              </a:lnSpc>
              <a:spcBef>
                <a:spcPts val="0"/>
              </a:spcBef>
              <a:spcAft>
                <a:spcPts val="0"/>
              </a:spcAft>
              <a:buClr>
                <a:schemeClr val="dk1"/>
              </a:buClr>
              <a:buSzPts val="1800"/>
              <a:buFont typeface="Noto Serif Toto"/>
              <a:buNone/>
              <a:defRPr sz="1800" b="0" i="0" u="none" strike="noStrike" cap="none">
                <a:solidFill>
                  <a:schemeClr val="dk1"/>
                </a:solidFill>
                <a:latin typeface="Noto Serif Toto"/>
                <a:ea typeface="Noto Serif Toto"/>
                <a:cs typeface="Noto Serif Toto"/>
                <a:sym typeface="Noto Serif Toto"/>
              </a:defRPr>
            </a:lvl4pPr>
            <a:lvl5pPr marL="2286000" marR="0" lvl="4" indent="-304800" algn="ctr" rtl="0">
              <a:lnSpc>
                <a:spcPct val="100000"/>
              </a:lnSpc>
              <a:spcBef>
                <a:spcPts val="0"/>
              </a:spcBef>
              <a:spcAft>
                <a:spcPts val="0"/>
              </a:spcAft>
              <a:buClr>
                <a:schemeClr val="dk1"/>
              </a:buClr>
              <a:buSzPts val="1800"/>
              <a:buFont typeface="Noto Serif Toto"/>
              <a:buNone/>
              <a:defRPr sz="1800" b="0" i="0" u="none" strike="noStrike" cap="none">
                <a:solidFill>
                  <a:schemeClr val="dk1"/>
                </a:solidFill>
                <a:latin typeface="Noto Serif Toto"/>
                <a:ea typeface="Noto Serif Toto"/>
                <a:cs typeface="Noto Serif Toto"/>
                <a:sym typeface="Noto Serif Toto"/>
              </a:defRPr>
            </a:lvl5pPr>
            <a:lvl6pPr marL="2743200" marR="0" lvl="5" indent="-304800" algn="ctr" rtl="0">
              <a:lnSpc>
                <a:spcPct val="100000"/>
              </a:lnSpc>
              <a:spcBef>
                <a:spcPts val="0"/>
              </a:spcBef>
              <a:spcAft>
                <a:spcPts val="0"/>
              </a:spcAft>
              <a:buClr>
                <a:schemeClr val="dk1"/>
              </a:buClr>
              <a:buSzPts val="1800"/>
              <a:buFont typeface="Noto Serif Toto"/>
              <a:buNone/>
              <a:defRPr sz="1800" b="0" i="0" u="none" strike="noStrike" cap="none">
                <a:solidFill>
                  <a:schemeClr val="dk1"/>
                </a:solidFill>
                <a:latin typeface="Noto Serif Toto"/>
                <a:ea typeface="Noto Serif Toto"/>
                <a:cs typeface="Noto Serif Toto"/>
                <a:sym typeface="Noto Serif Toto"/>
              </a:defRPr>
            </a:lvl6pPr>
            <a:lvl7pPr marL="3200400" marR="0" lvl="6" indent="-304800" algn="ctr" rtl="0">
              <a:lnSpc>
                <a:spcPct val="100000"/>
              </a:lnSpc>
              <a:spcBef>
                <a:spcPts val="0"/>
              </a:spcBef>
              <a:spcAft>
                <a:spcPts val="0"/>
              </a:spcAft>
              <a:buClr>
                <a:schemeClr val="dk1"/>
              </a:buClr>
              <a:buSzPts val="1800"/>
              <a:buFont typeface="Noto Serif Toto"/>
              <a:buNone/>
              <a:defRPr sz="1800" b="0" i="0" u="none" strike="noStrike" cap="none">
                <a:solidFill>
                  <a:schemeClr val="dk1"/>
                </a:solidFill>
                <a:latin typeface="Noto Serif Toto"/>
                <a:ea typeface="Noto Serif Toto"/>
                <a:cs typeface="Noto Serif Toto"/>
                <a:sym typeface="Noto Serif Toto"/>
              </a:defRPr>
            </a:lvl7pPr>
            <a:lvl8pPr marL="3657600" marR="0" lvl="7" indent="-304800" algn="ctr" rtl="0">
              <a:lnSpc>
                <a:spcPct val="100000"/>
              </a:lnSpc>
              <a:spcBef>
                <a:spcPts val="0"/>
              </a:spcBef>
              <a:spcAft>
                <a:spcPts val="0"/>
              </a:spcAft>
              <a:buClr>
                <a:schemeClr val="dk1"/>
              </a:buClr>
              <a:buSzPts val="1800"/>
              <a:buFont typeface="Noto Serif Toto"/>
              <a:buNone/>
              <a:defRPr sz="1800" b="0" i="0" u="none" strike="noStrike" cap="none">
                <a:solidFill>
                  <a:schemeClr val="dk1"/>
                </a:solidFill>
                <a:latin typeface="Noto Serif Toto"/>
                <a:ea typeface="Noto Serif Toto"/>
                <a:cs typeface="Noto Serif Toto"/>
                <a:sym typeface="Noto Serif Toto"/>
              </a:defRPr>
            </a:lvl8pPr>
            <a:lvl9pPr marL="4114800" marR="0" lvl="8" indent="-304800" algn="ctr" rtl="0">
              <a:lnSpc>
                <a:spcPct val="100000"/>
              </a:lnSpc>
              <a:spcBef>
                <a:spcPts val="0"/>
              </a:spcBef>
              <a:spcAft>
                <a:spcPts val="0"/>
              </a:spcAft>
              <a:buClr>
                <a:schemeClr val="dk1"/>
              </a:buClr>
              <a:buSzPts val="1800"/>
              <a:buFont typeface="Noto Serif Toto"/>
              <a:buNone/>
              <a:defRPr sz="1800" b="0" i="0" u="none" strike="noStrike" cap="none">
                <a:solidFill>
                  <a:schemeClr val="dk1"/>
                </a:solidFill>
                <a:latin typeface="Noto Serif Toto"/>
                <a:ea typeface="Noto Serif Toto"/>
                <a:cs typeface="Noto Serif Toto"/>
                <a:sym typeface="Noto Serif Toto"/>
              </a:defRPr>
            </a:lvl9pPr>
          </a:lstStyle>
          <a:p>
            <a:pPr marL="0" indent="0" algn="ctr"/>
            <a:r>
              <a:rPr lang="en-US" b="1" dirty="0">
                <a:solidFill>
                  <a:schemeClr val="tx2">
                    <a:lumMod val="75000"/>
                  </a:schemeClr>
                </a:solidFill>
              </a:rPr>
              <a:t>Done by: </a:t>
            </a:r>
            <a:r>
              <a:rPr lang="en-US" b="1" dirty="0" err="1">
                <a:solidFill>
                  <a:schemeClr val="accent3">
                    <a:lumMod val="75000"/>
                  </a:schemeClr>
                </a:solidFill>
              </a:rPr>
              <a:t>Entisar</a:t>
            </a:r>
            <a:r>
              <a:rPr lang="en-US" b="1" dirty="0">
                <a:solidFill>
                  <a:schemeClr val="accent3">
                    <a:lumMod val="75000"/>
                  </a:schemeClr>
                </a:solidFill>
              </a:rPr>
              <a:t> Al-</a:t>
            </a:r>
            <a:r>
              <a:rPr lang="en-US" b="1" dirty="0" err="1">
                <a:solidFill>
                  <a:schemeClr val="accent3">
                    <a:lumMod val="75000"/>
                  </a:schemeClr>
                </a:solidFill>
              </a:rPr>
              <a:t>Obaidallah</a:t>
            </a:r>
            <a:endParaRPr lang="en-US" b="1" dirty="0">
              <a:solidFill>
                <a:schemeClr val="accent3">
                  <a:lumMod val="75000"/>
                </a:schemeClr>
              </a:solidFill>
            </a:endParaRPr>
          </a:p>
        </p:txBody>
      </p:sp>
      <p:sp>
        <p:nvSpPr>
          <p:cNvPr id="3" name="Google Shape;1190;p38">
            <a:extLst>
              <a:ext uri="{FF2B5EF4-FFF2-40B4-BE49-F238E27FC236}">
                <a16:creationId xmlns:a16="http://schemas.microsoft.com/office/drawing/2014/main" id="{AFC3D7EC-6C2C-0009-A3AD-1AE1AB530CE2}"/>
              </a:ext>
            </a:extLst>
          </p:cNvPr>
          <p:cNvSpPr txBox="1">
            <a:spLocks/>
          </p:cNvSpPr>
          <p:nvPr/>
        </p:nvSpPr>
        <p:spPr>
          <a:xfrm>
            <a:off x="-116942" y="128962"/>
            <a:ext cx="2115673" cy="394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1pPr>
            <a:lvl2pPr marL="914400" marR="0" lvl="1" indent="-317500" algn="l" rtl="0">
              <a:lnSpc>
                <a:spcPct val="115000"/>
              </a:lnSpc>
              <a:spcBef>
                <a:spcPts val="160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2pPr>
            <a:lvl3pPr marL="1371600" marR="0" lvl="2" indent="-317500" algn="l" rtl="0">
              <a:lnSpc>
                <a:spcPct val="115000"/>
              </a:lnSpc>
              <a:spcBef>
                <a:spcPts val="160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3pPr>
            <a:lvl4pPr marL="1828800" marR="0" lvl="3" indent="-317500" algn="l" rtl="0">
              <a:lnSpc>
                <a:spcPct val="115000"/>
              </a:lnSpc>
              <a:spcBef>
                <a:spcPts val="160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4pPr>
            <a:lvl5pPr marL="2286000" marR="0" lvl="4" indent="-317500" algn="l" rtl="0">
              <a:lnSpc>
                <a:spcPct val="115000"/>
              </a:lnSpc>
              <a:spcBef>
                <a:spcPts val="160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5pPr>
            <a:lvl6pPr marL="2743200" marR="0" lvl="5" indent="-317500" algn="l" rtl="0">
              <a:lnSpc>
                <a:spcPct val="115000"/>
              </a:lnSpc>
              <a:spcBef>
                <a:spcPts val="160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6pPr>
            <a:lvl7pPr marL="3200400" marR="0" lvl="6" indent="-317500" algn="l" rtl="0">
              <a:lnSpc>
                <a:spcPct val="115000"/>
              </a:lnSpc>
              <a:spcBef>
                <a:spcPts val="160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7pPr>
            <a:lvl8pPr marL="3657600" marR="0" lvl="7" indent="-317500" algn="l" rtl="0">
              <a:lnSpc>
                <a:spcPct val="115000"/>
              </a:lnSpc>
              <a:spcBef>
                <a:spcPts val="160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8pPr>
            <a:lvl9pPr marL="4114800" marR="0" lvl="8" indent="-317500" algn="l" rtl="0">
              <a:lnSpc>
                <a:spcPct val="115000"/>
              </a:lnSpc>
              <a:spcBef>
                <a:spcPts val="1600"/>
              </a:spcBef>
              <a:spcAft>
                <a:spcPts val="160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9pPr>
          </a:lstStyle>
          <a:p>
            <a:pPr marL="0" indent="0" algn="r">
              <a:buFont typeface="DM Sans"/>
              <a:buNone/>
            </a:pPr>
            <a:r>
              <a:rPr lang="en-US" sz="2000" b="1" dirty="0">
                <a:solidFill>
                  <a:schemeClr val="bg2"/>
                </a:solidFill>
                <a:latin typeface="Sora"/>
                <a:ea typeface="Sora"/>
                <a:cs typeface="Sora"/>
                <a:sym typeface="Sora"/>
              </a:rPr>
              <a:t>Mega Goal </a:t>
            </a:r>
            <a:r>
              <a:rPr lang="en-US" sz="2000" b="1" dirty="0">
                <a:solidFill>
                  <a:schemeClr val="tx2"/>
                </a:solidFill>
                <a:latin typeface="Sora"/>
                <a:ea typeface="Sora"/>
                <a:cs typeface="Sora"/>
                <a:sym typeface="Sora"/>
              </a:rPr>
              <a:t>3.2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8" name="صورة 7">
            <a:extLst>
              <a:ext uri="{FF2B5EF4-FFF2-40B4-BE49-F238E27FC236}">
                <a16:creationId xmlns:a16="http://schemas.microsoft.com/office/drawing/2014/main" id="{A1D7D7C3-6C70-3447-422A-59548B74CB4C}"/>
              </a:ext>
            </a:extLst>
          </p:cNvPr>
          <p:cNvPicPr>
            <a:picLocks noChangeAspect="1"/>
          </p:cNvPicPr>
          <p:nvPr/>
        </p:nvPicPr>
        <p:blipFill rotWithShape="1">
          <a:blip r:embed="rId3"/>
          <a:srcRect l="17260" t="74065" r="29350" b="10956"/>
          <a:stretch/>
        </p:blipFill>
        <p:spPr>
          <a:xfrm>
            <a:off x="1715511" y="1739788"/>
            <a:ext cx="6497904" cy="1025443"/>
          </a:xfrm>
          <a:prstGeom prst="rect">
            <a:avLst/>
          </a:prstGeom>
          <a:solidFill>
            <a:srgbClr val="FFFFFF">
              <a:shade val="85000"/>
            </a:srgbClr>
          </a:solidFill>
          <a:ln w="88900" cap="sq">
            <a:solidFill>
              <a:schemeClr val="accent2">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4">
            <a:extLst>
              <a:ext uri="{FF2B5EF4-FFF2-40B4-BE49-F238E27FC236}">
                <a16:creationId xmlns:a16="http://schemas.microsoft.com/office/drawing/2014/main" id="{CCBACA69-48CD-25A3-EF2D-2018488FF8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3338" y="3568177"/>
            <a:ext cx="1266042" cy="1575323"/>
          </a:xfrm>
          <a:prstGeom prst="rect">
            <a:avLst/>
          </a:prstGeom>
          <a:noFill/>
          <a:extLst>
            <a:ext uri="{909E8E84-426E-40DD-AFC4-6F175D3DCCD1}">
              <a14:hiddenFill xmlns:a14="http://schemas.microsoft.com/office/drawing/2010/main">
                <a:solidFill>
                  <a:srgbClr val="FFFFFF"/>
                </a:solidFill>
              </a14:hiddenFill>
            </a:ext>
          </a:extLst>
        </p:spPr>
      </p:pic>
      <p:sp>
        <p:nvSpPr>
          <p:cNvPr id="10" name="فقاعة الكلام: مستطيلة مستديرة الزوايا 9">
            <a:extLst>
              <a:ext uri="{FF2B5EF4-FFF2-40B4-BE49-F238E27FC236}">
                <a16:creationId xmlns:a16="http://schemas.microsoft.com/office/drawing/2014/main" id="{97F25510-3F65-239D-D13F-84D2EFADEA69}"/>
              </a:ext>
            </a:extLst>
          </p:cNvPr>
          <p:cNvSpPr/>
          <p:nvPr/>
        </p:nvSpPr>
        <p:spPr>
          <a:xfrm>
            <a:off x="1734392" y="3241871"/>
            <a:ext cx="5026503" cy="1157161"/>
          </a:xfrm>
          <a:prstGeom prst="wedgeRoundRectCallout">
            <a:avLst>
              <a:gd name="adj1" fmla="val 62706"/>
              <a:gd name="adj2" fmla="val 16532"/>
              <a:gd name="adj3" fmla="val 16667"/>
            </a:avLst>
          </a:prstGeom>
          <a:solidFill>
            <a:srgbClr val="DB9577"/>
          </a:solidFill>
        </p:spPr>
        <p:style>
          <a:lnRef idx="3">
            <a:schemeClr val="lt1"/>
          </a:lnRef>
          <a:fillRef idx="1">
            <a:schemeClr val="accent1"/>
          </a:fillRef>
          <a:effectRef idx="1">
            <a:schemeClr val="accent1"/>
          </a:effectRef>
          <a:fontRef idx="minor">
            <a:schemeClr val="lt1"/>
          </a:fontRef>
        </p:style>
        <p:txBody>
          <a:bodyPr rtlCol="1" anchor="ctr"/>
          <a:lstStyle/>
          <a:p>
            <a:pPr algn="ctr"/>
            <a:r>
              <a:rPr lang="en-US" sz="1800" b="1" dirty="0"/>
              <a:t>Yes</a:t>
            </a:r>
            <a:r>
              <a:rPr lang="en-US" sz="1800" dirty="0"/>
              <a:t>, it is as there is mention of the </a:t>
            </a:r>
            <a:r>
              <a:rPr lang="en-US" sz="2000" b="1" u="sng" dirty="0"/>
              <a:t>fact</a:t>
            </a:r>
            <a:r>
              <a:rPr lang="en-US" sz="1800" dirty="0"/>
              <a:t> that they looked alike and shared the same family name. </a:t>
            </a:r>
            <a:endParaRPr lang="en-US" sz="1450" b="1" dirty="0"/>
          </a:p>
        </p:txBody>
      </p:sp>
      <p:pic>
        <p:nvPicPr>
          <p:cNvPr id="11" name="صورة 10">
            <a:extLst>
              <a:ext uri="{FF2B5EF4-FFF2-40B4-BE49-F238E27FC236}">
                <a16:creationId xmlns:a16="http://schemas.microsoft.com/office/drawing/2014/main" id="{8868CCBD-3A34-EA9F-DF2D-7BF26092F5E8}"/>
              </a:ext>
            </a:extLst>
          </p:cNvPr>
          <p:cNvPicPr>
            <a:picLocks noChangeAspect="1"/>
          </p:cNvPicPr>
          <p:nvPr/>
        </p:nvPicPr>
        <p:blipFill>
          <a:blip r:embed="rId5"/>
          <a:stretch>
            <a:fillRect/>
          </a:stretch>
        </p:blipFill>
        <p:spPr>
          <a:xfrm flipH="1">
            <a:off x="490437" y="920928"/>
            <a:ext cx="1665219" cy="19163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grpSp>
        <p:nvGrpSpPr>
          <p:cNvPr id="572" name="Google Shape;572;p50"/>
          <p:cNvGrpSpPr/>
          <p:nvPr/>
        </p:nvGrpSpPr>
        <p:grpSpPr>
          <a:xfrm flipH="1">
            <a:off x="7240325" y="-640081"/>
            <a:ext cx="2962925" cy="3279159"/>
            <a:chOff x="-1240825" y="-807581"/>
            <a:chExt cx="2962925" cy="3279159"/>
          </a:xfrm>
        </p:grpSpPr>
        <p:pic>
          <p:nvPicPr>
            <p:cNvPr id="573" name="Google Shape;573;p50"/>
            <p:cNvPicPr preferRelativeResize="0"/>
            <p:nvPr/>
          </p:nvPicPr>
          <p:blipFill>
            <a:blip r:embed="rId3">
              <a:alphaModFix/>
            </a:blip>
            <a:stretch>
              <a:fillRect/>
            </a:stretch>
          </p:blipFill>
          <p:spPr>
            <a:xfrm rot="5740069" flipH="1">
              <a:off x="321639" y="-500749"/>
              <a:ext cx="1138975" cy="1557074"/>
            </a:xfrm>
            <a:prstGeom prst="rect">
              <a:avLst/>
            </a:prstGeom>
            <a:noFill/>
            <a:ln>
              <a:noFill/>
            </a:ln>
          </p:spPr>
        </p:pic>
        <p:pic>
          <p:nvPicPr>
            <p:cNvPr id="574" name="Google Shape;574;p50"/>
            <p:cNvPicPr preferRelativeResize="0"/>
            <p:nvPr/>
          </p:nvPicPr>
          <p:blipFill>
            <a:blip r:embed="rId4">
              <a:alphaModFix/>
            </a:blip>
            <a:stretch>
              <a:fillRect/>
            </a:stretch>
          </p:blipFill>
          <p:spPr>
            <a:xfrm rot="10800000" flipH="1">
              <a:off x="-302641" y="-201414"/>
              <a:ext cx="1281780" cy="1777622"/>
            </a:xfrm>
            <a:prstGeom prst="rect">
              <a:avLst/>
            </a:prstGeom>
            <a:noFill/>
            <a:ln>
              <a:noFill/>
            </a:ln>
          </p:spPr>
        </p:pic>
        <p:pic>
          <p:nvPicPr>
            <p:cNvPr id="575" name="Google Shape;575;p50"/>
            <p:cNvPicPr preferRelativeResize="0"/>
            <p:nvPr/>
          </p:nvPicPr>
          <p:blipFill>
            <a:blip r:embed="rId3">
              <a:alphaModFix/>
            </a:blip>
            <a:stretch>
              <a:fillRect/>
            </a:stretch>
          </p:blipFill>
          <p:spPr>
            <a:xfrm rot="-9727902" flipH="1">
              <a:off x="-601162" y="463300"/>
              <a:ext cx="1138975" cy="1557075"/>
            </a:xfrm>
            <a:prstGeom prst="rect">
              <a:avLst/>
            </a:prstGeom>
            <a:noFill/>
            <a:ln>
              <a:noFill/>
            </a:ln>
          </p:spPr>
        </p:pic>
        <p:pic>
          <p:nvPicPr>
            <p:cNvPr id="576" name="Google Shape;576;p50"/>
            <p:cNvPicPr preferRelativeResize="0"/>
            <p:nvPr/>
          </p:nvPicPr>
          <p:blipFill>
            <a:blip r:embed="rId5">
              <a:alphaModFix/>
            </a:blip>
            <a:stretch>
              <a:fillRect/>
            </a:stretch>
          </p:blipFill>
          <p:spPr>
            <a:xfrm rot="1626542" flipH="1">
              <a:off x="-962736" y="-378738"/>
              <a:ext cx="2310746" cy="1777622"/>
            </a:xfrm>
            <a:prstGeom prst="rect">
              <a:avLst/>
            </a:prstGeom>
            <a:noFill/>
            <a:ln>
              <a:noFill/>
            </a:ln>
          </p:spPr>
        </p:pic>
        <p:pic>
          <p:nvPicPr>
            <p:cNvPr id="577" name="Google Shape;577;p50"/>
            <p:cNvPicPr preferRelativeResize="0"/>
            <p:nvPr/>
          </p:nvPicPr>
          <p:blipFill>
            <a:blip r:embed="rId6">
              <a:alphaModFix/>
            </a:blip>
            <a:stretch>
              <a:fillRect/>
            </a:stretch>
          </p:blipFill>
          <p:spPr>
            <a:xfrm rot="6503117" flipH="1">
              <a:off x="-591644" y="1077590"/>
              <a:ext cx="1119932" cy="1311545"/>
            </a:xfrm>
            <a:prstGeom prst="rect">
              <a:avLst/>
            </a:prstGeom>
            <a:noFill/>
            <a:ln>
              <a:noFill/>
            </a:ln>
          </p:spPr>
        </p:pic>
      </p:grpSp>
      <p:pic>
        <p:nvPicPr>
          <p:cNvPr id="4" name="صورة 3">
            <a:extLst>
              <a:ext uri="{FF2B5EF4-FFF2-40B4-BE49-F238E27FC236}">
                <a16:creationId xmlns:a16="http://schemas.microsoft.com/office/drawing/2014/main" id="{73971CE1-EF0D-9B05-EC89-F4AB09A2E374}"/>
              </a:ext>
            </a:extLst>
          </p:cNvPr>
          <p:cNvPicPr>
            <a:picLocks noChangeAspect="1"/>
          </p:cNvPicPr>
          <p:nvPr/>
        </p:nvPicPr>
        <p:blipFill rotWithShape="1">
          <a:blip r:embed="rId7"/>
          <a:srcRect l="5949" t="5821" r="7207" b="8279"/>
          <a:stretch/>
        </p:blipFill>
        <p:spPr>
          <a:xfrm>
            <a:off x="711135" y="708001"/>
            <a:ext cx="3250788" cy="3992678"/>
          </a:xfrm>
          <a:prstGeom prst="roundRect">
            <a:avLst>
              <a:gd name="adj" fmla="val 16667"/>
            </a:avLst>
          </a:prstGeom>
          <a:ln w="76200">
            <a:solidFill>
              <a:schemeClr val="bg1"/>
            </a:solidFill>
          </a:ln>
          <a:effectLst>
            <a:glow rad="228600">
              <a:schemeClr val="accent2">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Google Shape;319;p34">
            <a:extLst>
              <a:ext uri="{FF2B5EF4-FFF2-40B4-BE49-F238E27FC236}">
                <a16:creationId xmlns:a16="http://schemas.microsoft.com/office/drawing/2014/main" id="{F7A2D91C-C407-387F-2AF8-F97D9CC25D6A}"/>
              </a:ext>
            </a:extLst>
          </p:cNvPr>
          <p:cNvSpPr txBox="1">
            <a:spLocks noGrp="1"/>
          </p:cNvSpPr>
          <p:nvPr>
            <p:ph type="title"/>
          </p:nvPr>
        </p:nvSpPr>
        <p:spPr>
          <a:xfrm>
            <a:off x="4644638" y="1370890"/>
            <a:ext cx="330174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7200" dirty="0"/>
              <a:t>Open</a:t>
            </a:r>
            <a:r>
              <a:rPr lang="en" sz="8000" dirty="0"/>
              <a:t> </a:t>
            </a:r>
            <a:endParaRPr sz="8000" dirty="0"/>
          </a:p>
        </p:txBody>
      </p:sp>
      <p:sp>
        <p:nvSpPr>
          <p:cNvPr id="14" name="Google Shape;376;p32">
            <a:extLst>
              <a:ext uri="{FF2B5EF4-FFF2-40B4-BE49-F238E27FC236}">
                <a16:creationId xmlns:a16="http://schemas.microsoft.com/office/drawing/2014/main" id="{E2A5A690-3233-1179-CBAD-4D7AA247A038}"/>
              </a:ext>
            </a:extLst>
          </p:cNvPr>
          <p:cNvSpPr txBox="1">
            <a:spLocks/>
          </p:cNvSpPr>
          <p:nvPr/>
        </p:nvSpPr>
        <p:spPr>
          <a:xfrm>
            <a:off x="4241354" y="2731387"/>
            <a:ext cx="3874958" cy="1527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200"/>
              <a:buFont typeface="Noto Serif Khmer"/>
              <a:buNone/>
              <a:defRPr sz="4800" b="1" i="0" u="none" strike="noStrike" cap="none">
                <a:solidFill>
                  <a:schemeClr val="dk1"/>
                </a:solidFill>
                <a:latin typeface="Noto Serif Khmer"/>
                <a:ea typeface="Noto Serif Khmer"/>
                <a:cs typeface="Noto Serif Khmer"/>
                <a:sym typeface="Noto Serif Khmer"/>
              </a:defRPr>
            </a:lvl1pPr>
            <a:lvl2pPr marR="0" lvl="1" algn="ctr" rtl="0">
              <a:lnSpc>
                <a:spcPct val="100000"/>
              </a:lnSpc>
              <a:spcBef>
                <a:spcPts val="0"/>
              </a:spcBef>
              <a:spcAft>
                <a:spcPts val="0"/>
              </a:spcAft>
              <a:buClr>
                <a:schemeClr val="dk1"/>
              </a:buClr>
              <a:buSzPts val="6200"/>
              <a:buFont typeface="Noto Serif Khmer"/>
              <a:buNone/>
              <a:defRPr sz="6200" b="1" i="0" u="none" strike="noStrike" cap="none">
                <a:solidFill>
                  <a:schemeClr val="dk1"/>
                </a:solidFill>
                <a:latin typeface="Noto Serif Khmer"/>
                <a:ea typeface="Noto Serif Khmer"/>
                <a:cs typeface="Noto Serif Khmer"/>
                <a:sym typeface="Noto Serif Khmer"/>
              </a:defRPr>
            </a:lvl2pPr>
            <a:lvl3pPr marR="0" lvl="2" algn="ctr" rtl="0">
              <a:lnSpc>
                <a:spcPct val="100000"/>
              </a:lnSpc>
              <a:spcBef>
                <a:spcPts val="0"/>
              </a:spcBef>
              <a:spcAft>
                <a:spcPts val="0"/>
              </a:spcAft>
              <a:buClr>
                <a:schemeClr val="dk1"/>
              </a:buClr>
              <a:buSzPts val="6200"/>
              <a:buFont typeface="Noto Serif Khmer"/>
              <a:buNone/>
              <a:defRPr sz="6200" b="1" i="0" u="none" strike="noStrike" cap="none">
                <a:solidFill>
                  <a:schemeClr val="dk1"/>
                </a:solidFill>
                <a:latin typeface="Noto Serif Khmer"/>
                <a:ea typeface="Noto Serif Khmer"/>
                <a:cs typeface="Noto Serif Khmer"/>
                <a:sym typeface="Noto Serif Khmer"/>
              </a:defRPr>
            </a:lvl3pPr>
            <a:lvl4pPr marR="0" lvl="3" algn="ctr" rtl="0">
              <a:lnSpc>
                <a:spcPct val="100000"/>
              </a:lnSpc>
              <a:spcBef>
                <a:spcPts val="0"/>
              </a:spcBef>
              <a:spcAft>
                <a:spcPts val="0"/>
              </a:spcAft>
              <a:buClr>
                <a:schemeClr val="dk1"/>
              </a:buClr>
              <a:buSzPts val="6200"/>
              <a:buFont typeface="Noto Serif Khmer"/>
              <a:buNone/>
              <a:defRPr sz="6200" b="1" i="0" u="none" strike="noStrike" cap="none">
                <a:solidFill>
                  <a:schemeClr val="dk1"/>
                </a:solidFill>
                <a:latin typeface="Noto Serif Khmer"/>
                <a:ea typeface="Noto Serif Khmer"/>
                <a:cs typeface="Noto Serif Khmer"/>
                <a:sym typeface="Noto Serif Khmer"/>
              </a:defRPr>
            </a:lvl4pPr>
            <a:lvl5pPr marR="0" lvl="4" algn="ctr" rtl="0">
              <a:lnSpc>
                <a:spcPct val="100000"/>
              </a:lnSpc>
              <a:spcBef>
                <a:spcPts val="0"/>
              </a:spcBef>
              <a:spcAft>
                <a:spcPts val="0"/>
              </a:spcAft>
              <a:buClr>
                <a:schemeClr val="dk1"/>
              </a:buClr>
              <a:buSzPts val="6200"/>
              <a:buFont typeface="Noto Serif Khmer"/>
              <a:buNone/>
              <a:defRPr sz="6200" b="1" i="0" u="none" strike="noStrike" cap="none">
                <a:solidFill>
                  <a:schemeClr val="dk1"/>
                </a:solidFill>
                <a:latin typeface="Noto Serif Khmer"/>
                <a:ea typeface="Noto Serif Khmer"/>
                <a:cs typeface="Noto Serif Khmer"/>
                <a:sym typeface="Noto Serif Khmer"/>
              </a:defRPr>
            </a:lvl5pPr>
            <a:lvl6pPr marR="0" lvl="5" algn="ctr" rtl="0">
              <a:lnSpc>
                <a:spcPct val="100000"/>
              </a:lnSpc>
              <a:spcBef>
                <a:spcPts val="0"/>
              </a:spcBef>
              <a:spcAft>
                <a:spcPts val="0"/>
              </a:spcAft>
              <a:buClr>
                <a:schemeClr val="dk1"/>
              </a:buClr>
              <a:buSzPts val="6200"/>
              <a:buFont typeface="Noto Serif Khmer"/>
              <a:buNone/>
              <a:defRPr sz="6200" b="1" i="0" u="none" strike="noStrike" cap="none">
                <a:solidFill>
                  <a:schemeClr val="dk1"/>
                </a:solidFill>
                <a:latin typeface="Noto Serif Khmer"/>
                <a:ea typeface="Noto Serif Khmer"/>
                <a:cs typeface="Noto Serif Khmer"/>
                <a:sym typeface="Noto Serif Khmer"/>
              </a:defRPr>
            </a:lvl6pPr>
            <a:lvl7pPr marR="0" lvl="6" algn="ctr" rtl="0">
              <a:lnSpc>
                <a:spcPct val="100000"/>
              </a:lnSpc>
              <a:spcBef>
                <a:spcPts val="0"/>
              </a:spcBef>
              <a:spcAft>
                <a:spcPts val="0"/>
              </a:spcAft>
              <a:buClr>
                <a:schemeClr val="dk1"/>
              </a:buClr>
              <a:buSzPts val="6200"/>
              <a:buFont typeface="Noto Serif Khmer"/>
              <a:buNone/>
              <a:defRPr sz="6200" b="1" i="0" u="none" strike="noStrike" cap="none">
                <a:solidFill>
                  <a:schemeClr val="dk1"/>
                </a:solidFill>
                <a:latin typeface="Noto Serif Khmer"/>
                <a:ea typeface="Noto Serif Khmer"/>
                <a:cs typeface="Noto Serif Khmer"/>
                <a:sym typeface="Noto Serif Khmer"/>
              </a:defRPr>
            </a:lvl7pPr>
            <a:lvl8pPr marR="0" lvl="7" algn="ctr" rtl="0">
              <a:lnSpc>
                <a:spcPct val="100000"/>
              </a:lnSpc>
              <a:spcBef>
                <a:spcPts val="0"/>
              </a:spcBef>
              <a:spcAft>
                <a:spcPts val="0"/>
              </a:spcAft>
              <a:buClr>
                <a:schemeClr val="dk1"/>
              </a:buClr>
              <a:buSzPts val="6200"/>
              <a:buFont typeface="Noto Serif Khmer"/>
              <a:buNone/>
              <a:defRPr sz="6200" b="1" i="0" u="none" strike="noStrike" cap="none">
                <a:solidFill>
                  <a:schemeClr val="dk1"/>
                </a:solidFill>
                <a:latin typeface="Noto Serif Khmer"/>
                <a:ea typeface="Noto Serif Khmer"/>
                <a:cs typeface="Noto Serif Khmer"/>
                <a:sym typeface="Noto Serif Khmer"/>
              </a:defRPr>
            </a:lvl8pPr>
            <a:lvl9pPr marR="0" lvl="8" algn="ctr" rtl="0">
              <a:lnSpc>
                <a:spcPct val="100000"/>
              </a:lnSpc>
              <a:spcBef>
                <a:spcPts val="0"/>
              </a:spcBef>
              <a:spcAft>
                <a:spcPts val="0"/>
              </a:spcAft>
              <a:buClr>
                <a:schemeClr val="dk1"/>
              </a:buClr>
              <a:buSzPts val="6200"/>
              <a:buFont typeface="Noto Serif Khmer"/>
              <a:buNone/>
              <a:defRPr sz="6200" b="1" i="0" u="none" strike="noStrike" cap="none">
                <a:solidFill>
                  <a:schemeClr val="dk1"/>
                </a:solidFill>
                <a:latin typeface="Noto Serif Khmer"/>
                <a:ea typeface="Noto Serif Khmer"/>
                <a:cs typeface="Noto Serif Khmer"/>
                <a:sym typeface="Noto Serif Khmer"/>
              </a:defRPr>
            </a:lvl9pPr>
          </a:lstStyle>
          <a:p>
            <a:pPr algn="ctr"/>
            <a:r>
              <a:rPr lang="en-US" sz="2400" dirty="0">
                <a:latin typeface="Calibri" panose="020F0502020204030204" pitchFamily="34" charset="0"/>
                <a:cs typeface="Calibri" panose="020F0502020204030204" pitchFamily="34" charset="0"/>
              </a:rPr>
              <a:t>your student’s book, </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p</a:t>
            </a:r>
            <a:r>
              <a:rPr lang="en-US" sz="2400" dirty="0">
                <a:solidFill>
                  <a:schemeClr val="bg2">
                    <a:lumMod val="75000"/>
                  </a:schemeClr>
                </a:solidFill>
                <a:latin typeface="Calibri" panose="020F0502020204030204" pitchFamily="34" charset="0"/>
                <a:cs typeface="Calibri" panose="020F0502020204030204" pitchFamily="34" charset="0"/>
              </a:rPr>
              <a:t>. </a:t>
            </a:r>
            <a:r>
              <a:rPr lang="en-US" sz="2400" dirty="0">
                <a:solidFill>
                  <a:schemeClr val="accent5">
                    <a:lumMod val="75000"/>
                  </a:schemeClr>
                </a:solidFill>
                <a:latin typeface="Calibri" panose="020F0502020204030204" pitchFamily="34" charset="0"/>
                <a:cs typeface="Calibri" panose="020F0502020204030204" pitchFamily="34" charset="0"/>
              </a:rPr>
              <a:t>(</a:t>
            </a:r>
            <a:r>
              <a:rPr lang="en-US" sz="2400" dirty="0">
                <a:solidFill>
                  <a:srgbClr val="9999FF"/>
                </a:solidFill>
                <a:latin typeface="Calibri" panose="020F0502020204030204" pitchFamily="34" charset="0"/>
                <a:cs typeface="Calibri" panose="020F0502020204030204" pitchFamily="34" charset="0"/>
              </a:rPr>
              <a:t>105)</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pic>
        <p:nvPicPr>
          <p:cNvPr id="5" name="صورة 4">
            <a:extLst>
              <a:ext uri="{FF2B5EF4-FFF2-40B4-BE49-F238E27FC236}">
                <a16:creationId xmlns:a16="http://schemas.microsoft.com/office/drawing/2014/main" id="{9E93CA78-4FE2-F9B0-DE6E-4BC6127E1A73}"/>
              </a:ext>
            </a:extLst>
          </p:cNvPr>
          <p:cNvPicPr>
            <a:picLocks noChangeAspect="1"/>
          </p:cNvPicPr>
          <p:nvPr/>
        </p:nvPicPr>
        <p:blipFill rotWithShape="1">
          <a:blip r:embed="rId3"/>
          <a:srcRect l="20509" t="29892" r="16739" b="11426"/>
          <a:stretch/>
        </p:blipFill>
        <p:spPr>
          <a:xfrm>
            <a:off x="1019596" y="751223"/>
            <a:ext cx="6942968" cy="3652178"/>
          </a:xfrm>
          <a:prstGeom prst="rect">
            <a:avLst/>
          </a:prstGeom>
          <a:solidFill>
            <a:srgbClr val="FFFFFF">
              <a:shade val="85000"/>
            </a:srgbClr>
          </a:solidFill>
          <a:ln w="889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descr="Thinking Emoji [Free Download IOS Emojis] | Emoji Island">
            <a:extLst>
              <a:ext uri="{FF2B5EF4-FFF2-40B4-BE49-F238E27FC236}">
                <a16:creationId xmlns:a16="http://schemas.microsoft.com/office/drawing/2014/main" id="{8C022B2A-4BAE-CB54-B2A3-64BABB0553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501" y="1081376"/>
            <a:ext cx="1048896" cy="1094501"/>
          </a:xfrm>
          <a:prstGeom prst="rect">
            <a:avLst/>
          </a:prstGeom>
          <a:noFill/>
          <a:extLst>
            <a:ext uri="{909E8E84-426E-40DD-AFC4-6F175D3DCCD1}">
              <a14:hiddenFill xmlns:a14="http://schemas.microsoft.com/office/drawing/2010/main">
                <a:solidFill>
                  <a:srgbClr val="FFFFFF"/>
                </a:solidFill>
              </a14:hiddenFill>
            </a:ext>
          </a:extLst>
        </p:spPr>
      </p:pic>
      <p:sp>
        <p:nvSpPr>
          <p:cNvPr id="10" name="مربع نص 9">
            <a:extLst>
              <a:ext uri="{FF2B5EF4-FFF2-40B4-BE49-F238E27FC236}">
                <a16:creationId xmlns:a16="http://schemas.microsoft.com/office/drawing/2014/main" id="{131971A6-3D8F-8408-F188-A1FE1C8CCBEB}"/>
              </a:ext>
            </a:extLst>
          </p:cNvPr>
          <p:cNvSpPr txBox="1"/>
          <p:nvPr/>
        </p:nvSpPr>
        <p:spPr>
          <a:xfrm>
            <a:off x="1262358" y="2925131"/>
            <a:ext cx="3220630" cy="1200329"/>
          </a:xfrm>
          <a:prstGeom prst="rect">
            <a:avLst/>
          </a:prstGeom>
          <a:noFill/>
        </p:spPr>
        <p:txBody>
          <a:bodyPr wrap="square">
            <a:spAutoFit/>
          </a:bodyPr>
          <a:lstStyle/>
          <a:p>
            <a:pPr algn="ctr"/>
            <a:r>
              <a:rPr lang="en-US" sz="1800" b="1" dirty="0">
                <a:solidFill>
                  <a:schemeClr val="tx2">
                    <a:lumMod val="75000"/>
                  </a:schemeClr>
                </a:solidFill>
              </a:rPr>
              <a:t>I </a:t>
            </a:r>
            <a:r>
              <a:rPr lang="en-US" sz="1800" b="1" dirty="0">
                <a:solidFill>
                  <a:schemeClr val="tx2">
                    <a:lumMod val="75000"/>
                  </a:schemeClr>
                </a:solidFill>
                <a:latin typeface="Amasis MT Pro" panose="02040504050005020304" pitchFamily="18" charset="0"/>
                <a:cs typeface="Calibri" panose="020F0502020204030204" pitchFamily="34" charset="0"/>
              </a:rPr>
              <a:t>didn’t study hard for the final exam . Instead , I went to play with my friends </a:t>
            </a:r>
            <a:endParaRPr lang="ar-SA" sz="1800" b="1" dirty="0">
              <a:solidFill>
                <a:schemeClr val="tx2">
                  <a:lumMod val="75000"/>
                </a:schemeClr>
              </a:solidFill>
              <a:latin typeface="Amasis MT Pro" panose="02040504050005020304" pitchFamily="18" charset="0"/>
              <a:cs typeface="Calibri" panose="020F0502020204030204" pitchFamily="34" charset="0"/>
            </a:endParaRPr>
          </a:p>
        </p:txBody>
      </p:sp>
      <p:sp>
        <p:nvSpPr>
          <p:cNvPr id="11" name="مربع نص 10">
            <a:extLst>
              <a:ext uri="{FF2B5EF4-FFF2-40B4-BE49-F238E27FC236}">
                <a16:creationId xmlns:a16="http://schemas.microsoft.com/office/drawing/2014/main" id="{BE29BEFA-0585-B8A7-D58F-25EC1DD4E335}"/>
              </a:ext>
            </a:extLst>
          </p:cNvPr>
          <p:cNvSpPr txBox="1"/>
          <p:nvPr/>
        </p:nvSpPr>
        <p:spPr>
          <a:xfrm>
            <a:off x="4449271" y="3004704"/>
            <a:ext cx="3220630" cy="646331"/>
          </a:xfrm>
          <a:prstGeom prst="rect">
            <a:avLst/>
          </a:prstGeom>
          <a:noFill/>
        </p:spPr>
        <p:txBody>
          <a:bodyPr wrap="square">
            <a:spAutoFit/>
          </a:bodyPr>
          <a:lstStyle/>
          <a:p>
            <a:pPr algn="ctr"/>
            <a:r>
              <a:rPr lang="en-US" sz="1800" b="1" dirty="0">
                <a:solidFill>
                  <a:srgbClr val="55647D"/>
                </a:solidFill>
              </a:rPr>
              <a:t>I </a:t>
            </a:r>
            <a:r>
              <a:rPr lang="en-US" sz="1800" b="1" dirty="0">
                <a:solidFill>
                  <a:srgbClr val="55647D"/>
                </a:solidFill>
                <a:latin typeface="Amasis MT Pro" panose="02040504050005020304" pitchFamily="18" charset="0"/>
                <a:cs typeface="Calibri" panose="020F0502020204030204" pitchFamily="34" charset="0"/>
              </a:rPr>
              <a:t>have failed in the exam for the first time in my life .</a:t>
            </a:r>
          </a:p>
        </p:txBody>
      </p:sp>
      <p:sp>
        <p:nvSpPr>
          <p:cNvPr id="2" name="مستطيل 1">
            <a:extLst>
              <a:ext uri="{FF2B5EF4-FFF2-40B4-BE49-F238E27FC236}">
                <a16:creationId xmlns:a16="http://schemas.microsoft.com/office/drawing/2014/main" id="{2449EA49-E70A-28CA-EFE6-55FF1139D4C3}"/>
              </a:ext>
            </a:extLst>
          </p:cNvPr>
          <p:cNvSpPr/>
          <p:nvPr/>
        </p:nvSpPr>
        <p:spPr>
          <a:xfrm>
            <a:off x="1642608" y="920893"/>
            <a:ext cx="4782468" cy="236267"/>
          </a:xfrm>
          <a:prstGeom prst="rect">
            <a:avLst/>
          </a:prstGeom>
          <a:solidFill>
            <a:schemeClr val="accent5">
              <a:lumMod val="7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3" name="مستطيل 2">
            <a:extLst>
              <a:ext uri="{FF2B5EF4-FFF2-40B4-BE49-F238E27FC236}">
                <a16:creationId xmlns:a16="http://schemas.microsoft.com/office/drawing/2014/main" id="{6E69F6FB-2E60-A20F-AA06-EFE70854E2AE}"/>
              </a:ext>
            </a:extLst>
          </p:cNvPr>
          <p:cNvSpPr/>
          <p:nvPr/>
        </p:nvSpPr>
        <p:spPr>
          <a:xfrm>
            <a:off x="1608891" y="1364606"/>
            <a:ext cx="3472907" cy="237617"/>
          </a:xfrm>
          <a:prstGeom prst="rect">
            <a:avLst/>
          </a:prstGeom>
          <a:solidFill>
            <a:schemeClr val="accent5">
              <a:lumMod val="7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4" name="مستطيل 3">
            <a:extLst>
              <a:ext uri="{FF2B5EF4-FFF2-40B4-BE49-F238E27FC236}">
                <a16:creationId xmlns:a16="http://schemas.microsoft.com/office/drawing/2014/main" id="{9F004402-D3D2-1B18-4A77-E8F0B522307A}"/>
              </a:ext>
            </a:extLst>
          </p:cNvPr>
          <p:cNvSpPr/>
          <p:nvPr/>
        </p:nvSpPr>
        <p:spPr>
          <a:xfrm>
            <a:off x="1616982" y="1906774"/>
            <a:ext cx="6102819" cy="180971"/>
          </a:xfrm>
          <a:prstGeom prst="rect">
            <a:avLst/>
          </a:prstGeom>
          <a:solidFill>
            <a:schemeClr val="accent2">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7" name="مستطيل 6">
            <a:extLst>
              <a:ext uri="{FF2B5EF4-FFF2-40B4-BE49-F238E27FC236}">
                <a16:creationId xmlns:a16="http://schemas.microsoft.com/office/drawing/2014/main" id="{2F13D4DA-2FD2-EADB-E0DE-77E15455C4E1}"/>
              </a:ext>
            </a:extLst>
          </p:cNvPr>
          <p:cNvSpPr/>
          <p:nvPr/>
        </p:nvSpPr>
        <p:spPr>
          <a:xfrm>
            <a:off x="1599450" y="2140095"/>
            <a:ext cx="5966603" cy="174228"/>
          </a:xfrm>
          <a:prstGeom prst="rect">
            <a:avLst/>
          </a:prstGeom>
          <a:solidFill>
            <a:schemeClr val="accent2">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 grpId="0" animBg="1"/>
      <p:bldP spid="3" grpId="0" animBg="1"/>
      <p:bldP spid="4"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2" name="صورة 1">
            <a:extLst>
              <a:ext uri="{FF2B5EF4-FFF2-40B4-BE49-F238E27FC236}">
                <a16:creationId xmlns:a16="http://schemas.microsoft.com/office/drawing/2014/main" id="{D63259D5-61A6-1ED2-D0A1-240F3DC09E4B}"/>
              </a:ext>
            </a:extLst>
          </p:cNvPr>
          <p:cNvPicPr>
            <a:picLocks noChangeAspect="1"/>
          </p:cNvPicPr>
          <p:nvPr/>
        </p:nvPicPr>
        <p:blipFill rotWithShape="1">
          <a:blip r:embed="rId3"/>
          <a:srcRect l="20974" t="34769" r="15931" b="25113"/>
          <a:stretch/>
        </p:blipFill>
        <p:spPr>
          <a:xfrm>
            <a:off x="582783" y="1948541"/>
            <a:ext cx="7679184" cy="2746478"/>
          </a:xfrm>
          <a:prstGeom prst="rect">
            <a:avLst/>
          </a:prstGeom>
          <a:solidFill>
            <a:srgbClr val="FFFFFF">
              <a:shade val="85000"/>
            </a:srgbClr>
          </a:solidFill>
          <a:ln w="88900" cap="sq">
            <a:solidFill>
              <a:schemeClr val="accent3">
                <a:lumMod val="75000"/>
              </a:schemeClr>
            </a:solidFill>
            <a:miter lim="800000"/>
          </a:ln>
          <a:effectLst>
            <a:glow rad="228600">
              <a:schemeClr val="accent5">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صورة 4">
            <a:extLst>
              <a:ext uri="{FF2B5EF4-FFF2-40B4-BE49-F238E27FC236}">
                <a16:creationId xmlns:a16="http://schemas.microsoft.com/office/drawing/2014/main" id="{570CCCEB-4637-F7A5-10CF-E2D7CDD26F1F}"/>
              </a:ext>
            </a:extLst>
          </p:cNvPr>
          <p:cNvPicPr>
            <a:picLocks noChangeAspect="1"/>
          </p:cNvPicPr>
          <p:nvPr/>
        </p:nvPicPr>
        <p:blipFill>
          <a:blip r:embed="rId4"/>
          <a:stretch>
            <a:fillRect/>
          </a:stretch>
        </p:blipFill>
        <p:spPr>
          <a:xfrm>
            <a:off x="7342652" y="315106"/>
            <a:ext cx="1469575" cy="1608709"/>
          </a:xfrm>
          <a:prstGeom prst="rect">
            <a:avLst/>
          </a:prstGeom>
        </p:spPr>
      </p:pic>
      <p:sp>
        <p:nvSpPr>
          <p:cNvPr id="6" name="فقاعة التفكير: على شكل سحابة 5">
            <a:extLst>
              <a:ext uri="{FF2B5EF4-FFF2-40B4-BE49-F238E27FC236}">
                <a16:creationId xmlns:a16="http://schemas.microsoft.com/office/drawing/2014/main" id="{8DCA8FFB-BEFB-6AFD-E934-35E76DBE212B}"/>
              </a:ext>
            </a:extLst>
          </p:cNvPr>
          <p:cNvSpPr/>
          <p:nvPr/>
        </p:nvSpPr>
        <p:spPr>
          <a:xfrm>
            <a:off x="930584" y="105196"/>
            <a:ext cx="5826266" cy="1564459"/>
          </a:xfrm>
          <a:prstGeom prst="cloudCallout">
            <a:avLst>
              <a:gd name="adj1" fmla="val 60366"/>
              <a:gd name="adj2" fmla="val 3597"/>
            </a:avLst>
          </a:prstGeom>
          <a:ln/>
        </p:spPr>
        <p:style>
          <a:lnRef idx="2">
            <a:schemeClr val="accent6">
              <a:shade val="15000"/>
            </a:schemeClr>
          </a:lnRef>
          <a:fillRef idx="1">
            <a:schemeClr val="accent6"/>
          </a:fillRef>
          <a:effectRef idx="0">
            <a:schemeClr val="accent6"/>
          </a:effectRef>
          <a:fontRef idx="minor">
            <a:schemeClr val="lt1"/>
          </a:fontRef>
        </p:style>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solidFill>
              <a:effectLst/>
              <a:uLnTx/>
              <a:uFillTx/>
              <a:latin typeface="Arial"/>
              <a:ea typeface="+mn-ea"/>
              <a:cs typeface="+mn-cs"/>
            </a:endParaRPr>
          </a:p>
          <a:p>
            <a:pPr lvl="0" algn="ctr">
              <a:buClrTx/>
              <a:defRPr/>
            </a:pPr>
            <a:r>
              <a:rPr lang="en-US" sz="1800" b="1" kern="1200" dirty="0">
                <a:solidFill>
                  <a:prstClr val="white"/>
                </a:solidFill>
                <a:latin typeface="Assistant SemiBold" pitchFamily="2" charset="-79"/>
                <a:cs typeface="Assistant SemiBold" pitchFamily="2" charset="-79"/>
              </a:rPr>
              <a:t>Write a descriptive</a:t>
            </a:r>
          </a:p>
          <a:p>
            <a:pPr lvl="0" algn="ctr">
              <a:buClrTx/>
              <a:defRPr/>
            </a:pPr>
            <a:r>
              <a:rPr lang="en-US" sz="1800" b="1" kern="1200" dirty="0">
                <a:solidFill>
                  <a:prstClr val="white"/>
                </a:solidFill>
                <a:latin typeface="Assistant SemiBold" pitchFamily="2" charset="-79"/>
                <a:cs typeface="Assistant SemiBold" pitchFamily="2" charset="-79"/>
              </a:rPr>
              <a:t>account of an event &amp; speculate on how things could have turned out very differently</a:t>
            </a:r>
          </a:p>
        </p:txBody>
      </p:sp>
      <p:sp>
        <p:nvSpPr>
          <p:cNvPr id="7" name="Google Shape;409;p37">
            <a:extLst>
              <a:ext uri="{FF2B5EF4-FFF2-40B4-BE49-F238E27FC236}">
                <a16:creationId xmlns:a16="http://schemas.microsoft.com/office/drawing/2014/main" id="{85FB5EC6-9A46-A520-46A6-9B6AF473D6EE}"/>
              </a:ext>
            </a:extLst>
          </p:cNvPr>
          <p:cNvSpPr/>
          <p:nvPr/>
        </p:nvSpPr>
        <p:spPr>
          <a:xfrm>
            <a:off x="0" y="3139710"/>
            <a:ext cx="1650775" cy="491778"/>
          </a:xfrm>
          <a:custGeom>
            <a:avLst/>
            <a:gdLst/>
            <a:ahLst/>
            <a:cxnLst/>
            <a:rect l="l" t="t" r="r" b="b"/>
            <a:pathLst>
              <a:path w="30962" h="6928" extrusionOk="0">
                <a:moveTo>
                  <a:pt x="1" y="0"/>
                </a:moveTo>
                <a:lnTo>
                  <a:pt x="605" y="502"/>
                </a:lnTo>
                <a:lnTo>
                  <a:pt x="23" y="993"/>
                </a:lnTo>
                <a:lnTo>
                  <a:pt x="617" y="1495"/>
                </a:lnTo>
                <a:lnTo>
                  <a:pt x="46" y="1986"/>
                </a:lnTo>
                <a:lnTo>
                  <a:pt x="617" y="2465"/>
                </a:lnTo>
                <a:lnTo>
                  <a:pt x="617" y="2488"/>
                </a:lnTo>
                <a:lnTo>
                  <a:pt x="46" y="2967"/>
                </a:lnTo>
                <a:lnTo>
                  <a:pt x="617" y="3447"/>
                </a:lnTo>
                <a:lnTo>
                  <a:pt x="617" y="3469"/>
                </a:lnTo>
                <a:lnTo>
                  <a:pt x="46" y="3949"/>
                </a:lnTo>
                <a:lnTo>
                  <a:pt x="617" y="4428"/>
                </a:lnTo>
                <a:lnTo>
                  <a:pt x="617" y="4462"/>
                </a:lnTo>
                <a:lnTo>
                  <a:pt x="46" y="4942"/>
                </a:lnTo>
                <a:lnTo>
                  <a:pt x="617" y="5421"/>
                </a:lnTo>
                <a:lnTo>
                  <a:pt x="23" y="5923"/>
                </a:lnTo>
                <a:lnTo>
                  <a:pt x="605" y="6414"/>
                </a:lnTo>
                <a:lnTo>
                  <a:pt x="1" y="6927"/>
                </a:lnTo>
                <a:lnTo>
                  <a:pt x="30962" y="6927"/>
                </a:lnTo>
                <a:lnTo>
                  <a:pt x="30357" y="6414"/>
                </a:lnTo>
                <a:lnTo>
                  <a:pt x="30939" y="5923"/>
                </a:lnTo>
                <a:lnTo>
                  <a:pt x="30346" y="5421"/>
                </a:lnTo>
                <a:lnTo>
                  <a:pt x="30916" y="4942"/>
                </a:lnTo>
                <a:lnTo>
                  <a:pt x="30346" y="4462"/>
                </a:lnTo>
                <a:lnTo>
                  <a:pt x="30346" y="4428"/>
                </a:lnTo>
                <a:lnTo>
                  <a:pt x="30916" y="3949"/>
                </a:lnTo>
                <a:lnTo>
                  <a:pt x="30346" y="3469"/>
                </a:lnTo>
                <a:lnTo>
                  <a:pt x="30346" y="3447"/>
                </a:lnTo>
                <a:lnTo>
                  <a:pt x="30916" y="2967"/>
                </a:lnTo>
                <a:lnTo>
                  <a:pt x="30346" y="2488"/>
                </a:lnTo>
                <a:lnTo>
                  <a:pt x="30346" y="2465"/>
                </a:lnTo>
                <a:lnTo>
                  <a:pt x="30916" y="1986"/>
                </a:lnTo>
                <a:lnTo>
                  <a:pt x="30346" y="1495"/>
                </a:lnTo>
                <a:lnTo>
                  <a:pt x="30939" y="993"/>
                </a:lnTo>
                <a:lnTo>
                  <a:pt x="30357" y="502"/>
                </a:lnTo>
                <a:lnTo>
                  <a:pt x="30962" y="0"/>
                </a:lnTo>
                <a:close/>
              </a:path>
            </a:pathLst>
          </a:custGeom>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sz="2200" b="1" dirty="0">
                <a:solidFill>
                  <a:schemeClr val="bg1"/>
                </a:solidFill>
              </a:rPr>
              <a:t>Example</a:t>
            </a:r>
            <a:endParaRPr sz="2200" b="1" dirty="0">
              <a:solidFill>
                <a:schemeClr val="bg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2" name="صورة 1">
            <a:extLst>
              <a:ext uri="{FF2B5EF4-FFF2-40B4-BE49-F238E27FC236}">
                <a16:creationId xmlns:a16="http://schemas.microsoft.com/office/drawing/2014/main" id="{34FE32EA-81A3-E5A6-DA53-C39C886F35E9}"/>
              </a:ext>
            </a:extLst>
          </p:cNvPr>
          <p:cNvPicPr>
            <a:picLocks noChangeAspect="1"/>
          </p:cNvPicPr>
          <p:nvPr/>
        </p:nvPicPr>
        <p:blipFill rotWithShape="1">
          <a:blip r:embed="rId3"/>
          <a:srcRect l="17170" t="14631" r="14865" b="9115"/>
          <a:stretch/>
        </p:blipFill>
        <p:spPr>
          <a:xfrm>
            <a:off x="1149071" y="1054448"/>
            <a:ext cx="6214682" cy="3922153"/>
          </a:xfrm>
          <a:prstGeom prst="rect">
            <a:avLst/>
          </a:prstGeom>
          <a:solidFill>
            <a:srgbClr val="FFFFFF">
              <a:shade val="85000"/>
            </a:srgbClr>
          </a:solidFill>
          <a:ln w="88900" cap="sq">
            <a:solidFill>
              <a:srgbClr val="4B706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صورة 2">
            <a:extLst>
              <a:ext uri="{FF2B5EF4-FFF2-40B4-BE49-F238E27FC236}">
                <a16:creationId xmlns:a16="http://schemas.microsoft.com/office/drawing/2014/main" id="{5C68A729-485B-9821-62B2-7E3A2286AD49}"/>
              </a:ext>
            </a:extLst>
          </p:cNvPr>
          <p:cNvPicPr>
            <a:picLocks noChangeAspect="1"/>
          </p:cNvPicPr>
          <p:nvPr/>
        </p:nvPicPr>
        <p:blipFill>
          <a:blip r:embed="rId4"/>
          <a:stretch>
            <a:fillRect/>
          </a:stretch>
        </p:blipFill>
        <p:spPr>
          <a:xfrm>
            <a:off x="7779622" y="0"/>
            <a:ext cx="1469575" cy="1608709"/>
          </a:xfrm>
          <a:prstGeom prst="rect">
            <a:avLst/>
          </a:prstGeom>
        </p:spPr>
      </p:pic>
      <p:sp>
        <p:nvSpPr>
          <p:cNvPr id="4" name="فقاعة الكلام: مستطيلة مستديرة الزوايا 3">
            <a:extLst>
              <a:ext uri="{FF2B5EF4-FFF2-40B4-BE49-F238E27FC236}">
                <a16:creationId xmlns:a16="http://schemas.microsoft.com/office/drawing/2014/main" id="{85B523EC-7DD3-0BBA-A057-46661E9D846D}"/>
              </a:ext>
            </a:extLst>
          </p:cNvPr>
          <p:cNvSpPr/>
          <p:nvPr/>
        </p:nvSpPr>
        <p:spPr>
          <a:xfrm>
            <a:off x="954860" y="93391"/>
            <a:ext cx="6530273" cy="721453"/>
          </a:xfrm>
          <a:prstGeom prst="wedgeRoundRectCallout">
            <a:avLst>
              <a:gd name="adj1" fmla="val 55103"/>
              <a:gd name="adj2" fmla="val 17724"/>
              <a:gd name="adj3" fmla="val 16667"/>
            </a:avLst>
          </a:prstGeom>
          <a:solidFill>
            <a:srgbClr val="475062"/>
          </a:solidFill>
        </p:spPr>
        <p:style>
          <a:lnRef idx="3">
            <a:schemeClr val="lt1"/>
          </a:lnRef>
          <a:fillRef idx="1">
            <a:schemeClr val="accent6"/>
          </a:fillRef>
          <a:effectRef idx="1">
            <a:schemeClr val="accent6"/>
          </a:effectRef>
          <a:fontRef idx="minor">
            <a:schemeClr val="lt1"/>
          </a:fontRef>
        </p:style>
        <p:txBody>
          <a:bodyPr rtlCol="1" anchor="ctr"/>
          <a:lstStyle/>
          <a:p>
            <a:pPr algn="ctr"/>
            <a:r>
              <a:rPr kumimoji="0" lang="en" sz="1700" b="1" i="0" u="none" strike="noStrike" kern="0" cap="none" spc="0" normalizeH="0" baseline="0" noProof="0" dirty="0">
                <a:ln>
                  <a:noFill/>
                </a:ln>
                <a:solidFill>
                  <a:schemeClr val="tx2">
                    <a:lumMod val="20000"/>
                    <a:lumOff val="80000"/>
                  </a:schemeClr>
                </a:solidFill>
                <a:effectLst/>
                <a:uLnTx/>
                <a:uFillTx/>
                <a:latin typeface="Noto Serif Khmer"/>
                <a:cs typeface="Noto Serif Khmer"/>
                <a:sym typeface="Noto Serif Khmer"/>
              </a:rPr>
              <a:t>Follow these steps when you </a:t>
            </a:r>
            <a:r>
              <a:rPr kumimoji="0" lang="en-US" sz="1700" b="1" i="0" u="none" strike="noStrike" kern="0" cap="none" spc="0" normalizeH="0" baseline="0" noProof="0" dirty="0">
                <a:ln>
                  <a:noFill/>
                </a:ln>
                <a:solidFill>
                  <a:schemeClr val="tx2">
                    <a:lumMod val="20000"/>
                    <a:lumOff val="80000"/>
                  </a:schemeClr>
                </a:solidFill>
                <a:effectLst/>
                <a:uLnTx/>
                <a:uFillTx/>
                <a:latin typeface="Noto Serif Khmer"/>
                <a:cs typeface="Noto Serif Khmer"/>
                <a:sym typeface="Noto Serif Khmer"/>
              </a:rPr>
              <a:t>When you write </a:t>
            </a:r>
            <a:r>
              <a:rPr kumimoji="0" lang="en-US" sz="1700" b="1" i="0" u="sng" strike="noStrike" kern="0" cap="none" spc="0" normalizeH="0" baseline="0" noProof="0" dirty="0">
                <a:ln>
                  <a:noFill/>
                </a:ln>
                <a:solidFill>
                  <a:schemeClr val="accent3">
                    <a:lumMod val="40000"/>
                    <a:lumOff val="60000"/>
                  </a:schemeClr>
                </a:solidFill>
                <a:effectLst/>
                <a:uLnTx/>
                <a:uFillTx/>
                <a:latin typeface="Noto Serif Khmer"/>
                <a:cs typeface="Noto Serif Khmer"/>
                <a:sym typeface="Noto Serif Khmer"/>
              </a:rPr>
              <a:t>a personal account </a:t>
            </a:r>
            <a:r>
              <a:rPr kumimoji="0" lang="en-US" sz="1700" b="1" i="0" u="sng" strike="noStrike" kern="0" cap="none" spc="0" normalizeH="0" baseline="0" noProof="0" dirty="0">
                <a:ln>
                  <a:noFill/>
                </a:ln>
                <a:solidFill>
                  <a:schemeClr val="accent5">
                    <a:lumMod val="20000"/>
                    <a:lumOff val="80000"/>
                  </a:schemeClr>
                </a:solidFill>
                <a:effectLst/>
                <a:uLnTx/>
                <a:uFillTx/>
                <a:latin typeface="Noto Serif Khmer"/>
                <a:cs typeface="Noto Serif Khmer"/>
                <a:sym typeface="Noto Serif Khmer"/>
              </a:rPr>
              <a:t>or</a:t>
            </a:r>
            <a:r>
              <a:rPr kumimoji="0" lang="en-US" sz="1700" b="1" i="0" u="sng" strike="noStrike" kern="0" cap="none" spc="0" normalizeH="0" baseline="0" noProof="0" dirty="0">
                <a:ln>
                  <a:noFill/>
                </a:ln>
                <a:solidFill>
                  <a:srgbClr val="D2B47C">
                    <a:lumMod val="75000"/>
                  </a:srgbClr>
                </a:solidFill>
                <a:effectLst/>
                <a:uLnTx/>
                <a:uFillTx/>
                <a:latin typeface="Noto Serif Khmer"/>
                <a:cs typeface="Noto Serif Khmer"/>
                <a:sym typeface="Noto Serif Khmer"/>
              </a:rPr>
              <a:t> </a:t>
            </a:r>
            <a:r>
              <a:rPr kumimoji="0" lang="en-US" sz="1700" b="1" i="0" u="sng" strike="noStrike" kern="0" cap="none" spc="0" normalizeH="0" baseline="0" noProof="0" dirty="0">
                <a:ln>
                  <a:noFill/>
                </a:ln>
                <a:solidFill>
                  <a:schemeClr val="accent3">
                    <a:lumMod val="40000"/>
                    <a:lumOff val="60000"/>
                  </a:schemeClr>
                </a:solidFill>
                <a:effectLst/>
                <a:uLnTx/>
                <a:uFillTx/>
                <a:latin typeface="Noto Serif Khmer"/>
                <a:cs typeface="Noto Serif Khmer"/>
                <a:sym typeface="Noto Serif Khmer"/>
              </a:rPr>
              <a:t>narrative</a:t>
            </a:r>
            <a:r>
              <a:rPr kumimoji="0" lang="en-US" sz="1700" b="1" i="0" u="none" strike="noStrike" kern="0" cap="none" spc="0" normalizeH="0" baseline="0" noProof="0" dirty="0">
                <a:ln>
                  <a:noFill/>
                </a:ln>
                <a:solidFill>
                  <a:schemeClr val="accent3">
                    <a:lumMod val="40000"/>
                    <a:lumOff val="60000"/>
                  </a:schemeClr>
                </a:solidFill>
                <a:effectLst/>
                <a:uLnTx/>
                <a:uFillTx/>
                <a:latin typeface="Noto Serif Khmer"/>
                <a:cs typeface="Noto Serif Khmer"/>
                <a:sym typeface="Noto Serif Khmer"/>
              </a:rPr>
              <a:t>:</a:t>
            </a:r>
            <a:endParaRPr lang="ar-SA" dirty="0">
              <a:solidFill>
                <a:schemeClr val="accent3">
                  <a:lumMod val="40000"/>
                  <a:lumOff val="60000"/>
                </a:schemeClr>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grpSp>
        <p:nvGrpSpPr>
          <p:cNvPr id="424" name="Google Shape;424;p42"/>
          <p:cNvGrpSpPr/>
          <p:nvPr/>
        </p:nvGrpSpPr>
        <p:grpSpPr>
          <a:xfrm>
            <a:off x="7727927" y="-1109531"/>
            <a:ext cx="2557014" cy="2656032"/>
            <a:chOff x="6449500" y="-1258114"/>
            <a:chExt cx="3743724" cy="3888696"/>
          </a:xfrm>
        </p:grpSpPr>
        <p:pic>
          <p:nvPicPr>
            <p:cNvPr id="425" name="Google Shape;425;p42"/>
            <p:cNvPicPr preferRelativeResize="0"/>
            <p:nvPr/>
          </p:nvPicPr>
          <p:blipFill>
            <a:blip r:embed="rId3">
              <a:alphaModFix/>
            </a:blip>
            <a:stretch>
              <a:fillRect/>
            </a:stretch>
          </p:blipFill>
          <p:spPr>
            <a:xfrm rot="10800000">
              <a:off x="8006061" y="-201414"/>
              <a:ext cx="1281780" cy="1777622"/>
            </a:xfrm>
            <a:prstGeom prst="rect">
              <a:avLst/>
            </a:prstGeom>
            <a:noFill/>
            <a:ln>
              <a:noFill/>
            </a:ln>
          </p:spPr>
        </p:pic>
        <p:pic>
          <p:nvPicPr>
            <p:cNvPr id="426" name="Google Shape;426;p42"/>
            <p:cNvPicPr preferRelativeResize="0"/>
            <p:nvPr/>
          </p:nvPicPr>
          <p:blipFill>
            <a:blip r:embed="rId4">
              <a:alphaModFix/>
            </a:blip>
            <a:stretch>
              <a:fillRect/>
            </a:stretch>
          </p:blipFill>
          <p:spPr>
            <a:xfrm rot="-5400000" flipH="1">
              <a:off x="6978686" y="-881310"/>
              <a:ext cx="1315726" cy="2374098"/>
            </a:xfrm>
            <a:prstGeom prst="rect">
              <a:avLst/>
            </a:prstGeom>
            <a:noFill/>
            <a:ln>
              <a:noFill/>
            </a:ln>
          </p:spPr>
        </p:pic>
        <p:pic>
          <p:nvPicPr>
            <p:cNvPr id="427" name="Google Shape;427;p42"/>
            <p:cNvPicPr preferRelativeResize="0"/>
            <p:nvPr/>
          </p:nvPicPr>
          <p:blipFill>
            <a:blip r:embed="rId5">
              <a:alphaModFix/>
            </a:blip>
            <a:stretch>
              <a:fillRect/>
            </a:stretch>
          </p:blipFill>
          <p:spPr>
            <a:xfrm rot="-8365161">
              <a:off x="8232660" y="1112489"/>
              <a:ext cx="1119933" cy="1311545"/>
            </a:xfrm>
            <a:prstGeom prst="rect">
              <a:avLst/>
            </a:prstGeom>
            <a:noFill/>
            <a:ln>
              <a:noFill/>
            </a:ln>
          </p:spPr>
        </p:pic>
        <p:pic>
          <p:nvPicPr>
            <p:cNvPr id="428" name="Google Shape;428;p42"/>
            <p:cNvPicPr preferRelativeResize="0"/>
            <p:nvPr/>
          </p:nvPicPr>
          <p:blipFill>
            <a:blip r:embed="rId6">
              <a:alphaModFix/>
            </a:blip>
            <a:stretch>
              <a:fillRect/>
            </a:stretch>
          </p:blipFill>
          <p:spPr>
            <a:xfrm rot="-8099986">
              <a:off x="7527914" y="-1050737"/>
              <a:ext cx="1854572" cy="3061323"/>
            </a:xfrm>
            <a:prstGeom prst="rect">
              <a:avLst/>
            </a:prstGeom>
            <a:noFill/>
            <a:ln>
              <a:noFill/>
            </a:ln>
          </p:spPr>
        </p:pic>
      </p:grpSp>
      <p:grpSp>
        <p:nvGrpSpPr>
          <p:cNvPr id="429" name="Google Shape;429;p42"/>
          <p:cNvGrpSpPr/>
          <p:nvPr/>
        </p:nvGrpSpPr>
        <p:grpSpPr>
          <a:xfrm>
            <a:off x="-397319" y="3448292"/>
            <a:ext cx="2253905" cy="2358599"/>
            <a:chOff x="-156549" y="2917417"/>
            <a:chExt cx="2727224" cy="2853905"/>
          </a:xfrm>
        </p:grpSpPr>
        <p:pic>
          <p:nvPicPr>
            <p:cNvPr id="430" name="Google Shape;430;p42"/>
            <p:cNvPicPr preferRelativeResize="0"/>
            <p:nvPr/>
          </p:nvPicPr>
          <p:blipFill>
            <a:blip r:embed="rId7">
              <a:alphaModFix/>
            </a:blip>
            <a:stretch>
              <a:fillRect/>
            </a:stretch>
          </p:blipFill>
          <p:spPr>
            <a:xfrm rot="5400000" flipH="1">
              <a:off x="1298780" y="4128849"/>
              <a:ext cx="766166" cy="1777623"/>
            </a:xfrm>
            <a:prstGeom prst="rect">
              <a:avLst/>
            </a:prstGeom>
            <a:noFill/>
            <a:ln>
              <a:noFill/>
            </a:ln>
          </p:spPr>
        </p:pic>
        <p:pic>
          <p:nvPicPr>
            <p:cNvPr id="431" name="Google Shape;431;p42"/>
            <p:cNvPicPr preferRelativeResize="0"/>
            <p:nvPr/>
          </p:nvPicPr>
          <p:blipFill>
            <a:blip r:embed="rId8">
              <a:alphaModFix/>
            </a:blip>
            <a:stretch>
              <a:fillRect/>
            </a:stretch>
          </p:blipFill>
          <p:spPr>
            <a:xfrm rot="806366" flipH="1">
              <a:off x="40664" y="3187349"/>
              <a:ext cx="684045" cy="1777622"/>
            </a:xfrm>
            <a:prstGeom prst="rect">
              <a:avLst/>
            </a:prstGeom>
            <a:noFill/>
            <a:ln>
              <a:noFill/>
            </a:ln>
          </p:spPr>
        </p:pic>
        <p:pic>
          <p:nvPicPr>
            <p:cNvPr id="432" name="Google Shape;432;p42"/>
            <p:cNvPicPr preferRelativeResize="0"/>
            <p:nvPr/>
          </p:nvPicPr>
          <p:blipFill>
            <a:blip r:embed="rId7">
              <a:alphaModFix/>
            </a:blip>
            <a:stretch>
              <a:fillRect/>
            </a:stretch>
          </p:blipFill>
          <p:spPr>
            <a:xfrm rot="1800955">
              <a:off x="705655" y="2989849"/>
              <a:ext cx="766165" cy="1777624"/>
            </a:xfrm>
            <a:prstGeom prst="rect">
              <a:avLst/>
            </a:prstGeom>
            <a:noFill/>
            <a:ln>
              <a:noFill/>
            </a:ln>
          </p:spPr>
        </p:pic>
        <p:pic>
          <p:nvPicPr>
            <p:cNvPr id="433" name="Google Shape;433;p42"/>
            <p:cNvPicPr preferRelativeResize="0"/>
            <p:nvPr/>
          </p:nvPicPr>
          <p:blipFill>
            <a:blip r:embed="rId3">
              <a:alphaModFix/>
            </a:blip>
            <a:stretch>
              <a:fillRect/>
            </a:stretch>
          </p:blipFill>
          <p:spPr>
            <a:xfrm rot="2015134">
              <a:off x="389086" y="3787549"/>
              <a:ext cx="1281781" cy="1777622"/>
            </a:xfrm>
            <a:prstGeom prst="rect">
              <a:avLst/>
            </a:prstGeom>
            <a:noFill/>
            <a:ln>
              <a:noFill/>
            </a:ln>
          </p:spPr>
        </p:pic>
        <p:pic>
          <p:nvPicPr>
            <p:cNvPr id="434" name="Google Shape;434;p42"/>
            <p:cNvPicPr preferRelativeResize="0"/>
            <p:nvPr/>
          </p:nvPicPr>
          <p:blipFill>
            <a:blip r:embed="rId5">
              <a:alphaModFix/>
            </a:blip>
            <a:stretch>
              <a:fillRect/>
            </a:stretch>
          </p:blipFill>
          <p:spPr>
            <a:xfrm rot="4876219">
              <a:off x="16648" y="3848516"/>
              <a:ext cx="1119931" cy="1311544"/>
            </a:xfrm>
            <a:prstGeom prst="rect">
              <a:avLst/>
            </a:prstGeom>
            <a:noFill/>
            <a:ln>
              <a:noFill/>
            </a:ln>
          </p:spPr>
        </p:pic>
        <p:pic>
          <p:nvPicPr>
            <p:cNvPr id="435" name="Google Shape;435;p42"/>
            <p:cNvPicPr preferRelativeResize="0"/>
            <p:nvPr/>
          </p:nvPicPr>
          <p:blipFill>
            <a:blip r:embed="rId9">
              <a:alphaModFix/>
            </a:blip>
            <a:stretch>
              <a:fillRect/>
            </a:stretch>
          </p:blipFill>
          <p:spPr>
            <a:xfrm flipH="1">
              <a:off x="157950" y="3172921"/>
              <a:ext cx="788350" cy="742156"/>
            </a:xfrm>
            <a:prstGeom prst="rect">
              <a:avLst/>
            </a:prstGeom>
            <a:noFill/>
            <a:ln>
              <a:noFill/>
            </a:ln>
          </p:spPr>
        </p:pic>
        <p:pic>
          <p:nvPicPr>
            <p:cNvPr id="436" name="Google Shape;436;p42"/>
            <p:cNvPicPr preferRelativeResize="0"/>
            <p:nvPr/>
          </p:nvPicPr>
          <p:blipFill>
            <a:blip r:embed="rId9">
              <a:alphaModFix/>
            </a:blip>
            <a:stretch>
              <a:fillRect/>
            </a:stretch>
          </p:blipFill>
          <p:spPr>
            <a:xfrm rot="3027572" flipH="1">
              <a:off x="1332762" y="3644427"/>
              <a:ext cx="578549" cy="544649"/>
            </a:xfrm>
            <a:prstGeom prst="rect">
              <a:avLst/>
            </a:prstGeom>
            <a:noFill/>
            <a:ln>
              <a:noFill/>
            </a:ln>
          </p:spPr>
        </p:pic>
      </p:grpSp>
      <p:pic>
        <p:nvPicPr>
          <p:cNvPr id="8" name="صورة 7">
            <a:extLst>
              <a:ext uri="{FF2B5EF4-FFF2-40B4-BE49-F238E27FC236}">
                <a16:creationId xmlns:a16="http://schemas.microsoft.com/office/drawing/2014/main" id="{01CA63DE-ED9A-FCA4-223B-D253D79BCE45}"/>
              </a:ext>
            </a:extLst>
          </p:cNvPr>
          <p:cNvPicPr>
            <a:picLocks noChangeAspect="1"/>
          </p:cNvPicPr>
          <p:nvPr/>
        </p:nvPicPr>
        <p:blipFill rotWithShape="1">
          <a:blip r:embed="rId10"/>
          <a:srcRect l="15753" t="14631" r="11769" b="6864"/>
          <a:stretch/>
        </p:blipFill>
        <p:spPr>
          <a:xfrm>
            <a:off x="720593" y="375122"/>
            <a:ext cx="7290115" cy="4441719"/>
          </a:xfrm>
          <a:prstGeom prst="rect">
            <a:avLst/>
          </a:prstGeom>
          <a:solidFill>
            <a:srgbClr val="FFFFFF">
              <a:shade val="85000"/>
            </a:srgbClr>
          </a:solidFill>
          <a:ln w="88900" cap="sq">
            <a:solidFill>
              <a:schemeClr val="accent2">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فقاعة الكلام: مستطيلة مستديرة الزوايا 9">
            <a:extLst>
              <a:ext uri="{FF2B5EF4-FFF2-40B4-BE49-F238E27FC236}">
                <a16:creationId xmlns:a16="http://schemas.microsoft.com/office/drawing/2014/main" id="{525F6712-BDEF-D52F-7385-021AE4C45663}"/>
              </a:ext>
            </a:extLst>
          </p:cNvPr>
          <p:cNvSpPr/>
          <p:nvPr/>
        </p:nvSpPr>
        <p:spPr>
          <a:xfrm>
            <a:off x="3042605" y="1541867"/>
            <a:ext cx="6101396" cy="837192"/>
          </a:xfrm>
          <a:prstGeom prst="wedgeRoundRectCallout">
            <a:avLst>
              <a:gd name="adj1" fmla="val -57951"/>
              <a:gd name="adj2" fmla="val 17724"/>
              <a:gd name="adj3" fmla="val 16667"/>
            </a:avLst>
          </a:prstGeom>
        </p:spPr>
        <p:style>
          <a:lnRef idx="3">
            <a:schemeClr val="lt1"/>
          </a:lnRef>
          <a:fillRef idx="1">
            <a:schemeClr val="accent2"/>
          </a:fillRef>
          <a:effectRef idx="1">
            <a:schemeClr val="accent2"/>
          </a:effectRef>
          <a:fontRef idx="minor">
            <a:schemeClr val="lt1"/>
          </a:fontRef>
        </p:style>
        <p:txBody>
          <a:bodyPr rtlCol="1" anchor="ctr"/>
          <a:lstStyle/>
          <a:p>
            <a:pPr algn="ctr"/>
            <a:r>
              <a:rPr lang="en-US" dirty="0"/>
              <a:t>They need to describe different aspects of a person and not restrict their description to physical appearance. Point out that a lot can be provided about a person’s attitude and feelings through behavior.</a:t>
            </a:r>
            <a:endParaRPr lang="ar-SA" sz="1000" dirty="0">
              <a:solidFill>
                <a:schemeClr val="accent3">
                  <a:lumMod val="40000"/>
                  <a:lumOff val="60000"/>
                </a:schemeClr>
              </a:solidFill>
            </a:endParaRPr>
          </a:p>
        </p:txBody>
      </p:sp>
      <p:sp>
        <p:nvSpPr>
          <p:cNvPr id="11" name="فقاعة الكلام: مستطيلة مستديرة الزوايا 10">
            <a:extLst>
              <a:ext uri="{FF2B5EF4-FFF2-40B4-BE49-F238E27FC236}">
                <a16:creationId xmlns:a16="http://schemas.microsoft.com/office/drawing/2014/main" id="{75F249B4-88BA-66A6-1662-1D28EB32982C}"/>
              </a:ext>
            </a:extLst>
          </p:cNvPr>
          <p:cNvSpPr/>
          <p:nvPr/>
        </p:nvSpPr>
        <p:spPr>
          <a:xfrm>
            <a:off x="3042604" y="2519653"/>
            <a:ext cx="6101396" cy="757621"/>
          </a:xfrm>
          <a:prstGeom prst="wedgeRoundRectCallout">
            <a:avLst>
              <a:gd name="adj1" fmla="val -57951"/>
              <a:gd name="adj2" fmla="val 17724"/>
              <a:gd name="adj3" fmla="val 16667"/>
            </a:avLst>
          </a:prstGeom>
          <a:solidFill>
            <a:schemeClr val="tx1">
              <a:lumMod val="75000"/>
              <a:lumOff val="25000"/>
            </a:schemeClr>
          </a:solidFill>
        </p:spPr>
        <p:style>
          <a:lnRef idx="3">
            <a:schemeClr val="lt1"/>
          </a:lnRef>
          <a:fillRef idx="1">
            <a:schemeClr val="accent2"/>
          </a:fillRef>
          <a:effectRef idx="1">
            <a:schemeClr val="accent2"/>
          </a:effectRef>
          <a:fontRef idx="minor">
            <a:schemeClr val="lt1"/>
          </a:fontRef>
        </p:style>
        <p:txBody>
          <a:bodyPr rtlCol="1" anchor="ctr"/>
          <a:lstStyle/>
          <a:p>
            <a:pPr algn="ctr"/>
            <a:r>
              <a:rPr lang="en-US" dirty="0"/>
              <a:t>It is important to draw the reader’s attention and create some proximity through addressing him/her directly by asking questions, commenting, or allowing the reader access to narrator’s thoughts and images. </a:t>
            </a:r>
            <a:endParaRPr lang="ar-SA" sz="1000" dirty="0">
              <a:solidFill>
                <a:schemeClr val="accent3">
                  <a:lumMod val="40000"/>
                  <a:lumOff val="60000"/>
                </a:schemeClr>
              </a:solidFill>
            </a:endParaRPr>
          </a:p>
        </p:txBody>
      </p:sp>
      <p:sp>
        <p:nvSpPr>
          <p:cNvPr id="12" name="فقاعة الكلام: مستطيلة مستديرة الزوايا 11">
            <a:extLst>
              <a:ext uri="{FF2B5EF4-FFF2-40B4-BE49-F238E27FC236}">
                <a16:creationId xmlns:a16="http://schemas.microsoft.com/office/drawing/2014/main" id="{A1202702-1799-EA53-B24E-BE415AC55C57}"/>
              </a:ext>
            </a:extLst>
          </p:cNvPr>
          <p:cNvSpPr/>
          <p:nvPr/>
        </p:nvSpPr>
        <p:spPr>
          <a:xfrm>
            <a:off x="3042604" y="3432704"/>
            <a:ext cx="6101396" cy="757621"/>
          </a:xfrm>
          <a:prstGeom prst="wedgeRoundRectCallout">
            <a:avLst>
              <a:gd name="adj1" fmla="val -57951"/>
              <a:gd name="adj2" fmla="val 17724"/>
              <a:gd name="adj3" fmla="val 16667"/>
            </a:avLst>
          </a:prstGeom>
          <a:solidFill>
            <a:srgbClr val="5C6C8A"/>
          </a:solidFill>
        </p:spPr>
        <p:style>
          <a:lnRef idx="3">
            <a:schemeClr val="lt1"/>
          </a:lnRef>
          <a:fillRef idx="1">
            <a:schemeClr val="accent6"/>
          </a:fillRef>
          <a:effectRef idx="1">
            <a:schemeClr val="accent6"/>
          </a:effectRef>
          <a:fontRef idx="minor">
            <a:schemeClr val="lt1"/>
          </a:fontRef>
        </p:style>
        <p:txBody>
          <a:bodyPr rtlCol="1" anchor="ctr"/>
          <a:lstStyle/>
          <a:p>
            <a:pPr algn="ctr"/>
            <a:r>
              <a:rPr lang="en-US" sz="1600" dirty="0"/>
              <a:t>In personal narratives, factual information is combined with feelings, thoughts and attitude/comments.</a:t>
            </a:r>
            <a:endParaRPr lang="ar-SA" sz="1050" dirty="0">
              <a:solidFill>
                <a:schemeClr val="accent3">
                  <a:lumMod val="40000"/>
                  <a:lumOff val="60000"/>
                </a:schemeClr>
              </a:solidFill>
            </a:endParaRPr>
          </a:p>
        </p:txBody>
      </p:sp>
      <p:pic>
        <p:nvPicPr>
          <p:cNvPr id="5122" name="Picture 2" descr="Blinking Arrow Gif">
            <a:extLst>
              <a:ext uri="{FF2B5EF4-FFF2-40B4-BE49-F238E27FC236}">
                <a16:creationId xmlns:a16="http://schemas.microsoft.com/office/drawing/2014/main" id="{4B5C0DDC-3FD8-F7A2-EFDA-D232EF4E4F4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405" y="1013090"/>
            <a:ext cx="1117302" cy="4145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linking Arrow Gif">
            <a:extLst>
              <a:ext uri="{FF2B5EF4-FFF2-40B4-BE49-F238E27FC236}">
                <a16:creationId xmlns:a16="http://schemas.microsoft.com/office/drawing/2014/main" id="{C192F86E-0EAD-440D-B6FF-97594AD900C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386" y="2630149"/>
            <a:ext cx="1117302" cy="4145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linking Arrow Gif">
            <a:extLst>
              <a:ext uri="{FF2B5EF4-FFF2-40B4-BE49-F238E27FC236}">
                <a16:creationId xmlns:a16="http://schemas.microsoft.com/office/drawing/2014/main" id="{E54285C4-32F3-4C72-1DED-38932113FFE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3203335"/>
            <a:ext cx="1117302" cy="4145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2" name="صورة 1">
            <a:extLst>
              <a:ext uri="{FF2B5EF4-FFF2-40B4-BE49-F238E27FC236}">
                <a16:creationId xmlns:a16="http://schemas.microsoft.com/office/drawing/2014/main" id="{161A41C7-CD13-4539-E8A0-53D95199BBE4}"/>
              </a:ext>
            </a:extLst>
          </p:cNvPr>
          <p:cNvPicPr>
            <a:picLocks noChangeAspect="1"/>
          </p:cNvPicPr>
          <p:nvPr/>
        </p:nvPicPr>
        <p:blipFill rotWithShape="1">
          <a:blip r:embed="rId3"/>
          <a:srcRect l="17197" t="70073" r="18694" b="10043"/>
          <a:stretch/>
        </p:blipFill>
        <p:spPr>
          <a:xfrm>
            <a:off x="944907" y="232848"/>
            <a:ext cx="7802584" cy="1361284"/>
          </a:xfrm>
          <a:prstGeom prst="rect">
            <a:avLst/>
          </a:prstGeom>
          <a:solidFill>
            <a:srgbClr val="FFFFFF">
              <a:shade val="85000"/>
            </a:srgbClr>
          </a:solidFill>
          <a:ln w="88900" cap="sq">
            <a:solidFill>
              <a:srgbClr val="D38661"/>
            </a:solidFill>
            <a:miter lim="800000"/>
          </a:ln>
          <a:effectLst>
            <a:glow rad="101600">
              <a:schemeClr val="tx1">
                <a:lumMod val="50000"/>
                <a:lumOff val="50000"/>
                <a:alpha val="6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صورة 3">
            <a:extLst>
              <a:ext uri="{FF2B5EF4-FFF2-40B4-BE49-F238E27FC236}">
                <a16:creationId xmlns:a16="http://schemas.microsoft.com/office/drawing/2014/main" id="{0E5658B2-C1D1-AFA9-66E6-B2CABED6FBA1}"/>
              </a:ext>
            </a:extLst>
          </p:cNvPr>
          <p:cNvPicPr>
            <a:picLocks noChangeAspect="1"/>
          </p:cNvPicPr>
          <p:nvPr/>
        </p:nvPicPr>
        <p:blipFill rotWithShape="1">
          <a:blip r:embed="rId4"/>
          <a:srcRect l="24567" t="27456" r="48673" b="44150"/>
          <a:stretch/>
        </p:blipFill>
        <p:spPr>
          <a:xfrm rot="21382372">
            <a:off x="488841" y="2307850"/>
            <a:ext cx="3940900" cy="2352128"/>
          </a:xfrm>
          <a:prstGeom prst="rect">
            <a:avLst/>
          </a:prstGeom>
          <a:solidFill>
            <a:srgbClr val="FFFFFF">
              <a:shade val="85000"/>
            </a:srgbClr>
          </a:solidFill>
          <a:ln w="88900" cap="sq">
            <a:solidFill>
              <a:schemeClr val="bg2">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مربع نص 5">
            <a:extLst>
              <a:ext uri="{FF2B5EF4-FFF2-40B4-BE49-F238E27FC236}">
                <a16:creationId xmlns:a16="http://schemas.microsoft.com/office/drawing/2014/main" id="{DC29A18F-12BC-7923-7294-C4FF8AAC760E}"/>
              </a:ext>
            </a:extLst>
          </p:cNvPr>
          <p:cNvSpPr txBox="1"/>
          <p:nvPr/>
        </p:nvSpPr>
        <p:spPr>
          <a:xfrm>
            <a:off x="1256289" y="2120114"/>
            <a:ext cx="1931972" cy="338554"/>
          </a:xfrm>
          <a:prstGeom prst="rect">
            <a:avLst/>
          </a:prstGeom>
          <a:solidFill>
            <a:schemeClr val="tx1">
              <a:lumMod val="75000"/>
              <a:lumOff val="25000"/>
            </a:schemeClr>
          </a:solidFill>
        </p:spPr>
        <p:style>
          <a:lnRef idx="3">
            <a:schemeClr val="lt1"/>
          </a:lnRef>
          <a:fillRef idx="1">
            <a:schemeClr val="dk1"/>
          </a:fillRef>
          <a:effectRef idx="1">
            <a:schemeClr val="dk1"/>
          </a:effectRef>
          <a:fontRef idx="minor">
            <a:schemeClr val="lt1"/>
          </a:fontRef>
        </p:style>
        <p:txBody>
          <a:bodyPr wrap="square">
            <a:spAutoFit/>
          </a:bodyPr>
          <a:lstStyle/>
          <a:p>
            <a:r>
              <a:rPr lang="en-US" sz="1600" b="1" dirty="0"/>
              <a:t>feeling, thought</a:t>
            </a:r>
            <a:endParaRPr lang="ar-SA" sz="1600" b="1" dirty="0"/>
          </a:p>
        </p:txBody>
      </p:sp>
      <p:pic>
        <p:nvPicPr>
          <p:cNvPr id="8" name="صورة 7">
            <a:extLst>
              <a:ext uri="{FF2B5EF4-FFF2-40B4-BE49-F238E27FC236}">
                <a16:creationId xmlns:a16="http://schemas.microsoft.com/office/drawing/2014/main" id="{3073904B-4979-D9B4-E0C0-F344E5C5B0B9}"/>
              </a:ext>
            </a:extLst>
          </p:cNvPr>
          <p:cNvPicPr>
            <a:picLocks noChangeAspect="1"/>
          </p:cNvPicPr>
          <p:nvPr/>
        </p:nvPicPr>
        <p:blipFill rotWithShape="1">
          <a:blip r:embed="rId5"/>
          <a:srcRect l="25196" t="43737" r="50355" b="43048"/>
          <a:stretch/>
        </p:blipFill>
        <p:spPr>
          <a:xfrm rot="21358676">
            <a:off x="4193182" y="2543759"/>
            <a:ext cx="4356757" cy="1324601"/>
          </a:xfrm>
          <a:prstGeom prst="rect">
            <a:avLst/>
          </a:prstGeom>
          <a:solidFill>
            <a:srgbClr val="FFFFFF">
              <a:shade val="85000"/>
            </a:srgbClr>
          </a:solidFill>
          <a:ln w="88900" cap="sq">
            <a:solidFill>
              <a:schemeClr val="bg2">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مربع نص 8">
            <a:extLst>
              <a:ext uri="{FF2B5EF4-FFF2-40B4-BE49-F238E27FC236}">
                <a16:creationId xmlns:a16="http://schemas.microsoft.com/office/drawing/2014/main" id="{E06615B7-A0B5-5E32-B26A-64E067D3F83B}"/>
              </a:ext>
            </a:extLst>
          </p:cNvPr>
          <p:cNvSpPr txBox="1"/>
          <p:nvPr/>
        </p:nvSpPr>
        <p:spPr>
          <a:xfrm>
            <a:off x="6085885" y="3696712"/>
            <a:ext cx="1714837" cy="338554"/>
          </a:xfrm>
          <a:prstGeom prst="rect">
            <a:avLst/>
          </a:prstGeom>
          <a:solidFill>
            <a:schemeClr val="tx1">
              <a:lumMod val="75000"/>
              <a:lumOff val="25000"/>
            </a:schemeClr>
          </a:solidFill>
        </p:spPr>
        <p:style>
          <a:lnRef idx="3">
            <a:schemeClr val="lt1"/>
          </a:lnRef>
          <a:fillRef idx="1">
            <a:schemeClr val="dk1"/>
          </a:fillRef>
          <a:effectRef idx="1">
            <a:schemeClr val="dk1"/>
          </a:effectRef>
          <a:fontRef idx="minor">
            <a:schemeClr val="lt1"/>
          </a:fontRef>
        </p:style>
        <p:txBody>
          <a:bodyPr wrap="square">
            <a:spAutoFit/>
          </a:bodyPr>
          <a:lstStyle/>
          <a:p>
            <a:pPr algn="ctr"/>
            <a:r>
              <a:rPr lang="en-US" sz="1600" b="1" dirty="0"/>
              <a:t>Fact</a:t>
            </a:r>
            <a:endParaRPr lang="ar-SA" sz="1600" b="1" dirty="0"/>
          </a:p>
        </p:txBody>
      </p:sp>
      <p:sp>
        <p:nvSpPr>
          <p:cNvPr id="10" name="مستطيل 9">
            <a:extLst>
              <a:ext uri="{FF2B5EF4-FFF2-40B4-BE49-F238E27FC236}">
                <a16:creationId xmlns:a16="http://schemas.microsoft.com/office/drawing/2014/main" id="{3E4ED5BD-C894-0B6C-6586-9E9F70B5B80F}"/>
              </a:ext>
            </a:extLst>
          </p:cNvPr>
          <p:cNvSpPr/>
          <p:nvPr/>
        </p:nvSpPr>
        <p:spPr>
          <a:xfrm>
            <a:off x="1414681" y="620140"/>
            <a:ext cx="7009128" cy="189064"/>
          </a:xfrm>
          <a:prstGeom prst="rect">
            <a:avLst/>
          </a:prstGeom>
          <a:solidFill>
            <a:schemeClr val="accent2">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1" name="مستطيل 10">
            <a:extLst>
              <a:ext uri="{FF2B5EF4-FFF2-40B4-BE49-F238E27FC236}">
                <a16:creationId xmlns:a16="http://schemas.microsoft.com/office/drawing/2014/main" id="{91916AB0-906B-FA8E-65A6-F322FDCF0B92}"/>
              </a:ext>
            </a:extLst>
          </p:cNvPr>
          <p:cNvSpPr/>
          <p:nvPr/>
        </p:nvSpPr>
        <p:spPr>
          <a:xfrm>
            <a:off x="1364780" y="857756"/>
            <a:ext cx="3789847" cy="249505"/>
          </a:xfrm>
          <a:prstGeom prst="rect">
            <a:avLst/>
          </a:prstGeom>
          <a:solidFill>
            <a:schemeClr val="accent2">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 name="صورة 3">
            <a:extLst>
              <a:ext uri="{FF2B5EF4-FFF2-40B4-BE49-F238E27FC236}">
                <a16:creationId xmlns:a16="http://schemas.microsoft.com/office/drawing/2014/main" id="{54ADFF7C-0E64-D913-4915-A81FB94BC31D}"/>
              </a:ext>
            </a:extLst>
          </p:cNvPr>
          <p:cNvPicPr>
            <a:picLocks noChangeAspect="1"/>
          </p:cNvPicPr>
          <p:nvPr/>
        </p:nvPicPr>
        <p:blipFill rotWithShape="1">
          <a:blip r:embed="rId3"/>
          <a:srcRect l="17197" t="70073" r="18694" b="10043"/>
          <a:stretch/>
        </p:blipFill>
        <p:spPr>
          <a:xfrm>
            <a:off x="111427" y="831659"/>
            <a:ext cx="7802584" cy="1361284"/>
          </a:xfrm>
          <a:prstGeom prst="rect">
            <a:avLst/>
          </a:prstGeom>
          <a:solidFill>
            <a:srgbClr val="FFFFFF">
              <a:shade val="85000"/>
            </a:srgbClr>
          </a:solidFill>
          <a:ln w="88900" cap="sq">
            <a:solidFill>
              <a:srgbClr val="D9A084"/>
            </a:solidFill>
            <a:miter lim="800000"/>
          </a:ln>
          <a:effectLst>
            <a:glow rad="101600">
              <a:srgbClr val="FFCCFF">
                <a:alpha val="60000"/>
              </a:srgb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مستطيل 4">
            <a:extLst>
              <a:ext uri="{FF2B5EF4-FFF2-40B4-BE49-F238E27FC236}">
                <a16:creationId xmlns:a16="http://schemas.microsoft.com/office/drawing/2014/main" id="{D8706D2D-CD5D-EBBD-259A-F5F011CAA186}"/>
              </a:ext>
            </a:extLst>
          </p:cNvPr>
          <p:cNvSpPr/>
          <p:nvPr/>
        </p:nvSpPr>
        <p:spPr>
          <a:xfrm>
            <a:off x="353275" y="1739789"/>
            <a:ext cx="3878859" cy="226576"/>
          </a:xfrm>
          <a:prstGeom prst="rect">
            <a:avLst/>
          </a:prstGeom>
          <a:solidFill>
            <a:schemeClr val="accent2">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6" name="صورة 5">
            <a:extLst>
              <a:ext uri="{FF2B5EF4-FFF2-40B4-BE49-F238E27FC236}">
                <a16:creationId xmlns:a16="http://schemas.microsoft.com/office/drawing/2014/main" id="{5AB9DD02-20A4-4442-F1A9-D256EDD6384C}"/>
              </a:ext>
            </a:extLst>
          </p:cNvPr>
          <p:cNvPicPr>
            <a:picLocks noChangeAspect="1"/>
          </p:cNvPicPr>
          <p:nvPr/>
        </p:nvPicPr>
        <p:blipFill>
          <a:blip r:embed="rId4"/>
          <a:stretch>
            <a:fillRect/>
          </a:stretch>
        </p:blipFill>
        <p:spPr>
          <a:xfrm>
            <a:off x="7407386" y="695431"/>
            <a:ext cx="1469575" cy="1608709"/>
          </a:xfrm>
          <a:prstGeom prst="rect">
            <a:avLst/>
          </a:prstGeom>
        </p:spPr>
      </p:pic>
      <p:pic>
        <p:nvPicPr>
          <p:cNvPr id="7" name="Picture 4">
            <a:extLst>
              <a:ext uri="{FF2B5EF4-FFF2-40B4-BE49-F238E27FC236}">
                <a16:creationId xmlns:a16="http://schemas.microsoft.com/office/drawing/2014/main" id="{02CAFD57-B1CB-D767-021D-D22031B57F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3338" y="3568177"/>
            <a:ext cx="1266042" cy="1575323"/>
          </a:xfrm>
          <a:prstGeom prst="rect">
            <a:avLst/>
          </a:prstGeom>
          <a:noFill/>
          <a:extLst>
            <a:ext uri="{909E8E84-426E-40DD-AFC4-6F175D3DCCD1}">
              <a14:hiddenFill xmlns:a14="http://schemas.microsoft.com/office/drawing/2010/main">
                <a:solidFill>
                  <a:srgbClr val="FFFFFF"/>
                </a:solidFill>
              </a14:hiddenFill>
            </a:ext>
          </a:extLst>
        </p:spPr>
      </p:pic>
      <p:sp>
        <p:nvSpPr>
          <p:cNvPr id="8" name="فقاعة الكلام: مستطيلة مستديرة الزوايا 7">
            <a:extLst>
              <a:ext uri="{FF2B5EF4-FFF2-40B4-BE49-F238E27FC236}">
                <a16:creationId xmlns:a16="http://schemas.microsoft.com/office/drawing/2014/main" id="{DE064359-41B9-6F3F-46EE-11D2DA59F182}"/>
              </a:ext>
            </a:extLst>
          </p:cNvPr>
          <p:cNvSpPr/>
          <p:nvPr/>
        </p:nvSpPr>
        <p:spPr>
          <a:xfrm>
            <a:off x="1734392" y="3241871"/>
            <a:ext cx="5026503" cy="1157161"/>
          </a:xfrm>
          <a:prstGeom prst="wedgeRoundRectCallout">
            <a:avLst>
              <a:gd name="adj1" fmla="val 62706"/>
              <a:gd name="adj2" fmla="val 16532"/>
              <a:gd name="adj3" fmla="val 16667"/>
            </a:avLst>
          </a:prstGeom>
          <a:solidFill>
            <a:srgbClr val="E3A0AB"/>
          </a:solidFill>
        </p:spPr>
        <p:style>
          <a:lnRef idx="3">
            <a:schemeClr val="lt1"/>
          </a:lnRef>
          <a:fillRef idx="1">
            <a:schemeClr val="accent1"/>
          </a:fillRef>
          <a:effectRef idx="1">
            <a:schemeClr val="accent1"/>
          </a:effectRef>
          <a:fontRef idx="minor">
            <a:schemeClr val="lt1"/>
          </a:fontRef>
        </p:style>
        <p:txBody>
          <a:bodyPr rtlCol="1" anchor="ctr"/>
          <a:lstStyle/>
          <a:p>
            <a:pPr algn="ctr"/>
            <a:r>
              <a:rPr lang="en-US" sz="1800" b="1" dirty="0"/>
              <a:t>No</a:t>
            </a:r>
            <a:r>
              <a:rPr lang="en-US" sz="1800" dirty="0"/>
              <a:t>, there isn’t a regular pattern. Facts and feeling/thoughts are integrated as required</a:t>
            </a:r>
            <a:endParaRPr lang="en-US" sz="145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83" name="Google Shape;483;p45"/>
          <p:cNvPicPr preferRelativeResize="0"/>
          <p:nvPr/>
        </p:nvPicPr>
        <p:blipFill>
          <a:blip r:embed="rId3">
            <a:alphaModFix/>
          </a:blip>
          <a:stretch>
            <a:fillRect/>
          </a:stretch>
        </p:blipFill>
        <p:spPr>
          <a:xfrm rot="2277252">
            <a:off x="5877043" y="347366"/>
            <a:ext cx="894138" cy="1047121"/>
          </a:xfrm>
          <a:prstGeom prst="rect">
            <a:avLst/>
          </a:prstGeom>
          <a:noFill/>
          <a:ln>
            <a:noFill/>
          </a:ln>
        </p:spPr>
      </p:pic>
      <p:grpSp>
        <p:nvGrpSpPr>
          <p:cNvPr id="13" name="Google Shape;837;p62">
            <a:extLst>
              <a:ext uri="{FF2B5EF4-FFF2-40B4-BE49-F238E27FC236}">
                <a16:creationId xmlns:a16="http://schemas.microsoft.com/office/drawing/2014/main" id="{F441C238-0C5F-0D27-AE7D-7497A680BA6D}"/>
              </a:ext>
            </a:extLst>
          </p:cNvPr>
          <p:cNvGrpSpPr/>
          <p:nvPr/>
        </p:nvGrpSpPr>
        <p:grpSpPr>
          <a:xfrm>
            <a:off x="2088446" y="1352638"/>
            <a:ext cx="5002931" cy="3376893"/>
            <a:chOff x="65064" y="414140"/>
            <a:chExt cx="7436795" cy="5019710"/>
          </a:xfrm>
        </p:grpSpPr>
        <p:sp>
          <p:nvSpPr>
            <p:cNvPr id="14" name="Google Shape;838;p62">
              <a:extLst>
                <a:ext uri="{FF2B5EF4-FFF2-40B4-BE49-F238E27FC236}">
                  <a16:creationId xmlns:a16="http://schemas.microsoft.com/office/drawing/2014/main" id="{FE81CB18-CA3E-9D37-74E2-9E6F6DC0ADC8}"/>
                </a:ext>
              </a:extLst>
            </p:cNvPr>
            <p:cNvSpPr/>
            <p:nvPr/>
          </p:nvSpPr>
          <p:spPr>
            <a:xfrm>
              <a:off x="2953125" y="4725150"/>
              <a:ext cx="1660725" cy="708700"/>
            </a:xfrm>
            <a:custGeom>
              <a:avLst/>
              <a:gdLst/>
              <a:ahLst/>
              <a:cxnLst/>
              <a:rect l="l" t="t" r="r" b="b"/>
              <a:pathLst>
                <a:path w="66429" h="28348" extrusionOk="0">
                  <a:moveTo>
                    <a:pt x="6889" y="1"/>
                  </a:moveTo>
                  <a:lnTo>
                    <a:pt x="1" y="28347"/>
                  </a:lnTo>
                  <a:lnTo>
                    <a:pt x="66429" y="28347"/>
                  </a:lnTo>
                  <a:lnTo>
                    <a:pt x="59475" y="1"/>
                  </a:lnTo>
                  <a:lnTo>
                    <a:pt x="33182" y="464"/>
                  </a:lnTo>
                  <a:lnTo>
                    <a:pt x="68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39;p62">
              <a:extLst>
                <a:ext uri="{FF2B5EF4-FFF2-40B4-BE49-F238E27FC236}">
                  <a16:creationId xmlns:a16="http://schemas.microsoft.com/office/drawing/2014/main" id="{9FE7018B-6887-5645-C4D2-7CAE0E3B27EB}"/>
                </a:ext>
              </a:extLst>
            </p:cNvPr>
            <p:cNvSpPr/>
            <p:nvPr/>
          </p:nvSpPr>
          <p:spPr>
            <a:xfrm>
              <a:off x="65064" y="414140"/>
              <a:ext cx="7436795" cy="4353879"/>
            </a:xfrm>
            <a:custGeom>
              <a:avLst/>
              <a:gdLst/>
              <a:ahLst/>
              <a:cxnLst/>
              <a:rect l="l" t="t" r="r" b="b"/>
              <a:pathLst>
                <a:path w="248162" h="181204" extrusionOk="0">
                  <a:moveTo>
                    <a:pt x="4636" y="0"/>
                  </a:moveTo>
                  <a:cubicBezTo>
                    <a:pt x="2053" y="0"/>
                    <a:pt x="0" y="2053"/>
                    <a:pt x="0" y="4636"/>
                  </a:cubicBezTo>
                  <a:lnTo>
                    <a:pt x="0" y="176634"/>
                  </a:lnTo>
                  <a:cubicBezTo>
                    <a:pt x="0" y="179151"/>
                    <a:pt x="2053" y="181204"/>
                    <a:pt x="4636" y="181204"/>
                  </a:cubicBezTo>
                  <a:lnTo>
                    <a:pt x="243526" y="181204"/>
                  </a:lnTo>
                  <a:cubicBezTo>
                    <a:pt x="246109" y="181204"/>
                    <a:pt x="248162" y="179151"/>
                    <a:pt x="248162" y="176634"/>
                  </a:cubicBezTo>
                  <a:lnTo>
                    <a:pt x="248162" y="4636"/>
                  </a:lnTo>
                  <a:cubicBezTo>
                    <a:pt x="248162" y="2053"/>
                    <a:pt x="246109" y="0"/>
                    <a:pt x="243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40;p62">
              <a:extLst>
                <a:ext uri="{FF2B5EF4-FFF2-40B4-BE49-F238E27FC236}">
                  <a16:creationId xmlns:a16="http://schemas.microsoft.com/office/drawing/2014/main" id="{5B337B99-9B8B-A59C-41D5-6861706DE205}"/>
                </a:ext>
              </a:extLst>
            </p:cNvPr>
            <p:cNvSpPr/>
            <p:nvPr/>
          </p:nvSpPr>
          <p:spPr>
            <a:xfrm>
              <a:off x="547300" y="600323"/>
              <a:ext cx="6472159" cy="3981525"/>
            </a:xfrm>
            <a:custGeom>
              <a:avLst/>
              <a:gdLst/>
              <a:ahLst/>
              <a:cxnLst/>
              <a:rect l="l" t="t" r="r" b="b"/>
              <a:pathLst>
                <a:path w="232665" h="165707" extrusionOk="0">
                  <a:moveTo>
                    <a:pt x="1" y="1"/>
                  </a:moveTo>
                  <a:lnTo>
                    <a:pt x="1" y="24307"/>
                  </a:lnTo>
                  <a:lnTo>
                    <a:pt x="1" y="165707"/>
                  </a:lnTo>
                  <a:lnTo>
                    <a:pt x="232665" y="165707"/>
                  </a:lnTo>
                  <a:lnTo>
                    <a:pt x="232665" y="121532"/>
                  </a:lnTo>
                  <a:lnTo>
                    <a:pt x="2326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descr="وعسى أن تكرهوا شيئا وهو خير لكم) اسلام صبحي حالات واتس - Islam Sobhi | سورة  البقرة - YouTube">
            <a:extLst>
              <a:ext uri="{FF2B5EF4-FFF2-40B4-BE49-F238E27FC236}">
                <a16:creationId xmlns:a16="http://schemas.microsoft.com/office/drawing/2014/main" id="{307E12AE-D7DC-F31F-5F07-F8F2DF5C11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9128" y="1590495"/>
            <a:ext cx="4265744" cy="2399480"/>
          </a:xfrm>
          <a:prstGeom prst="rect">
            <a:avLst/>
          </a:prstGeom>
          <a:noFill/>
          <a:ln w="57150">
            <a:solidFill>
              <a:schemeClr val="accent4">
                <a:lumMod val="60000"/>
                <a:lumOff val="40000"/>
              </a:schemeClr>
            </a:solidFill>
          </a:ln>
          <a:extLst>
            <a:ext uri="{909E8E84-426E-40DD-AFC4-6F175D3DCCD1}">
              <a14:hiddenFill xmlns:a14="http://schemas.microsoft.com/office/drawing/2010/main">
                <a:solidFill>
                  <a:srgbClr val="FFFFFF"/>
                </a:solidFill>
              </a14:hiddenFill>
            </a:ext>
          </a:extLst>
        </p:spPr>
      </p:pic>
      <p:sp>
        <p:nvSpPr>
          <p:cNvPr id="17" name="Google Shape;556;p50">
            <a:extLst>
              <a:ext uri="{FF2B5EF4-FFF2-40B4-BE49-F238E27FC236}">
                <a16:creationId xmlns:a16="http://schemas.microsoft.com/office/drawing/2014/main" id="{3DE1A9D2-C9C8-60F0-62A1-4D2F49ED3F30}"/>
              </a:ext>
            </a:extLst>
          </p:cNvPr>
          <p:cNvSpPr txBox="1">
            <a:spLocks noGrp="1"/>
          </p:cNvSpPr>
          <p:nvPr>
            <p:ph type="title"/>
          </p:nvPr>
        </p:nvSpPr>
        <p:spPr>
          <a:xfrm>
            <a:off x="412503" y="181360"/>
            <a:ext cx="536521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000" dirty="0">
                <a:solidFill>
                  <a:schemeClr val="tx2">
                    <a:lumMod val="75000"/>
                  </a:schemeClr>
                </a:solidFill>
              </a:rPr>
              <a:t>Always Remember..</a:t>
            </a:r>
            <a:endParaRPr sz="4000" dirty="0">
              <a:solidFill>
                <a:schemeClr val="tx2">
                  <a:lumMod val="75000"/>
                </a:schemeClr>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grpSp>
        <p:nvGrpSpPr>
          <p:cNvPr id="412" name="Google Shape;412;p41"/>
          <p:cNvGrpSpPr/>
          <p:nvPr/>
        </p:nvGrpSpPr>
        <p:grpSpPr>
          <a:xfrm rot="5400000">
            <a:off x="6477768" y="2282410"/>
            <a:ext cx="2916225" cy="3465208"/>
            <a:chOff x="6972625" y="-365793"/>
            <a:chExt cx="2541816" cy="3020316"/>
          </a:xfrm>
        </p:grpSpPr>
        <p:pic>
          <p:nvPicPr>
            <p:cNvPr id="413" name="Google Shape;413;p41"/>
            <p:cNvPicPr preferRelativeResize="0"/>
            <p:nvPr/>
          </p:nvPicPr>
          <p:blipFill>
            <a:blip r:embed="rId3">
              <a:alphaModFix/>
            </a:blip>
            <a:stretch>
              <a:fillRect/>
            </a:stretch>
          </p:blipFill>
          <p:spPr>
            <a:xfrm rot="-6300001">
              <a:off x="7577651" y="-694195"/>
              <a:ext cx="684045" cy="1777625"/>
            </a:xfrm>
            <a:prstGeom prst="rect">
              <a:avLst/>
            </a:prstGeom>
            <a:noFill/>
            <a:ln>
              <a:noFill/>
            </a:ln>
          </p:spPr>
        </p:pic>
        <p:pic>
          <p:nvPicPr>
            <p:cNvPr id="414" name="Google Shape;414;p41"/>
            <p:cNvPicPr preferRelativeResize="0"/>
            <p:nvPr/>
          </p:nvPicPr>
          <p:blipFill>
            <a:blip r:embed="rId4">
              <a:alphaModFix/>
            </a:blip>
            <a:stretch>
              <a:fillRect/>
            </a:stretch>
          </p:blipFill>
          <p:spPr>
            <a:xfrm rot="-10104152">
              <a:off x="8577415" y="818033"/>
              <a:ext cx="766165" cy="1777623"/>
            </a:xfrm>
            <a:prstGeom prst="rect">
              <a:avLst/>
            </a:prstGeom>
            <a:noFill/>
            <a:ln>
              <a:noFill/>
            </a:ln>
          </p:spPr>
        </p:pic>
        <p:pic>
          <p:nvPicPr>
            <p:cNvPr id="415" name="Google Shape;415;p41"/>
            <p:cNvPicPr preferRelativeResize="0"/>
            <p:nvPr/>
          </p:nvPicPr>
          <p:blipFill>
            <a:blip r:embed="rId5">
              <a:alphaModFix/>
            </a:blip>
            <a:stretch>
              <a:fillRect/>
            </a:stretch>
          </p:blipFill>
          <p:spPr>
            <a:xfrm rot="10800000">
              <a:off x="7934257" y="-33417"/>
              <a:ext cx="1281780" cy="1777622"/>
            </a:xfrm>
            <a:prstGeom prst="rect">
              <a:avLst/>
            </a:prstGeom>
            <a:noFill/>
            <a:ln>
              <a:noFill/>
            </a:ln>
          </p:spPr>
        </p:pic>
        <p:pic>
          <p:nvPicPr>
            <p:cNvPr id="416" name="Google Shape;416;p41"/>
            <p:cNvPicPr preferRelativeResize="0"/>
            <p:nvPr/>
          </p:nvPicPr>
          <p:blipFill>
            <a:blip r:embed="rId6">
              <a:alphaModFix/>
            </a:blip>
            <a:stretch>
              <a:fillRect/>
            </a:stretch>
          </p:blipFill>
          <p:spPr>
            <a:xfrm rot="-5036658">
              <a:off x="7554057" y="-12106"/>
              <a:ext cx="1119930" cy="1311545"/>
            </a:xfrm>
            <a:prstGeom prst="rect">
              <a:avLst/>
            </a:prstGeom>
            <a:noFill/>
            <a:ln>
              <a:noFill/>
            </a:ln>
          </p:spPr>
        </p:pic>
        <p:pic>
          <p:nvPicPr>
            <p:cNvPr id="417" name="Google Shape;417;p41"/>
            <p:cNvPicPr preferRelativeResize="0"/>
            <p:nvPr/>
          </p:nvPicPr>
          <p:blipFill>
            <a:blip r:embed="rId7">
              <a:alphaModFix/>
            </a:blip>
            <a:stretch>
              <a:fillRect/>
            </a:stretch>
          </p:blipFill>
          <p:spPr>
            <a:xfrm>
              <a:off x="8081048" y="-120852"/>
              <a:ext cx="1393374" cy="1311701"/>
            </a:xfrm>
            <a:prstGeom prst="rect">
              <a:avLst/>
            </a:prstGeom>
            <a:noFill/>
            <a:ln>
              <a:noFill/>
            </a:ln>
          </p:spPr>
        </p:pic>
      </p:grpSp>
      <p:sp>
        <p:nvSpPr>
          <p:cNvPr id="14" name="Google Shape;422;p42">
            <a:extLst>
              <a:ext uri="{FF2B5EF4-FFF2-40B4-BE49-F238E27FC236}">
                <a16:creationId xmlns:a16="http://schemas.microsoft.com/office/drawing/2014/main" id="{BA7589C8-F392-E2B1-3EDE-308DBB3C19A5}"/>
              </a:ext>
            </a:extLst>
          </p:cNvPr>
          <p:cNvSpPr txBox="1">
            <a:spLocks noGrp="1"/>
          </p:cNvSpPr>
          <p:nvPr>
            <p:ph type="title"/>
          </p:nvPr>
        </p:nvSpPr>
        <p:spPr>
          <a:xfrm>
            <a:off x="624357" y="984238"/>
            <a:ext cx="5338200" cy="110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400" dirty="0"/>
              <a:t>Homework</a:t>
            </a:r>
            <a:endParaRPr sz="6000" dirty="0"/>
          </a:p>
        </p:txBody>
      </p:sp>
      <p:pic>
        <p:nvPicPr>
          <p:cNvPr id="15" name="صورة 14">
            <a:extLst>
              <a:ext uri="{FF2B5EF4-FFF2-40B4-BE49-F238E27FC236}">
                <a16:creationId xmlns:a16="http://schemas.microsoft.com/office/drawing/2014/main" id="{CB1A582A-BBDE-DFF7-2261-6BF2CECE9783}"/>
              </a:ext>
            </a:extLst>
          </p:cNvPr>
          <p:cNvPicPr>
            <a:picLocks noChangeAspect="1"/>
          </p:cNvPicPr>
          <p:nvPr/>
        </p:nvPicPr>
        <p:blipFill rotWithShape="1">
          <a:blip r:embed="rId8"/>
          <a:srcRect l="5949" t="5821" r="7207" b="8279"/>
          <a:stretch/>
        </p:blipFill>
        <p:spPr>
          <a:xfrm>
            <a:off x="5689844" y="395873"/>
            <a:ext cx="2955262" cy="3629707"/>
          </a:xfrm>
          <a:prstGeom prst="roundRect">
            <a:avLst>
              <a:gd name="adj" fmla="val 16667"/>
            </a:avLst>
          </a:prstGeom>
          <a:ln w="76200">
            <a:solidFill>
              <a:schemeClr val="bg1"/>
            </a:solidFill>
          </a:ln>
          <a:effectLst>
            <a:glow rad="228600">
              <a:schemeClr val="accent2">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Google Shape;376;p32">
            <a:extLst>
              <a:ext uri="{FF2B5EF4-FFF2-40B4-BE49-F238E27FC236}">
                <a16:creationId xmlns:a16="http://schemas.microsoft.com/office/drawing/2014/main" id="{84D9A144-513C-7688-136B-CD31FEDBA4B3}"/>
              </a:ext>
            </a:extLst>
          </p:cNvPr>
          <p:cNvSpPr txBox="1">
            <a:spLocks/>
          </p:cNvSpPr>
          <p:nvPr/>
        </p:nvSpPr>
        <p:spPr>
          <a:xfrm>
            <a:off x="980263" y="2116392"/>
            <a:ext cx="4406100" cy="1527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200"/>
              <a:buFont typeface="Noto Serif Khmer"/>
              <a:buNone/>
              <a:defRPr sz="4800" b="1" i="0" u="none" strike="noStrike" cap="none">
                <a:solidFill>
                  <a:schemeClr val="dk1"/>
                </a:solidFill>
                <a:latin typeface="Noto Serif Khmer"/>
                <a:ea typeface="Noto Serif Khmer"/>
                <a:cs typeface="Noto Serif Khmer"/>
                <a:sym typeface="Noto Serif Khmer"/>
              </a:defRPr>
            </a:lvl1pPr>
            <a:lvl2pPr marR="0" lvl="1" algn="ctr" rtl="0">
              <a:lnSpc>
                <a:spcPct val="100000"/>
              </a:lnSpc>
              <a:spcBef>
                <a:spcPts val="0"/>
              </a:spcBef>
              <a:spcAft>
                <a:spcPts val="0"/>
              </a:spcAft>
              <a:buClr>
                <a:schemeClr val="dk1"/>
              </a:buClr>
              <a:buSzPts val="6200"/>
              <a:buFont typeface="Noto Serif Khmer"/>
              <a:buNone/>
              <a:defRPr sz="6200" b="1" i="0" u="none" strike="noStrike" cap="none">
                <a:solidFill>
                  <a:schemeClr val="dk1"/>
                </a:solidFill>
                <a:latin typeface="Noto Serif Khmer"/>
                <a:ea typeface="Noto Serif Khmer"/>
                <a:cs typeface="Noto Serif Khmer"/>
                <a:sym typeface="Noto Serif Khmer"/>
              </a:defRPr>
            </a:lvl2pPr>
            <a:lvl3pPr marR="0" lvl="2" algn="ctr" rtl="0">
              <a:lnSpc>
                <a:spcPct val="100000"/>
              </a:lnSpc>
              <a:spcBef>
                <a:spcPts val="0"/>
              </a:spcBef>
              <a:spcAft>
                <a:spcPts val="0"/>
              </a:spcAft>
              <a:buClr>
                <a:schemeClr val="dk1"/>
              </a:buClr>
              <a:buSzPts val="6200"/>
              <a:buFont typeface="Noto Serif Khmer"/>
              <a:buNone/>
              <a:defRPr sz="6200" b="1" i="0" u="none" strike="noStrike" cap="none">
                <a:solidFill>
                  <a:schemeClr val="dk1"/>
                </a:solidFill>
                <a:latin typeface="Noto Serif Khmer"/>
                <a:ea typeface="Noto Serif Khmer"/>
                <a:cs typeface="Noto Serif Khmer"/>
                <a:sym typeface="Noto Serif Khmer"/>
              </a:defRPr>
            </a:lvl3pPr>
            <a:lvl4pPr marR="0" lvl="3" algn="ctr" rtl="0">
              <a:lnSpc>
                <a:spcPct val="100000"/>
              </a:lnSpc>
              <a:spcBef>
                <a:spcPts val="0"/>
              </a:spcBef>
              <a:spcAft>
                <a:spcPts val="0"/>
              </a:spcAft>
              <a:buClr>
                <a:schemeClr val="dk1"/>
              </a:buClr>
              <a:buSzPts val="6200"/>
              <a:buFont typeface="Noto Serif Khmer"/>
              <a:buNone/>
              <a:defRPr sz="6200" b="1" i="0" u="none" strike="noStrike" cap="none">
                <a:solidFill>
                  <a:schemeClr val="dk1"/>
                </a:solidFill>
                <a:latin typeface="Noto Serif Khmer"/>
                <a:ea typeface="Noto Serif Khmer"/>
                <a:cs typeface="Noto Serif Khmer"/>
                <a:sym typeface="Noto Serif Khmer"/>
              </a:defRPr>
            </a:lvl4pPr>
            <a:lvl5pPr marR="0" lvl="4" algn="ctr" rtl="0">
              <a:lnSpc>
                <a:spcPct val="100000"/>
              </a:lnSpc>
              <a:spcBef>
                <a:spcPts val="0"/>
              </a:spcBef>
              <a:spcAft>
                <a:spcPts val="0"/>
              </a:spcAft>
              <a:buClr>
                <a:schemeClr val="dk1"/>
              </a:buClr>
              <a:buSzPts val="6200"/>
              <a:buFont typeface="Noto Serif Khmer"/>
              <a:buNone/>
              <a:defRPr sz="6200" b="1" i="0" u="none" strike="noStrike" cap="none">
                <a:solidFill>
                  <a:schemeClr val="dk1"/>
                </a:solidFill>
                <a:latin typeface="Noto Serif Khmer"/>
                <a:ea typeface="Noto Serif Khmer"/>
                <a:cs typeface="Noto Serif Khmer"/>
                <a:sym typeface="Noto Serif Khmer"/>
              </a:defRPr>
            </a:lvl5pPr>
            <a:lvl6pPr marR="0" lvl="5" algn="ctr" rtl="0">
              <a:lnSpc>
                <a:spcPct val="100000"/>
              </a:lnSpc>
              <a:spcBef>
                <a:spcPts val="0"/>
              </a:spcBef>
              <a:spcAft>
                <a:spcPts val="0"/>
              </a:spcAft>
              <a:buClr>
                <a:schemeClr val="dk1"/>
              </a:buClr>
              <a:buSzPts val="6200"/>
              <a:buFont typeface="Noto Serif Khmer"/>
              <a:buNone/>
              <a:defRPr sz="6200" b="1" i="0" u="none" strike="noStrike" cap="none">
                <a:solidFill>
                  <a:schemeClr val="dk1"/>
                </a:solidFill>
                <a:latin typeface="Noto Serif Khmer"/>
                <a:ea typeface="Noto Serif Khmer"/>
                <a:cs typeface="Noto Serif Khmer"/>
                <a:sym typeface="Noto Serif Khmer"/>
              </a:defRPr>
            </a:lvl6pPr>
            <a:lvl7pPr marR="0" lvl="6" algn="ctr" rtl="0">
              <a:lnSpc>
                <a:spcPct val="100000"/>
              </a:lnSpc>
              <a:spcBef>
                <a:spcPts val="0"/>
              </a:spcBef>
              <a:spcAft>
                <a:spcPts val="0"/>
              </a:spcAft>
              <a:buClr>
                <a:schemeClr val="dk1"/>
              </a:buClr>
              <a:buSzPts val="6200"/>
              <a:buFont typeface="Noto Serif Khmer"/>
              <a:buNone/>
              <a:defRPr sz="6200" b="1" i="0" u="none" strike="noStrike" cap="none">
                <a:solidFill>
                  <a:schemeClr val="dk1"/>
                </a:solidFill>
                <a:latin typeface="Noto Serif Khmer"/>
                <a:ea typeface="Noto Serif Khmer"/>
                <a:cs typeface="Noto Serif Khmer"/>
                <a:sym typeface="Noto Serif Khmer"/>
              </a:defRPr>
            </a:lvl7pPr>
            <a:lvl8pPr marR="0" lvl="7" algn="ctr" rtl="0">
              <a:lnSpc>
                <a:spcPct val="100000"/>
              </a:lnSpc>
              <a:spcBef>
                <a:spcPts val="0"/>
              </a:spcBef>
              <a:spcAft>
                <a:spcPts val="0"/>
              </a:spcAft>
              <a:buClr>
                <a:schemeClr val="dk1"/>
              </a:buClr>
              <a:buSzPts val="6200"/>
              <a:buFont typeface="Noto Serif Khmer"/>
              <a:buNone/>
              <a:defRPr sz="6200" b="1" i="0" u="none" strike="noStrike" cap="none">
                <a:solidFill>
                  <a:schemeClr val="dk1"/>
                </a:solidFill>
                <a:latin typeface="Noto Serif Khmer"/>
                <a:ea typeface="Noto Serif Khmer"/>
                <a:cs typeface="Noto Serif Khmer"/>
                <a:sym typeface="Noto Serif Khmer"/>
              </a:defRPr>
            </a:lvl8pPr>
            <a:lvl9pPr marR="0" lvl="8" algn="ctr" rtl="0">
              <a:lnSpc>
                <a:spcPct val="100000"/>
              </a:lnSpc>
              <a:spcBef>
                <a:spcPts val="0"/>
              </a:spcBef>
              <a:spcAft>
                <a:spcPts val="0"/>
              </a:spcAft>
              <a:buClr>
                <a:schemeClr val="dk1"/>
              </a:buClr>
              <a:buSzPts val="6200"/>
              <a:buFont typeface="Noto Serif Khmer"/>
              <a:buNone/>
              <a:defRPr sz="6200" b="1" i="0" u="none" strike="noStrike" cap="none">
                <a:solidFill>
                  <a:schemeClr val="dk1"/>
                </a:solidFill>
                <a:latin typeface="Noto Serif Khmer"/>
                <a:ea typeface="Noto Serif Khmer"/>
                <a:cs typeface="Noto Serif Khmer"/>
                <a:sym typeface="Noto Serif Khmer"/>
              </a:defRPr>
            </a:lvl9pPr>
          </a:lstStyle>
          <a:p>
            <a:pPr algn="ctr"/>
            <a:r>
              <a:rPr lang="en-US" sz="2400" dirty="0"/>
              <a:t>O</a:t>
            </a:r>
            <a:r>
              <a:rPr lang="en-US" sz="2400" dirty="0">
                <a:latin typeface="Calibri" panose="020F0502020204030204" pitchFamily="34" charset="0"/>
                <a:cs typeface="Calibri" panose="020F0502020204030204" pitchFamily="34" charset="0"/>
              </a:rPr>
              <a:t>n workbook , exercise </a:t>
            </a:r>
            <a:r>
              <a:rPr lang="en-US" sz="2400" dirty="0">
                <a:solidFill>
                  <a:schemeClr val="tx2"/>
                </a:solidFill>
                <a:latin typeface="Calibri" panose="020F0502020204030204" pitchFamily="34" charset="0"/>
                <a:cs typeface="Calibri" panose="020F0502020204030204" pitchFamily="34" charset="0"/>
              </a:rPr>
              <a:t>(</a:t>
            </a:r>
            <a:r>
              <a:rPr lang="en-US" sz="2400" dirty="0" err="1">
                <a:solidFill>
                  <a:schemeClr val="tx2"/>
                </a:solidFill>
                <a:latin typeface="Calibri" panose="020F0502020204030204" pitchFamily="34" charset="0"/>
                <a:cs typeface="Calibri" panose="020F0502020204030204" pitchFamily="34" charset="0"/>
              </a:rPr>
              <a:t>i</a:t>
            </a:r>
            <a:r>
              <a:rPr lang="en-US" sz="2400" dirty="0">
                <a:solidFill>
                  <a:schemeClr val="tx2"/>
                </a:solidFill>
                <a:latin typeface="Calibri" panose="020F0502020204030204" pitchFamily="34" charset="0"/>
                <a:cs typeface="Calibri" panose="020F0502020204030204" pitchFamily="34" charset="0"/>
              </a:rPr>
              <a:t>)</a:t>
            </a:r>
            <a:r>
              <a:rPr lang="en-US" sz="2400" dirty="0">
                <a:latin typeface="Calibri" panose="020F0502020204030204" pitchFamily="34" charset="0"/>
                <a:cs typeface="Calibri" panose="020F0502020204030204" pitchFamily="34" charset="0"/>
              </a:rPr>
              <a:t> , </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p</a:t>
            </a:r>
            <a:r>
              <a:rPr lang="en-US" sz="2400" dirty="0">
                <a:solidFill>
                  <a:schemeClr val="bg2">
                    <a:lumMod val="75000"/>
                  </a:schemeClr>
                </a:solidFill>
                <a:latin typeface="Calibri" panose="020F0502020204030204" pitchFamily="34" charset="0"/>
                <a:cs typeface="Calibri" panose="020F0502020204030204" pitchFamily="34" charset="0"/>
              </a:rPr>
              <a:t>. </a:t>
            </a:r>
            <a:r>
              <a:rPr lang="en-US" sz="2400" dirty="0">
                <a:solidFill>
                  <a:schemeClr val="accent5">
                    <a:lumMod val="75000"/>
                  </a:schemeClr>
                </a:solidFill>
                <a:latin typeface="Calibri" panose="020F0502020204030204" pitchFamily="34" charset="0"/>
                <a:cs typeface="Calibri" panose="020F0502020204030204" pitchFamily="34" charset="0"/>
              </a:rPr>
              <a:t>(</a:t>
            </a:r>
            <a:r>
              <a:rPr lang="en-US" sz="2400" dirty="0">
                <a:solidFill>
                  <a:srgbClr val="9999FF"/>
                </a:solidFill>
                <a:latin typeface="Calibri" panose="020F0502020204030204" pitchFamily="34" charset="0"/>
                <a:cs typeface="Calibri" panose="020F0502020204030204" pitchFamily="34" charset="0"/>
              </a:rPr>
              <a:t>293)</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4"/>
          <p:cNvSpPr txBox="1">
            <a:spLocks noGrp="1"/>
          </p:cNvSpPr>
          <p:nvPr>
            <p:ph type="title"/>
          </p:nvPr>
        </p:nvSpPr>
        <p:spPr>
          <a:xfrm>
            <a:off x="1383547" y="254188"/>
            <a:ext cx="5518959"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dirty="0">
                <a:solidFill>
                  <a:srgbClr val="264341"/>
                </a:solidFill>
              </a:rPr>
              <a:t>Lesson Objectives</a:t>
            </a:r>
            <a:endParaRPr sz="4400" dirty="0">
              <a:solidFill>
                <a:srgbClr val="264341"/>
              </a:solidFill>
            </a:endParaRPr>
          </a:p>
        </p:txBody>
      </p:sp>
      <p:sp>
        <p:nvSpPr>
          <p:cNvPr id="320" name="Google Shape;320;p34"/>
          <p:cNvSpPr txBox="1">
            <a:spLocks noGrp="1"/>
          </p:cNvSpPr>
          <p:nvPr>
            <p:ph type="title" idx="2"/>
          </p:nvPr>
        </p:nvSpPr>
        <p:spPr>
          <a:xfrm>
            <a:off x="719975" y="1605483"/>
            <a:ext cx="7347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D88695"/>
                </a:solidFill>
              </a:rPr>
              <a:t>01</a:t>
            </a:r>
            <a:endParaRPr dirty="0">
              <a:solidFill>
                <a:srgbClr val="D88695"/>
              </a:solidFill>
            </a:endParaRPr>
          </a:p>
        </p:txBody>
      </p:sp>
      <p:sp>
        <p:nvSpPr>
          <p:cNvPr id="321" name="Google Shape;321;p34"/>
          <p:cNvSpPr txBox="1">
            <a:spLocks noGrp="1"/>
          </p:cNvSpPr>
          <p:nvPr>
            <p:ph type="title" idx="3"/>
          </p:nvPr>
        </p:nvSpPr>
        <p:spPr>
          <a:xfrm>
            <a:off x="719975" y="3042666"/>
            <a:ext cx="7347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D88695"/>
                </a:solidFill>
              </a:rPr>
              <a:t>03</a:t>
            </a:r>
            <a:endParaRPr dirty="0">
              <a:solidFill>
                <a:srgbClr val="D88695"/>
              </a:solidFill>
            </a:endParaRPr>
          </a:p>
        </p:txBody>
      </p:sp>
      <p:sp>
        <p:nvSpPr>
          <p:cNvPr id="324" name="Google Shape;324;p34"/>
          <p:cNvSpPr txBox="1">
            <a:spLocks noGrp="1"/>
          </p:cNvSpPr>
          <p:nvPr>
            <p:ph type="title" idx="6"/>
          </p:nvPr>
        </p:nvSpPr>
        <p:spPr>
          <a:xfrm>
            <a:off x="5050377" y="1613575"/>
            <a:ext cx="7347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D88695"/>
                </a:solidFill>
              </a:rPr>
              <a:t>02</a:t>
            </a:r>
            <a:endParaRPr dirty="0">
              <a:solidFill>
                <a:srgbClr val="D88695"/>
              </a:solidFill>
            </a:endParaRPr>
          </a:p>
        </p:txBody>
      </p:sp>
      <p:sp>
        <p:nvSpPr>
          <p:cNvPr id="325" name="Google Shape;325;p34"/>
          <p:cNvSpPr txBox="1">
            <a:spLocks noGrp="1"/>
          </p:cNvSpPr>
          <p:nvPr>
            <p:ph type="title" idx="7"/>
          </p:nvPr>
        </p:nvSpPr>
        <p:spPr>
          <a:xfrm>
            <a:off x="5082745" y="3066942"/>
            <a:ext cx="7347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D88695"/>
                </a:solidFill>
              </a:rPr>
              <a:t>04</a:t>
            </a:r>
            <a:endParaRPr dirty="0">
              <a:solidFill>
                <a:srgbClr val="D88695"/>
              </a:solidFill>
            </a:endParaRPr>
          </a:p>
        </p:txBody>
      </p:sp>
      <p:sp>
        <p:nvSpPr>
          <p:cNvPr id="326" name="Google Shape;326;p34"/>
          <p:cNvSpPr txBox="1">
            <a:spLocks noGrp="1"/>
          </p:cNvSpPr>
          <p:nvPr>
            <p:ph type="subTitle" idx="1"/>
          </p:nvPr>
        </p:nvSpPr>
        <p:spPr>
          <a:xfrm>
            <a:off x="719975" y="2032800"/>
            <a:ext cx="2670588" cy="6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Describe the picture using their own words</a:t>
            </a:r>
            <a:endParaRPr b="1" dirty="0"/>
          </a:p>
        </p:txBody>
      </p:sp>
      <p:sp>
        <p:nvSpPr>
          <p:cNvPr id="328" name="Google Shape;328;p34"/>
          <p:cNvSpPr txBox="1">
            <a:spLocks noGrp="1"/>
          </p:cNvSpPr>
          <p:nvPr>
            <p:ph type="subTitle" idx="9"/>
          </p:nvPr>
        </p:nvSpPr>
        <p:spPr>
          <a:xfrm>
            <a:off x="5050376" y="2032800"/>
            <a:ext cx="2774622" cy="6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Discuss the topic of a mistake or an accident </a:t>
            </a:r>
            <a:endParaRPr b="1" dirty="0"/>
          </a:p>
        </p:txBody>
      </p:sp>
      <p:sp>
        <p:nvSpPr>
          <p:cNvPr id="329" name="Google Shape;329;p34"/>
          <p:cNvSpPr txBox="1">
            <a:spLocks noGrp="1"/>
          </p:cNvSpPr>
          <p:nvPr>
            <p:ph type="subTitle" idx="13"/>
          </p:nvPr>
        </p:nvSpPr>
        <p:spPr>
          <a:xfrm>
            <a:off x="719974" y="3470125"/>
            <a:ext cx="2775785" cy="6789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243733"/>
              </a:buClr>
              <a:buSzPts val="2000"/>
              <a:buFont typeface="Raleway"/>
              <a:buNone/>
              <a:tabLst/>
              <a:defRPr/>
            </a:pPr>
            <a:r>
              <a:rPr kumimoji="0" lang="en-US" sz="1800" b="1" i="0" u="none" strike="noStrike" kern="0" cap="none" spc="0" normalizeH="0" baseline="0" noProof="0" dirty="0">
                <a:ln>
                  <a:noFill/>
                </a:ln>
                <a:solidFill>
                  <a:srgbClr val="243733"/>
                </a:solidFill>
                <a:effectLst/>
                <a:uLnTx/>
                <a:uFillTx/>
                <a:latin typeface="Noto Serif Khmer Light"/>
                <a:cs typeface="Noto Serif Khmer Light"/>
                <a:sym typeface="Noto Serif Khmer Light"/>
              </a:rPr>
              <a:t>Read the text for specific information</a:t>
            </a:r>
          </a:p>
        </p:txBody>
      </p:sp>
      <p:sp>
        <p:nvSpPr>
          <p:cNvPr id="331" name="Google Shape;331;p34"/>
          <p:cNvSpPr txBox="1">
            <a:spLocks noGrp="1"/>
          </p:cNvSpPr>
          <p:nvPr>
            <p:ph type="subTitle" idx="15"/>
          </p:nvPr>
        </p:nvSpPr>
        <p:spPr>
          <a:xfrm>
            <a:off x="5042284" y="3542953"/>
            <a:ext cx="2717978" cy="6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Write a descriptive and personal narrative</a:t>
            </a:r>
            <a:endParaRPr b="1" dirty="0"/>
          </a:p>
        </p:txBody>
      </p:sp>
      <p:pic>
        <p:nvPicPr>
          <p:cNvPr id="10" name="Google Shape;1051;p53">
            <a:extLst>
              <a:ext uri="{FF2B5EF4-FFF2-40B4-BE49-F238E27FC236}">
                <a16:creationId xmlns:a16="http://schemas.microsoft.com/office/drawing/2014/main" id="{957F289D-EDD3-9415-B270-F7CA5AC33278}"/>
              </a:ext>
            </a:extLst>
          </p:cNvPr>
          <p:cNvPicPr preferRelativeResize="0"/>
          <p:nvPr/>
        </p:nvPicPr>
        <p:blipFill>
          <a:blip r:embed="rId3">
            <a:alphaModFix/>
          </a:blip>
          <a:stretch>
            <a:fillRect/>
          </a:stretch>
        </p:blipFill>
        <p:spPr>
          <a:xfrm rot="3559934" flipV="1">
            <a:off x="8363618" y="-369830"/>
            <a:ext cx="886063" cy="1316563"/>
          </a:xfrm>
          <a:prstGeom prst="rect">
            <a:avLst/>
          </a:prstGeom>
          <a:noFill/>
          <a:ln>
            <a:noFill/>
          </a:ln>
        </p:spPr>
      </p:pic>
      <p:pic>
        <p:nvPicPr>
          <p:cNvPr id="11" name="Google Shape;1050;p53">
            <a:extLst>
              <a:ext uri="{FF2B5EF4-FFF2-40B4-BE49-F238E27FC236}">
                <a16:creationId xmlns:a16="http://schemas.microsoft.com/office/drawing/2014/main" id="{3FE05B09-902C-05A1-CF27-3B7C47618B28}"/>
              </a:ext>
            </a:extLst>
          </p:cNvPr>
          <p:cNvPicPr preferRelativeResize="0"/>
          <p:nvPr/>
        </p:nvPicPr>
        <p:blipFill>
          <a:blip r:embed="rId4">
            <a:alphaModFix/>
          </a:blip>
          <a:stretch>
            <a:fillRect/>
          </a:stretch>
        </p:blipFill>
        <p:spPr>
          <a:xfrm>
            <a:off x="3561141" y="2403226"/>
            <a:ext cx="913430" cy="1474897"/>
          </a:xfrm>
          <a:prstGeom prst="rect">
            <a:avLst/>
          </a:prstGeom>
          <a:noFill/>
          <a:ln>
            <a:noFill/>
          </a:ln>
        </p:spPr>
      </p:pic>
      <p:pic>
        <p:nvPicPr>
          <p:cNvPr id="12" name="Google Shape;1044;p53">
            <a:extLst>
              <a:ext uri="{FF2B5EF4-FFF2-40B4-BE49-F238E27FC236}">
                <a16:creationId xmlns:a16="http://schemas.microsoft.com/office/drawing/2014/main" id="{937014A3-5BCA-A1E9-AAAF-B9BB2DFC65F0}"/>
              </a:ext>
            </a:extLst>
          </p:cNvPr>
          <p:cNvPicPr preferRelativeResize="0"/>
          <p:nvPr/>
        </p:nvPicPr>
        <p:blipFill>
          <a:blip r:embed="rId5">
            <a:alphaModFix/>
          </a:blip>
          <a:stretch>
            <a:fillRect/>
          </a:stretch>
        </p:blipFill>
        <p:spPr>
          <a:xfrm rot="15881160" flipH="1">
            <a:off x="272296" y="1858901"/>
            <a:ext cx="460629" cy="424244"/>
          </a:xfrm>
          <a:prstGeom prst="rect">
            <a:avLst/>
          </a:prstGeom>
          <a:noFill/>
          <a:ln>
            <a:noFill/>
          </a:ln>
        </p:spPr>
      </p:pic>
      <p:pic>
        <p:nvPicPr>
          <p:cNvPr id="13" name="Google Shape;1044;p53">
            <a:extLst>
              <a:ext uri="{FF2B5EF4-FFF2-40B4-BE49-F238E27FC236}">
                <a16:creationId xmlns:a16="http://schemas.microsoft.com/office/drawing/2014/main" id="{4E261997-2FAB-F95B-BB67-92ADA0C85CEA}"/>
              </a:ext>
            </a:extLst>
          </p:cNvPr>
          <p:cNvPicPr preferRelativeResize="0"/>
          <p:nvPr/>
        </p:nvPicPr>
        <p:blipFill>
          <a:blip r:embed="rId5">
            <a:alphaModFix/>
          </a:blip>
          <a:stretch>
            <a:fillRect/>
          </a:stretch>
        </p:blipFill>
        <p:spPr>
          <a:xfrm rot="15881160" flipH="1">
            <a:off x="311407" y="3330302"/>
            <a:ext cx="460629" cy="424244"/>
          </a:xfrm>
          <a:prstGeom prst="rect">
            <a:avLst/>
          </a:prstGeom>
          <a:noFill/>
          <a:ln>
            <a:noFill/>
          </a:ln>
        </p:spPr>
      </p:pic>
      <p:pic>
        <p:nvPicPr>
          <p:cNvPr id="14" name="Google Shape;1044;p53">
            <a:extLst>
              <a:ext uri="{FF2B5EF4-FFF2-40B4-BE49-F238E27FC236}">
                <a16:creationId xmlns:a16="http://schemas.microsoft.com/office/drawing/2014/main" id="{41996D20-03D5-844E-E54C-D688844FA6F9}"/>
              </a:ext>
            </a:extLst>
          </p:cNvPr>
          <p:cNvPicPr preferRelativeResize="0"/>
          <p:nvPr/>
        </p:nvPicPr>
        <p:blipFill>
          <a:blip r:embed="rId5">
            <a:alphaModFix/>
          </a:blip>
          <a:stretch>
            <a:fillRect/>
          </a:stretch>
        </p:blipFill>
        <p:spPr>
          <a:xfrm rot="15881160" flipH="1">
            <a:off x="4656831" y="1914196"/>
            <a:ext cx="460629" cy="424244"/>
          </a:xfrm>
          <a:prstGeom prst="rect">
            <a:avLst/>
          </a:prstGeom>
          <a:noFill/>
          <a:ln>
            <a:noFill/>
          </a:ln>
        </p:spPr>
      </p:pic>
      <p:pic>
        <p:nvPicPr>
          <p:cNvPr id="15" name="Google Shape;1044;p53">
            <a:extLst>
              <a:ext uri="{FF2B5EF4-FFF2-40B4-BE49-F238E27FC236}">
                <a16:creationId xmlns:a16="http://schemas.microsoft.com/office/drawing/2014/main" id="{0A313AD7-2D9C-24AC-698F-4A22EF8E4AF9}"/>
              </a:ext>
            </a:extLst>
          </p:cNvPr>
          <p:cNvPicPr preferRelativeResize="0"/>
          <p:nvPr/>
        </p:nvPicPr>
        <p:blipFill>
          <a:blip r:embed="rId5">
            <a:alphaModFix/>
          </a:blip>
          <a:stretch>
            <a:fillRect/>
          </a:stretch>
        </p:blipFill>
        <p:spPr>
          <a:xfrm rot="15881160" flipH="1">
            <a:off x="4656830" y="3435501"/>
            <a:ext cx="460629" cy="42424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3" name="Google Shape;583;p51"/>
          <p:cNvSpPr txBox="1">
            <a:spLocks noGrp="1"/>
          </p:cNvSpPr>
          <p:nvPr>
            <p:ph type="ctrTitle"/>
          </p:nvPr>
        </p:nvSpPr>
        <p:spPr>
          <a:xfrm>
            <a:off x="2269061" y="302889"/>
            <a:ext cx="4379400" cy="960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THANKS</a:t>
            </a:r>
            <a:endParaRPr dirty="0"/>
          </a:p>
        </p:txBody>
      </p:sp>
      <p:grpSp>
        <p:nvGrpSpPr>
          <p:cNvPr id="601" name="Google Shape;601;p51"/>
          <p:cNvGrpSpPr/>
          <p:nvPr/>
        </p:nvGrpSpPr>
        <p:grpSpPr>
          <a:xfrm>
            <a:off x="-1089393" y="-1258114"/>
            <a:ext cx="3743724" cy="3888696"/>
            <a:chOff x="-1089393" y="-1258114"/>
            <a:chExt cx="3743724" cy="3888696"/>
          </a:xfrm>
        </p:grpSpPr>
        <p:pic>
          <p:nvPicPr>
            <p:cNvPr id="602" name="Google Shape;602;p51"/>
            <p:cNvPicPr preferRelativeResize="0"/>
            <p:nvPr/>
          </p:nvPicPr>
          <p:blipFill>
            <a:blip r:embed="rId3">
              <a:alphaModFix/>
            </a:blip>
            <a:stretch>
              <a:fillRect/>
            </a:stretch>
          </p:blipFill>
          <p:spPr>
            <a:xfrm rot="10800000" flipH="1">
              <a:off x="-184009" y="-201414"/>
              <a:ext cx="1281780" cy="1777622"/>
            </a:xfrm>
            <a:prstGeom prst="rect">
              <a:avLst/>
            </a:prstGeom>
            <a:noFill/>
            <a:ln>
              <a:noFill/>
            </a:ln>
          </p:spPr>
        </p:pic>
        <p:pic>
          <p:nvPicPr>
            <p:cNvPr id="603" name="Google Shape;603;p51"/>
            <p:cNvPicPr preferRelativeResize="0"/>
            <p:nvPr/>
          </p:nvPicPr>
          <p:blipFill>
            <a:blip r:embed="rId4">
              <a:alphaModFix/>
            </a:blip>
            <a:stretch>
              <a:fillRect/>
            </a:stretch>
          </p:blipFill>
          <p:spPr>
            <a:xfrm rot="5400000">
              <a:off x="809419" y="-881310"/>
              <a:ext cx="1315726" cy="2374098"/>
            </a:xfrm>
            <a:prstGeom prst="rect">
              <a:avLst/>
            </a:prstGeom>
            <a:noFill/>
            <a:ln>
              <a:noFill/>
            </a:ln>
          </p:spPr>
        </p:pic>
        <p:pic>
          <p:nvPicPr>
            <p:cNvPr id="604" name="Google Shape;604;p51"/>
            <p:cNvPicPr preferRelativeResize="0"/>
            <p:nvPr/>
          </p:nvPicPr>
          <p:blipFill>
            <a:blip r:embed="rId5">
              <a:alphaModFix/>
            </a:blip>
            <a:stretch>
              <a:fillRect/>
            </a:stretch>
          </p:blipFill>
          <p:spPr>
            <a:xfrm rot="8365161" flipH="1">
              <a:off x="-248762" y="1112489"/>
              <a:ext cx="1119933" cy="1311545"/>
            </a:xfrm>
            <a:prstGeom prst="rect">
              <a:avLst/>
            </a:prstGeom>
            <a:noFill/>
            <a:ln>
              <a:noFill/>
            </a:ln>
          </p:spPr>
        </p:pic>
        <p:pic>
          <p:nvPicPr>
            <p:cNvPr id="605" name="Google Shape;605;p51"/>
            <p:cNvPicPr preferRelativeResize="0"/>
            <p:nvPr/>
          </p:nvPicPr>
          <p:blipFill>
            <a:blip r:embed="rId6">
              <a:alphaModFix/>
            </a:blip>
            <a:stretch>
              <a:fillRect/>
            </a:stretch>
          </p:blipFill>
          <p:spPr>
            <a:xfrm rot="8099986" flipH="1">
              <a:off x="-278655" y="-1050737"/>
              <a:ext cx="1854572" cy="3061323"/>
            </a:xfrm>
            <a:prstGeom prst="rect">
              <a:avLst/>
            </a:prstGeom>
            <a:noFill/>
            <a:ln>
              <a:noFill/>
            </a:ln>
          </p:spPr>
        </p:pic>
      </p:grpSp>
      <p:grpSp>
        <p:nvGrpSpPr>
          <p:cNvPr id="606" name="Google Shape;606;p51"/>
          <p:cNvGrpSpPr/>
          <p:nvPr/>
        </p:nvGrpSpPr>
        <p:grpSpPr>
          <a:xfrm>
            <a:off x="6788194" y="2917417"/>
            <a:ext cx="2727224" cy="2853905"/>
            <a:chOff x="6788194" y="2917417"/>
            <a:chExt cx="2727224" cy="2853905"/>
          </a:xfrm>
        </p:grpSpPr>
        <p:pic>
          <p:nvPicPr>
            <p:cNvPr id="607" name="Google Shape;607;p51"/>
            <p:cNvPicPr preferRelativeResize="0"/>
            <p:nvPr/>
          </p:nvPicPr>
          <p:blipFill>
            <a:blip r:embed="rId7">
              <a:alphaModFix/>
            </a:blip>
            <a:stretch>
              <a:fillRect/>
            </a:stretch>
          </p:blipFill>
          <p:spPr>
            <a:xfrm rot="-5400000">
              <a:off x="7293923" y="4128849"/>
              <a:ext cx="766166" cy="1777623"/>
            </a:xfrm>
            <a:prstGeom prst="rect">
              <a:avLst/>
            </a:prstGeom>
            <a:noFill/>
            <a:ln>
              <a:noFill/>
            </a:ln>
          </p:spPr>
        </p:pic>
        <p:pic>
          <p:nvPicPr>
            <p:cNvPr id="608" name="Google Shape;608;p51"/>
            <p:cNvPicPr preferRelativeResize="0"/>
            <p:nvPr/>
          </p:nvPicPr>
          <p:blipFill>
            <a:blip r:embed="rId8">
              <a:alphaModFix/>
            </a:blip>
            <a:stretch>
              <a:fillRect/>
            </a:stretch>
          </p:blipFill>
          <p:spPr>
            <a:xfrm rot="-806366">
              <a:off x="8634160" y="3187349"/>
              <a:ext cx="684045" cy="1777622"/>
            </a:xfrm>
            <a:prstGeom prst="rect">
              <a:avLst/>
            </a:prstGeom>
            <a:noFill/>
            <a:ln>
              <a:noFill/>
            </a:ln>
          </p:spPr>
        </p:pic>
        <p:pic>
          <p:nvPicPr>
            <p:cNvPr id="609" name="Google Shape;609;p51"/>
            <p:cNvPicPr preferRelativeResize="0"/>
            <p:nvPr/>
          </p:nvPicPr>
          <p:blipFill>
            <a:blip r:embed="rId7">
              <a:alphaModFix/>
            </a:blip>
            <a:stretch>
              <a:fillRect/>
            </a:stretch>
          </p:blipFill>
          <p:spPr>
            <a:xfrm rot="-1800955" flipH="1">
              <a:off x="7887049" y="2989849"/>
              <a:ext cx="766165" cy="1777624"/>
            </a:xfrm>
            <a:prstGeom prst="rect">
              <a:avLst/>
            </a:prstGeom>
            <a:noFill/>
            <a:ln>
              <a:noFill/>
            </a:ln>
          </p:spPr>
        </p:pic>
        <p:pic>
          <p:nvPicPr>
            <p:cNvPr id="610" name="Google Shape;610;p51"/>
            <p:cNvPicPr preferRelativeResize="0"/>
            <p:nvPr/>
          </p:nvPicPr>
          <p:blipFill>
            <a:blip r:embed="rId3">
              <a:alphaModFix/>
            </a:blip>
            <a:stretch>
              <a:fillRect/>
            </a:stretch>
          </p:blipFill>
          <p:spPr>
            <a:xfrm rot="-2015134" flipH="1">
              <a:off x="7688001" y="3787549"/>
              <a:ext cx="1281781" cy="1777622"/>
            </a:xfrm>
            <a:prstGeom prst="rect">
              <a:avLst/>
            </a:prstGeom>
            <a:noFill/>
            <a:ln>
              <a:noFill/>
            </a:ln>
          </p:spPr>
        </p:pic>
        <p:pic>
          <p:nvPicPr>
            <p:cNvPr id="611" name="Google Shape;611;p51"/>
            <p:cNvPicPr preferRelativeResize="0"/>
            <p:nvPr/>
          </p:nvPicPr>
          <p:blipFill>
            <a:blip r:embed="rId5">
              <a:alphaModFix/>
            </a:blip>
            <a:stretch>
              <a:fillRect/>
            </a:stretch>
          </p:blipFill>
          <p:spPr>
            <a:xfrm rot="-4876219" flipH="1">
              <a:off x="8222289" y="3848516"/>
              <a:ext cx="1119931" cy="1311544"/>
            </a:xfrm>
            <a:prstGeom prst="rect">
              <a:avLst/>
            </a:prstGeom>
            <a:noFill/>
            <a:ln>
              <a:noFill/>
            </a:ln>
          </p:spPr>
        </p:pic>
        <p:pic>
          <p:nvPicPr>
            <p:cNvPr id="612" name="Google Shape;612;p51"/>
            <p:cNvPicPr preferRelativeResize="0"/>
            <p:nvPr/>
          </p:nvPicPr>
          <p:blipFill>
            <a:blip r:embed="rId9">
              <a:alphaModFix/>
            </a:blip>
            <a:stretch>
              <a:fillRect/>
            </a:stretch>
          </p:blipFill>
          <p:spPr>
            <a:xfrm>
              <a:off x="8412568" y="3172921"/>
              <a:ext cx="788350" cy="742156"/>
            </a:xfrm>
            <a:prstGeom prst="rect">
              <a:avLst/>
            </a:prstGeom>
            <a:noFill/>
            <a:ln>
              <a:noFill/>
            </a:ln>
          </p:spPr>
        </p:pic>
        <p:pic>
          <p:nvPicPr>
            <p:cNvPr id="613" name="Google Shape;613;p51"/>
            <p:cNvPicPr preferRelativeResize="0"/>
            <p:nvPr/>
          </p:nvPicPr>
          <p:blipFill>
            <a:blip r:embed="rId9">
              <a:alphaModFix/>
            </a:blip>
            <a:stretch>
              <a:fillRect/>
            </a:stretch>
          </p:blipFill>
          <p:spPr>
            <a:xfrm rot="-3027572">
              <a:off x="7447558" y="3644427"/>
              <a:ext cx="578549" cy="544649"/>
            </a:xfrm>
            <a:prstGeom prst="rect">
              <a:avLst/>
            </a:prstGeom>
            <a:noFill/>
            <a:ln>
              <a:noFill/>
            </a:ln>
          </p:spPr>
        </p:pic>
      </p:grpSp>
      <p:pic>
        <p:nvPicPr>
          <p:cNvPr id="614" name="Google Shape;614;p51"/>
          <p:cNvPicPr preferRelativeResize="0"/>
          <p:nvPr/>
        </p:nvPicPr>
        <p:blipFill>
          <a:blip r:embed="rId5">
            <a:alphaModFix/>
          </a:blip>
          <a:stretch>
            <a:fillRect/>
          </a:stretch>
        </p:blipFill>
        <p:spPr>
          <a:xfrm rot="2434838">
            <a:off x="2480741" y="4430091"/>
            <a:ext cx="897188" cy="1050690"/>
          </a:xfrm>
          <a:prstGeom prst="rect">
            <a:avLst/>
          </a:prstGeom>
          <a:noFill/>
          <a:ln>
            <a:noFill/>
          </a:ln>
        </p:spPr>
      </p:pic>
      <p:grpSp>
        <p:nvGrpSpPr>
          <p:cNvPr id="615" name="Google Shape;615;p51"/>
          <p:cNvGrpSpPr/>
          <p:nvPr/>
        </p:nvGrpSpPr>
        <p:grpSpPr>
          <a:xfrm>
            <a:off x="-1283548" y="2775575"/>
            <a:ext cx="4116989" cy="3120868"/>
            <a:chOff x="-1283548" y="2775575"/>
            <a:chExt cx="4116989" cy="3120868"/>
          </a:xfrm>
        </p:grpSpPr>
        <p:pic>
          <p:nvPicPr>
            <p:cNvPr id="616" name="Google Shape;616;p51"/>
            <p:cNvPicPr preferRelativeResize="0"/>
            <p:nvPr/>
          </p:nvPicPr>
          <p:blipFill>
            <a:blip r:embed="rId3">
              <a:alphaModFix/>
            </a:blip>
            <a:stretch>
              <a:fillRect/>
            </a:stretch>
          </p:blipFill>
          <p:spPr>
            <a:xfrm rot="-2700015">
              <a:off x="-698403" y="3031602"/>
              <a:ext cx="1701638" cy="2359897"/>
            </a:xfrm>
            <a:prstGeom prst="rect">
              <a:avLst/>
            </a:prstGeom>
            <a:noFill/>
            <a:ln>
              <a:noFill/>
            </a:ln>
          </p:spPr>
        </p:pic>
        <p:pic>
          <p:nvPicPr>
            <p:cNvPr id="617" name="Google Shape;617;p51"/>
            <p:cNvPicPr preferRelativeResize="0"/>
            <p:nvPr/>
          </p:nvPicPr>
          <p:blipFill>
            <a:blip r:embed="rId4">
              <a:alphaModFix/>
            </a:blip>
            <a:stretch>
              <a:fillRect/>
            </a:stretch>
          </p:blipFill>
          <p:spPr>
            <a:xfrm rot="6294150" flipH="1">
              <a:off x="859269" y="3768380"/>
              <a:ext cx="1315727" cy="2374099"/>
            </a:xfrm>
            <a:prstGeom prst="rect">
              <a:avLst/>
            </a:prstGeom>
            <a:noFill/>
            <a:ln>
              <a:noFill/>
            </a:ln>
          </p:spPr>
        </p:pic>
        <p:pic>
          <p:nvPicPr>
            <p:cNvPr id="618" name="Google Shape;618;p51"/>
            <p:cNvPicPr preferRelativeResize="0"/>
            <p:nvPr/>
          </p:nvPicPr>
          <p:blipFill>
            <a:blip r:embed="rId9">
              <a:alphaModFix/>
            </a:blip>
            <a:stretch>
              <a:fillRect/>
            </a:stretch>
          </p:blipFill>
          <p:spPr>
            <a:xfrm rot="-3027572">
              <a:off x="1372058" y="3998302"/>
              <a:ext cx="578549" cy="544649"/>
            </a:xfrm>
            <a:prstGeom prst="rect">
              <a:avLst/>
            </a:prstGeom>
            <a:noFill/>
            <a:ln>
              <a:noFill/>
            </a:ln>
          </p:spPr>
        </p:pic>
        <p:pic>
          <p:nvPicPr>
            <p:cNvPr id="619" name="Google Shape;619;p51"/>
            <p:cNvPicPr preferRelativeResize="0"/>
            <p:nvPr/>
          </p:nvPicPr>
          <p:blipFill>
            <a:blip r:embed="rId9">
              <a:alphaModFix/>
            </a:blip>
            <a:stretch>
              <a:fillRect/>
            </a:stretch>
          </p:blipFill>
          <p:spPr>
            <a:xfrm rot="-6470571">
              <a:off x="-267882" y="3568265"/>
              <a:ext cx="693478" cy="652844"/>
            </a:xfrm>
            <a:prstGeom prst="rect">
              <a:avLst/>
            </a:prstGeom>
            <a:noFill/>
            <a:ln>
              <a:noFill/>
            </a:ln>
          </p:spPr>
        </p:pic>
        <p:pic>
          <p:nvPicPr>
            <p:cNvPr id="620" name="Google Shape;620;p51"/>
            <p:cNvPicPr preferRelativeResize="0"/>
            <p:nvPr/>
          </p:nvPicPr>
          <p:blipFill>
            <a:blip r:embed="rId10">
              <a:alphaModFix/>
            </a:blip>
            <a:stretch>
              <a:fillRect/>
            </a:stretch>
          </p:blipFill>
          <p:spPr>
            <a:xfrm rot="2871202" flipH="1">
              <a:off x="-181895" y="3164075"/>
              <a:ext cx="1606500" cy="2359249"/>
            </a:xfrm>
            <a:prstGeom prst="rect">
              <a:avLst/>
            </a:prstGeom>
            <a:noFill/>
            <a:ln>
              <a:noFill/>
            </a:ln>
          </p:spPr>
        </p:pic>
      </p:grpSp>
      <p:grpSp>
        <p:nvGrpSpPr>
          <p:cNvPr id="621" name="Google Shape;621;p51"/>
          <p:cNvGrpSpPr/>
          <p:nvPr/>
        </p:nvGrpSpPr>
        <p:grpSpPr>
          <a:xfrm>
            <a:off x="6270390" y="-730425"/>
            <a:ext cx="4116989" cy="3120868"/>
            <a:chOff x="6270390" y="-730425"/>
            <a:chExt cx="4116989" cy="3120868"/>
          </a:xfrm>
        </p:grpSpPr>
        <p:pic>
          <p:nvPicPr>
            <p:cNvPr id="622" name="Google Shape;622;p51"/>
            <p:cNvPicPr preferRelativeResize="0"/>
            <p:nvPr/>
          </p:nvPicPr>
          <p:blipFill>
            <a:blip r:embed="rId3">
              <a:alphaModFix/>
            </a:blip>
            <a:stretch>
              <a:fillRect/>
            </a:stretch>
          </p:blipFill>
          <p:spPr>
            <a:xfrm rot="8099985">
              <a:off x="8100596" y="-225481"/>
              <a:ext cx="1701638" cy="2359897"/>
            </a:xfrm>
            <a:prstGeom prst="rect">
              <a:avLst/>
            </a:prstGeom>
            <a:noFill/>
            <a:ln>
              <a:noFill/>
            </a:ln>
          </p:spPr>
        </p:pic>
        <p:pic>
          <p:nvPicPr>
            <p:cNvPr id="623" name="Google Shape;623;p51"/>
            <p:cNvPicPr preferRelativeResize="0"/>
            <p:nvPr/>
          </p:nvPicPr>
          <p:blipFill>
            <a:blip r:embed="rId4">
              <a:alphaModFix/>
            </a:blip>
            <a:stretch>
              <a:fillRect/>
            </a:stretch>
          </p:blipFill>
          <p:spPr>
            <a:xfrm rot="-4505850" flipH="1">
              <a:off x="6928835" y="-976461"/>
              <a:ext cx="1315727" cy="2374099"/>
            </a:xfrm>
            <a:prstGeom prst="rect">
              <a:avLst/>
            </a:prstGeom>
            <a:noFill/>
            <a:ln>
              <a:noFill/>
            </a:ln>
          </p:spPr>
        </p:pic>
        <p:pic>
          <p:nvPicPr>
            <p:cNvPr id="624" name="Google Shape;624;p51"/>
            <p:cNvPicPr preferRelativeResize="0"/>
            <p:nvPr/>
          </p:nvPicPr>
          <p:blipFill>
            <a:blip r:embed="rId9">
              <a:alphaModFix/>
            </a:blip>
            <a:stretch>
              <a:fillRect/>
            </a:stretch>
          </p:blipFill>
          <p:spPr>
            <a:xfrm rot="7772428">
              <a:off x="7153224" y="623067"/>
              <a:ext cx="578549" cy="544649"/>
            </a:xfrm>
            <a:prstGeom prst="rect">
              <a:avLst/>
            </a:prstGeom>
            <a:noFill/>
            <a:ln>
              <a:noFill/>
            </a:ln>
          </p:spPr>
        </p:pic>
        <p:pic>
          <p:nvPicPr>
            <p:cNvPr id="625" name="Google Shape;625;p51"/>
            <p:cNvPicPr preferRelativeResize="0"/>
            <p:nvPr/>
          </p:nvPicPr>
          <p:blipFill>
            <a:blip r:embed="rId9">
              <a:alphaModFix/>
            </a:blip>
            <a:stretch>
              <a:fillRect/>
            </a:stretch>
          </p:blipFill>
          <p:spPr>
            <a:xfrm rot="4329429">
              <a:off x="8678236" y="944909"/>
              <a:ext cx="693478" cy="652844"/>
            </a:xfrm>
            <a:prstGeom prst="rect">
              <a:avLst/>
            </a:prstGeom>
            <a:noFill/>
            <a:ln>
              <a:noFill/>
            </a:ln>
          </p:spPr>
        </p:pic>
        <p:pic>
          <p:nvPicPr>
            <p:cNvPr id="626" name="Google Shape;626;p51"/>
            <p:cNvPicPr preferRelativeResize="0"/>
            <p:nvPr/>
          </p:nvPicPr>
          <p:blipFill>
            <a:blip r:embed="rId10">
              <a:alphaModFix/>
            </a:blip>
            <a:stretch>
              <a:fillRect/>
            </a:stretch>
          </p:blipFill>
          <p:spPr>
            <a:xfrm rot="-7928798" flipH="1">
              <a:off x="7679226" y="-357305"/>
              <a:ext cx="1606500" cy="2359249"/>
            </a:xfrm>
            <a:prstGeom prst="rect">
              <a:avLst/>
            </a:prstGeom>
            <a:noFill/>
            <a:ln>
              <a:noFill/>
            </a:ln>
          </p:spPr>
        </p:pic>
      </p:grpSp>
      <p:sp>
        <p:nvSpPr>
          <p:cNvPr id="5" name="مربع نص 4">
            <a:extLst>
              <a:ext uri="{FF2B5EF4-FFF2-40B4-BE49-F238E27FC236}">
                <a16:creationId xmlns:a16="http://schemas.microsoft.com/office/drawing/2014/main" id="{BD5770C0-6774-108F-9E99-06DE624EEA3C}"/>
              </a:ext>
            </a:extLst>
          </p:cNvPr>
          <p:cNvSpPr txBox="1"/>
          <p:nvPr/>
        </p:nvSpPr>
        <p:spPr>
          <a:xfrm>
            <a:off x="2492347" y="3649508"/>
            <a:ext cx="4167398" cy="436970"/>
          </a:xfrm>
          <a:prstGeom prst="rect">
            <a:avLst/>
          </a:prstGeom>
          <a:solidFill>
            <a:srgbClr val="FAF9F7"/>
          </a:solidFill>
        </p:spPr>
        <p:txBody>
          <a:bodyPr wrap="square" rtlCol="1">
            <a:spAutoFit/>
          </a:bodyPr>
          <a:lstStyle/>
          <a:p>
            <a:endParaRPr lang="ar-SA" dirty="0"/>
          </a:p>
        </p:txBody>
      </p:sp>
      <p:pic>
        <p:nvPicPr>
          <p:cNvPr id="1026" name="Picture 2" descr="Have a Nice Day Message Composed with Multi Colored Stones Over Green Sand  Stock Photo - Image of decorative, clouds: 155008910">
            <a:extLst>
              <a:ext uri="{FF2B5EF4-FFF2-40B4-BE49-F238E27FC236}">
                <a16:creationId xmlns:a16="http://schemas.microsoft.com/office/drawing/2014/main" id="{4DF5BE6F-BE8C-7EBD-221A-C06DAB6FFF8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13973" y="1460907"/>
            <a:ext cx="3910265" cy="2610102"/>
          </a:xfrm>
          <a:prstGeom prst="rect">
            <a:avLst/>
          </a:prstGeom>
          <a:solidFill>
            <a:srgbClr val="FFFFFF">
              <a:shade val="85000"/>
            </a:srgbClr>
          </a:solidFill>
          <a:ln w="88900" cap="sq">
            <a:solidFill>
              <a:schemeClr val="accent4">
                <a:lumMod val="60000"/>
                <a:lumOff val="40000"/>
              </a:schemeClr>
            </a:solidFill>
            <a:miter lim="800000"/>
          </a:ln>
          <a:effectLst>
            <a:glow rad="228600">
              <a:schemeClr val="accent6">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1043"/>
        <p:cNvGrpSpPr/>
        <p:nvPr/>
      </p:nvGrpSpPr>
      <p:grpSpPr>
        <a:xfrm>
          <a:off x="0" y="0"/>
          <a:ext cx="0" cy="0"/>
          <a:chOff x="0" y="0"/>
          <a:chExt cx="0" cy="0"/>
        </a:xfrm>
      </p:grpSpPr>
      <p:pic>
        <p:nvPicPr>
          <p:cNvPr id="1044" name="Google Shape;1044;p53"/>
          <p:cNvPicPr preferRelativeResize="0"/>
          <p:nvPr/>
        </p:nvPicPr>
        <p:blipFill>
          <a:blip r:embed="rId3">
            <a:alphaModFix/>
          </a:blip>
          <a:stretch>
            <a:fillRect/>
          </a:stretch>
        </p:blipFill>
        <p:spPr>
          <a:xfrm flipH="1">
            <a:off x="7342760" y="1611311"/>
            <a:ext cx="1086140" cy="1000345"/>
          </a:xfrm>
          <a:prstGeom prst="rect">
            <a:avLst/>
          </a:prstGeom>
          <a:noFill/>
          <a:ln>
            <a:noFill/>
          </a:ln>
        </p:spPr>
      </p:pic>
      <p:pic>
        <p:nvPicPr>
          <p:cNvPr id="1045" name="Google Shape;1045;p53"/>
          <p:cNvPicPr preferRelativeResize="0"/>
          <p:nvPr/>
        </p:nvPicPr>
        <p:blipFill>
          <a:blip r:embed="rId4">
            <a:alphaModFix/>
          </a:blip>
          <a:stretch>
            <a:fillRect/>
          </a:stretch>
        </p:blipFill>
        <p:spPr>
          <a:xfrm>
            <a:off x="5000711" y="1569350"/>
            <a:ext cx="1158288" cy="1084268"/>
          </a:xfrm>
          <a:prstGeom prst="rect">
            <a:avLst/>
          </a:prstGeom>
          <a:noFill/>
          <a:ln>
            <a:noFill/>
          </a:ln>
        </p:spPr>
      </p:pic>
      <p:pic>
        <p:nvPicPr>
          <p:cNvPr id="1046" name="Google Shape;1046;p53"/>
          <p:cNvPicPr preferRelativeResize="0"/>
          <p:nvPr/>
        </p:nvPicPr>
        <p:blipFill>
          <a:blip r:embed="rId5">
            <a:alphaModFix/>
          </a:blip>
          <a:stretch>
            <a:fillRect/>
          </a:stretch>
        </p:blipFill>
        <p:spPr>
          <a:xfrm>
            <a:off x="5862128" y="1569350"/>
            <a:ext cx="1480634" cy="1084266"/>
          </a:xfrm>
          <a:prstGeom prst="rect">
            <a:avLst/>
          </a:prstGeom>
          <a:noFill/>
          <a:ln>
            <a:noFill/>
          </a:ln>
        </p:spPr>
      </p:pic>
      <p:pic>
        <p:nvPicPr>
          <p:cNvPr id="1047" name="Google Shape;1047;p53"/>
          <p:cNvPicPr preferRelativeResize="0"/>
          <p:nvPr/>
        </p:nvPicPr>
        <p:blipFill>
          <a:blip r:embed="rId6">
            <a:alphaModFix/>
          </a:blip>
          <a:stretch>
            <a:fillRect/>
          </a:stretch>
        </p:blipFill>
        <p:spPr>
          <a:xfrm rot="10800000">
            <a:off x="3962649" y="1611308"/>
            <a:ext cx="990084" cy="1316563"/>
          </a:xfrm>
          <a:prstGeom prst="rect">
            <a:avLst/>
          </a:prstGeom>
          <a:noFill/>
          <a:ln>
            <a:noFill/>
          </a:ln>
        </p:spPr>
      </p:pic>
      <p:pic>
        <p:nvPicPr>
          <p:cNvPr id="1048" name="Google Shape;1048;p53"/>
          <p:cNvPicPr preferRelativeResize="0"/>
          <p:nvPr/>
        </p:nvPicPr>
        <p:blipFill>
          <a:blip r:embed="rId7">
            <a:alphaModFix/>
          </a:blip>
          <a:stretch>
            <a:fillRect/>
          </a:stretch>
        </p:blipFill>
        <p:spPr>
          <a:xfrm>
            <a:off x="4043868" y="2927872"/>
            <a:ext cx="1177080" cy="1108113"/>
          </a:xfrm>
          <a:prstGeom prst="rect">
            <a:avLst/>
          </a:prstGeom>
          <a:noFill/>
          <a:ln>
            <a:noFill/>
          </a:ln>
        </p:spPr>
      </p:pic>
      <p:pic>
        <p:nvPicPr>
          <p:cNvPr id="1049" name="Google Shape;1049;p53"/>
          <p:cNvPicPr preferRelativeResize="0"/>
          <p:nvPr/>
        </p:nvPicPr>
        <p:blipFill>
          <a:blip r:embed="rId8">
            <a:alphaModFix/>
          </a:blip>
          <a:stretch>
            <a:fillRect/>
          </a:stretch>
        </p:blipFill>
        <p:spPr>
          <a:xfrm>
            <a:off x="5345544" y="2927872"/>
            <a:ext cx="897279" cy="1108113"/>
          </a:xfrm>
          <a:prstGeom prst="rect">
            <a:avLst/>
          </a:prstGeom>
          <a:noFill/>
          <a:ln>
            <a:noFill/>
          </a:ln>
        </p:spPr>
      </p:pic>
      <p:pic>
        <p:nvPicPr>
          <p:cNvPr id="1050" name="Google Shape;1050;p53"/>
          <p:cNvPicPr preferRelativeResize="0"/>
          <p:nvPr/>
        </p:nvPicPr>
        <p:blipFill>
          <a:blip r:embed="rId9">
            <a:alphaModFix/>
          </a:blip>
          <a:stretch>
            <a:fillRect/>
          </a:stretch>
        </p:blipFill>
        <p:spPr>
          <a:xfrm>
            <a:off x="6367421" y="2910300"/>
            <a:ext cx="754901" cy="1108112"/>
          </a:xfrm>
          <a:prstGeom prst="rect">
            <a:avLst/>
          </a:prstGeom>
          <a:noFill/>
          <a:ln>
            <a:noFill/>
          </a:ln>
        </p:spPr>
      </p:pic>
      <p:pic>
        <p:nvPicPr>
          <p:cNvPr id="1051" name="Google Shape;1051;p53"/>
          <p:cNvPicPr preferRelativeResize="0"/>
          <p:nvPr/>
        </p:nvPicPr>
        <p:blipFill>
          <a:blip r:embed="rId10">
            <a:alphaModFix/>
          </a:blip>
          <a:stretch>
            <a:fillRect/>
          </a:stretch>
        </p:blipFill>
        <p:spPr>
          <a:xfrm>
            <a:off x="7246919" y="2737510"/>
            <a:ext cx="886063" cy="1316563"/>
          </a:xfrm>
          <a:prstGeom prst="rect">
            <a:avLst/>
          </a:prstGeom>
          <a:noFill/>
          <a:ln>
            <a:noFill/>
          </a:ln>
        </p:spPr>
      </p:pic>
      <p:sp>
        <p:nvSpPr>
          <p:cNvPr id="1052" name="Google Shape;1052;p53"/>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ALTERNATIVE RESOURCES</a:t>
            </a:r>
            <a:endParaRPr/>
          </a:p>
        </p:txBody>
      </p:sp>
      <p:sp>
        <p:nvSpPr>
          <p:cNvPr id="1053" name="Google Shape;1053;p53"/>
          <p:cNvSpPr txBox="1">
            <a:spLocks noGrp="1"/>
          </p:cNvSpPr>
          <p:nvPr>
            <p:ph type="subTitle" idx="1"/>
          </p:nvPr>
        </p:nvSpPr>
        <p:spPr>
          <a:xfrm>
            <a:off x="866300" y="1452825"/>
            <a:ext cx="2888400" cy="312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Here’s an assortment of alternative resources whose style fits that of this template:</a:t>
            </a:r>
            <a:endParaRPr/>
          </a:p>
          <a:p>
            <a:pPr marL="0" lvl="0" indent="0" algn="l" rtl="0">
              <a:spcBef>
                <a:spcPts val="1000"/>
              </a:spcBef>
              <a:spcAft>
                <a:spcPts val="0"/>
              </a:spcAft>
              <a:buNone/>
            </a:pPr>
            <a:r>
              <a:rPr lang="en" b="1"/>
              <a:t>VECTORS</a:t>
            </a:r>
            <a:endParaRPr/>
          </a:p>
          <a:p>
            <a:pPr marL="457200" lvl="0" indent="-304800" algn="l" rtl="0">
              <a:spcBef>
                <a:spcPts val="0"/>
              </a:spcBef>
              <a:spcAft>
                <a:spcPts val="0"/>
              </a:spcAft>
              <a:buSzPts val="1200"/>
              <a:buChar char="●"/>
            </a:pPr>
            <a:r>
              <a:rPr lang="en" u="sng">
                <a:solidFill>
                  <a:schemeClr val="hlink"/>
                </a:solidFill>
                <a:hlinkClick r:id="rId11"/>
              </a:rPr>
              <a:t>Watercolor botanical garden background I</a:t>
            </a:r>
            <a:endParaRPr/>
          </a:p>
          <a:p>
            <a:pPr marL="457200" lvl="0" indent="-304800" algn="l" rtl="0">
              <a:spcBef>
                <a:spcPts val="0"/>
              </a:spcBef>
              <a:spcAft>
                <a:spcPts val="0"/>
              </a:spcAft>
              <a:buSzPts val="1200"/>
              <a:buChar char="●"/>
            </a:pPr>
            <a:r>
              <a:rPr lang="en" u="sng">
                <a:solidFill>
                  <a:schemeClr val="hlink"/>
                </a:solidFill>
                <a:hlinkClick r:id="rId12"/>
              </a:rPr>
              <a:t>Watercolor botanical garden background II</a:t>
            </a:r>
            <a:endParaRPr/>
          </a:p>
          <a:p>
            <a:pPr marL="457200" lvl="0" indent="-304800" algn="l" rtl="0">
              <a:spcBef>
                <a:spcPts val="0"/>
              </a:spcBef>
              <a:spcAft>
                <a:spcPts val="0"/>
              </a:spcAft>
              <a:buSzPts val="1200"/>
              <a:buChar char="●"/>
            </a:pPr>
            <a:r>
              <a:rPr lang="en" u="sng">
                <a:solidFill>
                  <a:schemeClr val="hlink"/>
                </a:solidFill>
                <a:hlinkClick r:id="rId13"/>
              </a:rPr>
              <a:t>Watercolor botanical garden background III</a:t>
            </a:r>
            <a:endParaRPr/>
          </a:p>
          <a:p>
            <a:pPr marL="457200" lvl="0" indent="-304800" algn="l" rtl="0">
              <a:spcBef>
                <a:spcPts val="0"/>
              </a:spcBef>
              <a:spcAft>
                <a:spcPts val="0"/>
              </a:spcAft>
              <a:buSzPts val="1200"/>
              <a:buChar char="●"/>
            </a:pPr>
            <a:r>
              <a:rPr lang="en" u="sng">
                <a:solidFill>
                  <a:schemeClr val="hlink"/>
                </a:solidFill>
                <a:hlinkClick r:id="rId14"/>
              </a:rPr>
              <a:t>Watercolor botanical garden element collection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7" name="صورة 6">
            <a:extLst>
              <a:ext uri="{FF2B5EF4-FFF2-40B4-BE49-F238E27FC236}">
                <a16:creationId xmlns:a16="http://schemas.microsoft.com/office/drawing/2014/main" id="{D2793F53-0F6E-AFF2-DCD4-8482A3897A9F}"/>
              </a:ext>
            </a:extLst>
          </p:cNvPr>
          <p:cNvPicPr>
            <a:picLocks noChangeAspect="1"/>
          </p:cNvPicPr>
          <p:nvPr/>
        </p:nvPicPr>
        <p:blipFill rotWithShape="1">
          <a:blip r:embed="rId3"/>
          <a:srcRect l="5949" t="5821" r="7207" b="8279"/>
          <a:stretch/>
        </p:blipFill>
        <p:spPr>
          <a:xfrm>
            <a:off x="5656333" y="315589"/>
            <a:ext cx="3422931" cy="4661012"/>
          </a:xfrm>
          <a:prstGeom prst="rect">
            <a:avLst/>
          </a:prstGeom>
          <a:solidFill>
            <a:srgbClr val="FFFFFF">
              <a:shade val="85000"/>
            </a:srgbClr>
          </a:solidFill>
          <a:ln w="88900" cap="sq">
            <a:solidFill>
              <a:schemeClr val="accent4">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6" name="Google Shape;336;p35"/>
          <p:cNvSpPr txBox="1">
            <a:spLocks noGrp="1"/>
          </p:cNvSpPr>
          <p:nvPr>
            <p:ph type="title"/>
          </p:nvPr>
        </p:nvSpPr>
        <p:spPr>
          <a:xfrm>
            <a:off x="1254920" y="1852729"/>
            <a:ext cx="32148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7200" dirty="0"/>
              <a:t>Open</a:t>
            </a:r>
            <a:endParaRPr sz="7200" dirty="0"/>
          </a:p>
        </p:txBody>
      </p:sp>
      <p:pic>
        <p:nvPicPr>
          <p:cNvPr id="339" name="Google Shape;339;p35"/>
          <p:cNvPicPr preferRelativeResize="0"/>
          <p:nvPr/>
        </p:nvPicPr>
        <p:blipFill>
          <a:blip r:embed="rId4">
            <a:alphaModFix/>
          </a:blip>
          <a:stretch>
            <a:fillRect/>
          </a:stretch>
        </p:blipFill>
        <p:spPr>
          <a:xfrm>
            <a:off x="4824412" y="3247525"/>
            <a:ext cx="1420327" cy="2344524"/>
          </a:xfrm>
          <a:prstGeom prst="rect">
            <a:avLst/>
          </a:prstGeom>
          <a:noFill/>
          <a:ln>
            <a:noFill/>
          </a:ln>
        </p:spPr>
      </p:pic>
      <p:sp>
        <p:nvSpPr>
          <p:cNvPr id="4" name="Google Shape;376;p32">
            <a:extLst>
              <a:ext uri="{FF2B5EF4-FFF2-40B4-BE49-F238E27FC236}">
                <a16:creationId xmlns:a16="http://schemas.microsoft.com/office/drawing/2014/main" id="{E6021D13-15ED-E239-E256-DABC5F5BCBAB}"/>
              </a:ext>
            </a:extLst>
          </p:cNvPr>
          <p:cNvSpPr txBox="1">
            <a:spLocks/>
          </p:cNvSpPr>
          <p:nvPr/>
        </p:nvSpPr>
        <p:spPr>
          <a:xfrm>
            <a:off x="761779" y="2440074"/>
            <a:ext cx="3874958" cy="1527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200"/>
              <a:buFont typeface="Noto Serif Khmer"/>
              <a:buNone/>
              <a:defRPr sz="4800" b="1" i="0" u="none" strike="noStrike" cap="none">
                <a:solidFill>
                  <a:schemeClr val="dk1"/>
                </a:solidFill>
                <a:latin typeface="Noto Serif Khmer"/>
                <a:ea typeface="Noto Serif Khmer"/>
                <a:cs typeface="Noto Serif Khmer"/>
                <a:sym typeface="Noto Serif Khmer"/>
              </a:defRPr>
            </a:lvl1pPr>
            <a:lvl2pPr marR="0" lvl="1" algn="ctr" rtl="0">
              <a:lnSpc>
                <a:spcPct val="100000"/>
              </a:lnSpc>
              <a:spcBef>
                <a:spcPts val="0"/>
              </a:spcBef>
              <a:spcAft>
                <a:spcPts val="0"/>
              </a:spcAft>
              <a:buClr>
                <a:schemeClr val="dk1"/>
              </a:buClr>
              <a:buSzPts val="6200"/>
              <a:buFont typeface="Noto Serif Khmer"/>
              <a:buNone/>
              <a:defRPr sz="6200" b="1" i="0" u="none" strike="noStrike" cap="none">
                <a:solidFill>
                  <a:schemeClr val="dk1"/>
                </a:solidFill>
                <a:latin typeface="Noto Serif Khmer"/>
                <a:ea typeface="Noto Serif Khmer"/>
                <a:cs typeface="Noto Serif Khmer"/>
                <a:sym typeface="Noto Serif Khmer"/>
              </a:defRPr>
            </a:lvl2pPr>
            <a:lvl3pPr marR="0" lvl="2" algn="ctr" rtl="0">
              <a:lnSpc>
                <a:spcPct val="100000"/>
              </a:lnSpc>
              <a:spcBef>
                <a:spcPts val="0"/>
              </a:spcBef>
              <a:spcAft>
                <a:spcPts val="0"/>
              </a:spcAft>
              <a:buClr>
                <a:schemeClr val="dk1"/>
              </a:buClr>
              <a:buSzPts val="6200"/>
              <a:buFont typeface="Noto Serif Khmer"/>
              <a:buNone/>
              <a:defRPr sz="6200" b="1" i="0" u="none" strike="noStrike" cap="none">
                <a:solidFill>
                  <a:schemeClr val="dk1"/>
                </a:solidFill>
                <a:latin typeface="Noto Serif Khmer"/>
                <a:ea typeface="Noto Serif Khmer"/>
                <a:cs typeface="Noto Serif Khmer"/>
                <a:sym typeface="Noto Serif Khmer"/>
              </a:defRPr>
            </a:lvl3pPr>
            <a:lvl4pPr marR="0" lvl="3" algn="ctr" rtl="0">
              <a:lnSpc>
                <a:spcPct val="100000"/>
              </a:lnSpc>
              <a:spcBef>
                <a:spcPts val="0"/>
              </a:spcBef>
              <a:spcAft>
                <a:spcPts val="0"/>
              </a:spcAft>
              <a:buClr>
                <a:schemeClr val="dk1"/>
              </a:buClr>
              <a:buSzPts val="6200"/>
              <a:buFont typeface="Noto Serif Khmer"/>
              <a:buNone/>
              <a:defRPr sz="6200" b="1" i="0" u="none" strike="noStrike" cap="none">
                <a:solidFill>
                  <a:schemeClr val="dk1"/>
                </a:solidFill>
                <a:latin typeface="Noto Serif Khmer"/>
                <a:ea typeface="Noto Serif Khmer"/>
                <a:cs typeface="Noto Serif Khmer"/>
                <a:sym typeface="Noto Serif Khmer"/>
              </a:defRPr>
            </a:lvl4pPr>
            <a:lvl5pPr marR="0" lvl="4" algn="ctr" rtl="0">
              <a:lnSpc>
                <a:spcPct val="100000"/>
              </a:lnSpc>
              <a:spcBef>
                <a:spcPts val="0"/>
              </a:spcBef>
              <a:spcAft>
                <a:spcPts val="0"/>
              </a:spcAft>
              <a:buClr>
                <a:schemeClr val="dk1"/>
              </a:buClr>
              <a:buSzPts val="6200"/>
              <a:buFont typeface="Noto Serif Khmer"/>
              <a:buNone/>
              <a:defRPr sz="6200" b="1" i="0" u="none" strike="noStrike" cap="none">
                <a:solidFill>
                  <a:schemeClr val="dk1"/>
                </a:solidFill>
                <a:latin typeface="Noto Serif Khmer"/>
                <a:ea typeface="Noto Serif Khmer"/>
                <a:cs typeface="Noto Serif Khmer"/>
                <a:sym typeface="Noto Serif Khmer"/>
              </a:defRPr>
            </a:lvl5pPr>
            <a:lvl6pPr marR="0" lvl="5" algn="ctr" rtl="0">
              <a:lnSpc>
                <a:spcPct val="100000"/>
              </a:lnSpc>
              <a:spcBef>
                <a:spcPts val="0"/>
              </a:spcBef>
              <a:spcAft>
                <a:spcPts val="0"/>
              </a:spcAft>
              <a:buClr>
                <a:schemeClr val="dk1"/>
              </a:buClr>
              <a:buSzPts val="6200"/>
              <a:buFont typeface="Noto Serif Khmer"/>
              <a:buNone/>
              <a:defRPr sz="6200" b="1" i="0" u="none" strike="noStrike" cap="none">
                <a:solidFill>
                  <a:schemeClr val="dk1"/>
                </a:solidFill>
                <a:latin typeface="Noto Serif Khmer"/>
                <a:ea typeface="Noto Serif Khmer"/>
                <a:cs typeface="Noto Serif Khmer"/>
                <a:sym typeface="Noto Serif Khmer"/>
              </a:defRPr>
            </a:lvl6pPr>
            <a:lvl7pPr marR="0" lvl="6" algn="ctr" rtl="0">
              <a:lnSpc>
                <a:spcPct val="100000"/>
              </a:lnSpc>
              <a:spcBef>
                <a:spcPts val="0"/>
              </a:spcBef>
              <a:spcAft>
                <a:spcPts val="0"/>
              </a:spcAft>
              <a:buClr>
                <a:schemeClr val="dk1"/>
              </a:buClr>
              <a:buSzPts val="6200"/>
              <a:buFont typeface="Noto Serif Khmer"/>
              <a:buNone/>
              <a:defRPr sz="6200" b="1" i="0" u="none" strike="noStrike" cap="none">
                <a:solidFill>
                  <a:schemeClr val="dk1"/>
                </a:solidFill>
                <a:latin typeface="Noto Serif Khmer"/>
                <a:ea typeface="Noto Serif Khmer"/>
                <a:cs typeface="Noto Serif Khmer"/>
                <a:sym typeface="Noto Serif Khmer"/>
              </a:defRPr>
            </a:lvl7pPr>
            <a:lvl8pPr marR="0" lvl="7" algn="ctr" rtl="0">
              <a:lnSpc>
                <a:spcPct val="100000"/>
              </a:lnSpc>
              <a:spcBef>
                <a:spcPts val="0"/>
              </a:spcBef>
              <a:spcAft>
                <a:spcPts val="0"/>
              </a:spcAft>
              <a:buClr>
                <a:schemeClr val="dk1"/>
              </a:buClr>
              <a:buSzPts val="6200"/>
              <a:buFont typeface="Noto Serif Khmer"/>
              <a:buNone/>
              <a:defRPr sz="6200" b="1" i="0" u="none" strike="noStrike" cap="none">
                <a:solidFill>
                  <a:schemeClr val="dk1"/>
                </a:solidFill>
                <a:latin typeface="Noto Serif Khmer"/>
                <a:ea typeface="Noto Serif Khmer"/>
                <a:cs typeface="Noto Serif Khmer"/>
                <a:sym typeface="Noto Serif Khmer"/>
              </a:defRPr>
            </a:lvl8pPr>
            <a:lvl9pPr marR="0" lvl="8" algn="ctr" rtl="0">
              <a:lnSpc>
                <a:spcPct val="100000"/>
              </a:lnSpc>
              <a:spcBef>
                <a:spcPts val="0"/>
              </a:spcBef>
              <a:spcAft>
                <a:spcPts val="0"/>
              </a:spcAft>
              <a:buClr>
                <a:schemeClr val="dk1"/>
              </a:buClr>
              <a:buSzPts val="6200"/>
              <a:buFont typeface="Noto Serif Khmer"/>
              <a:buNone/>
              <a:defRPr sz="6200" b="1" i="0" u="none" strike="noStrike" cap="none">
                <a:solidFill>
                  <a:schemeClr val="dk1"/>
                </a:solidFill>
                <a:latin typeface="Noto Serif Khmer"/>
                <a:ea typeface="Noto Serif Khmer"/>
                <a:cs typeface="Noto Serif Khmer"/>
                <a:sym typeface="Noto Serif Khmer"/>
              </a:defRPr>
            </a:lvl9pPr>
          </a:lstStyle>
          <a:p>
            <a:pPr algn="ctr"/>
            <a:r>
              <a:rPr lang="en-US" sz="2400" dirty="0">
                <a:latin typeface="Calibri" panose="020F0502020204030204" pitchFamily="34" charset="0"/>
                <a:cs typeface="Calibri" panose="020F0502020204030204" pitchFamily="34" charset="0"/>
              </a:rPr>
              <a:t>your student’s book, </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p</a:t>
            </a:r>
            <a:r>
              <a:rPr lang="en-US" sz="2400" dirty="0">
                <a:solidFill>
                  <a:schemeClr val="bg2">
                    <a:lumMod val="75000"/>
                  </a:schemeClr>
                </a:solidFill>
                <a:latin typeface="Calibri" panose="020F0502020204030204" pitchFamily="34" charset="0"/>
                <a:cs typeface="Calibri" panose="020F0502020204030204" pitchFamily="34" charset="0"/>
              </a:rPr>
              <a:t>. </a:t>
            </a:r>
            <a:r>
              <a:rPr lang="en-US" sz="2400" dirty="0">
                <a:solidFill>
                  <a:schemeClr val="accent5">
                    <a:lumMod val="75000"/>
                  </a:schemeClr>
                </a:solidFill>
                <a:latin typeface="Calibri" panose="020F0502020204030204" pitchFamily="34" charset="0"/>
                <a:cs typeface="Calibri" panose="020F0502020204030204" pitchFamily="34" charset="0"/>
              </a:rPr>
              <a:t>(</a:t>
            </a:r>
            <a:r>
              <a:rPr lang="en-US" sz="2400" dirty="0">
                <a:solidFill>
                  <a:srgbClr val="9999FF"/>
                </a:solidFill>
                <a:latin typeface="Calibri" panose="020F0502020204030204" pitchFamily="34" charset="0"/>
                <a:cs typeface="Calibri" panose="020F0502020204030204" pitchFamily="34" charset="0"/>
              </a:rPr>
              <a:t>104)</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4" name="صورة 3">
            <a:extLst>
              <a:ext uri="{FF2B5EF4-FFF2-40B4-BE49-F238E27FC236}">
                <a16:creationId xmlns:a16="http://schemas.microsoft.com/office/drawing/2014/main" id="{1B3C726C-8E7F-C87E-850C-B7A133DF3AE6}"/>
              </a:ext>
            </a:extLst>
          </p:cNvPr>
          <p:cNvPicPr>
            <a:picLocks noChangeAspect="1"/>
          </p:cNvPicPr>
          <p:nvPr/>
        </p:nvPicPr>
        <p:blipFill>
          <a:blip r:embed="rId3"/>
          <a:stretch>
            <a:fillRect/>
          </a:stretch>
        </p:blipFill>
        <p:spPr>
          <a:xfrm>
            <a:off x="3600957" y="2896949"/>
            <a:ext cx="2014915" cy="2318771"/>
          </a:xfrm>
          <a:prstGeom prst="rect">
            <a:avLst/>
          </a:prstGeom>
        </p:spPr>
      </p:pic>
      <p:sp>
        <p:nvSpPr>
          <p:cNvPr id="6" name="فقاعة التفكير: على شكل سحابة 5">
            <a:extLst>
              <a:ext uri="{FF2B5EF4-FFF2-40B4-BE49-F238E27FC236}">
                <a16:creationId xmlns:a16="http://schemas.microsoft.com/office/drawing/2014/main" id="{70988CA0-5D91-A771-5C6E-A8495DCD3A4D}"/>
              </a:ext>
            </a:extLst>
          </p:cNvPr>
          <p:cNvSpPr/>
          <p:nvPr/>
        </p:nvSpPr>
        <p:spPr>
          <a:xfrm>
            <a:off x="5331303" y="2086397"/>
            <a:ext cx="3212538" cy="1344626"/>
          </a:xfrm>
          <a:prstGeom prst="cloudCallout">
            <a:avLst>
              <a:gd name="adj1" fmla="val -64098"/>
              <a:gd name="adj2" fmla="val 7738"/>
            </a:avLst>
          </a:prstGeom>
        </p:spPr>
        <p:style>
          <a:lnRef idx="3">
            <a:schemeClr val="lt1"/>
          </a:lnRef>
          <a:fillRef idx="1">
            <a:schemeClr val="accent4"/>
          </a:fillRef>
          <a:effectRef idx="1">
            <a:schemeClr val="accent4"/>
          </a:effectRef>
          <a:fontRef idx="minor">
            <a:schemeClr val="lt1"/>
          </a:fontRef>
        </p:style>
        <p:txBody>
          <a:bodyPr rtlCol="1" anchor="ctr"/>
          <a:lstStyle/>
          <a:p>
            <a:pPr algn="ctr"/>
            <a:endParaRPr lang="en-US" sz="100" b="1" dirty="0">
              <a:latin typeface="Handlee" panose="02000000000000000000" pitchFamily="2" charset="0"/>
            </a:endParaRPr>
          </a:p>
          <a:p>
            <a:pPr algn="ctr"/>
            <a:r>
              <a:rPr lang="en-US" sz="1600" dirty="0"/>
              <a:t>Who was involved?</a:t>
            </a:r>
            <a:endParaRPr lang="en-US" sz="2000" b="1" dirty="0"/>
          </a:p>
        </p:txBody>
      </p:sp>
      <p:sp>
        <p:nvSpPr>
          <p:cNvPr id="7" name="فقاعة التفكير: على شكل سحابة 6">
            <a:extLst>
              <a:ext uri="{FF2B5EF4-FFF2-40B4-BE49-F238E27FC236}">
                <a16:creationId xmlns:a16="http://schemas.microsoft.com/office/drawing/2014/main" id="{4FB4FFBC-1867-C232-1911-2C3952469E7C}"/>
              </a:ext>
            </a:extLst>
          </p:cNvPr>
          <p:cNvSpPr/>
          <p:nvPr/>
        </p:nvSpPr>
        <p:spPr>
          <a:xfrm>
            <a:off x="2586754" y="426181"/>
            <a:ext cx="3212538" cy="1545580"/>
          </a:xfrm>
          <a:prstGeom prst="cloudCallout">
            <a:avLst>
              <a:gd name="adj1" fmla="val 1645"/>
              <a:gd name="adj2" fmla="val 96220"/>
            </a:avLst>
          </a:prstGeom>
        </p:spPr>
        <p:style>
          <a:lnRef idx="3">
            <a:schemeClr val="lt1"/>
          </a:lnRef>
          <a:fillRef idx="1">
            <a:schemeClr val="accent4"/>
          </a:fillRef>
          <a:effectRef idx="1">
            <a:schemeClr val="accent4"/>
          </a:effectRef>
          <a:fontRef idx="minor">
            <a:schemeClr val="lt1"/>
          </a:fontRef>
        </p:style>
        <p:txBody>
          <a:bodyPr rtlCol="1" anchor="ctr"/>
          <a:lstStyle/>
          <a:p>
            <a:pPr algn="ctr"/>
            <a:endParaRPr lang="en-US" sz="2000" b="1" dirty="0">
              <a:latin typeface="Handlee" panose="02000000000000000000" pitchFamily="2" charset="0"/>
            </a:endParaRPr>
          </a:p>
          <a:p>
            <a:pPr algn="ctr"/>
            <a:r>
              <a:rPr lang="en-US" sz="1600" dirty="0"/>
              <a:t>Have you ever made a mistake that has </a:t>
            </a:r>
          </a:p>
          <a:p>
            <a:pPr algn="ctr"/>
            <a:r>
              <a:rPr lang="en-US" sz="1600" dirty="0"/>
              <a:t>turned out for the best? </a:t>
            </a:r>
            <a:endParaRPr lang="en-US" sz="2000" b="1" dirty="0"/>
          </a:p>
        </p:txBody>
      </p:sp>
      <p:sp>
        <p:nvSpPr>
          <p:cNvPr id="8" name="فقاعة التفكير: على شكل سحابة 7">
            <a:extLst>
              <a:ext uri="{FF2B5EF4-FFF2-40B4-BE49-F238E27FC236}">
                <a16:creationId xmlns:a16="http://schemas.microsoft.com/office/drawing/2014/main" id="{10428B96-7010-B620-9BF3-A637039C86BD}"/>
              </a:ext>
            </a:extLst>
          </p:cNvPr>
          <p:cNvSpPr/>
          <p:nvPr/>
        </p:nvSpPr>
        <p:spPr>
          <a:xfrm>
            <a:off x="142960" y="2230705"/>
            <a:ext cx="2972474" cy="1265054"/>
          </a:xfrm>
          <a:prstGeom prst="cloudCallout">
            <a:avLst>
              <a:gd name="adj1" fmla="val 65683"/>
              <a:gd name="adj2" fmla="val 9309"/>
            </a:avLst>
          </a:prstGeom>
        </p:spPr>
        <p:style>
          <a:lnRef idx="3">
            <a:schemeClr val="lt1"/>
          </a:lnRef>
          <a:fillRef idx="1">
            <a:schemeClr val="accent4"/>
          </a:fillRef>
          <a:effectRef idx="1">
            <a:schemeClr val="accent4"/>
          </a:effectRef>
          <a:fontRef idx="minor">
            <a:schemeClr val="lt1"/>
          </a:fontRef>
        </p:style>
        <p:txBody>
          <a:bodyPr rtlCol="1" anchor="ctr"/>
          <a:lstStyle/>
          <a:p>
            <a:pPr algn="ctr"/>
            <a:endParaRPr lang="en-US" sz="2000" b="1" dirty="0">
              <a:latin typeface="Handlee" panose="02000000000000000000" pitchFamily="2" charset="0"/>
            </a:endParaRPr>
          </a:p>
          <a:p>
            <a:pPr algn="ctr"/>
            <a:r>
              <a:rPr lang="en-US" sz="1600" dirty="0"/>
              <a:t>When ? Where?</a:t>
            </a:r>
          </a:p>
          <a:p>
            <a:pPr algn="ctr"/>
            <a:endParaRPr lang="en-US" sz="2000" b="1" dirty="0"/>
          </a:p>
        </p:txBody>
      </p:sp>
      <p:sp>
        <p:nvSpPr>
          <p:cNvPr id="16" name="Google Shape;409;p37">
            <a:extLst>
              <a:ext uri="{FF2B5EF4-FFF2-40B4-BE49-F238E27FC236}">
                <a16:creationId xmlns:a16="http://schemas.microsoft.com/office/drawing/2014/main" id="{B4DED8EC-B027-8817-12D5-EAEDD246D1CE}"/>
              </a:ext>
            </a:extLst>
          </p:cNvPr>
          <p:cNvSpPr/>
          <p:nvPr/>
        </p:nvSpPr>
        <p:spPr>
          <a:xfrm>
            <a:off x="0" y="97105"/>
            <a:ext cx="1962878" cy="491778"/>
          </a:xfrm>
          <a:custGeom>
            <a:avLst/>
            <a:gdLst/>
            <a:ahLst/>
            <a:cxnLst/>
            <a:rect l="l" t="t" r="r" b="b"/>
            <a:pathLst>
              <a:path w="30962" h="6928" extrusionOk="0">
                <a:moveTo>
                  <a:pt x="1" y="0"/>
                </a:moveTo>
                <a:lnTo>
                  <a:pt x="605" y="502"/>
                </a:lnTo>
                <a:lnTo>
                  <a:pt x="23" y="993"/>
                </a:lnTo>
                <a:lnTo>
                  <a:pt x="617" y="1495"/>
                </a:lnTo>
                <a:lnTo>
                  <a:pt x="46" y="1986"/>
                </a:lnTo>
                <a:lnTo>
                  <a:pt x="617" y="2465"/>
                </a:lnTo>
                <a:lnTo>
                  <a:pt x="617" y="2488"/>
                </a:lnTo>
                <a:lnTo>
                  <a:pt x="46" y="2967"/>
                </a:lnTo>
                <a:lnTo>
                  <a:pt x="617" y="3447"/>
                </a:lnTo>
                <a:lnTo>
                  <a:pt x="617" y="3469"/>
                </a:lnTo>
                <a:lnTo>
                  <a:pt x="46" y="3949"/>
                </a:lnTo>
                <a:lnTo>
                  <a:pt x="617" y="4428"/>
                </a:lnTo>
                <a:lnTo>
                  <a:pt x="617" y="4462"/>
                </a:lnTo>
                <a:lnTo>
                  <a:pt x="46" y="4942"/>
                </a:lnTo>
                <a:lnTo>
                  <a:pt x="617" y="5421"/>
                </a:lnTo>
                <a:lnTo>
                  <a:pt x="23" y="5923"/>
                </a:lnTo>
                <a:lnTo>
                  <a:pt x="605" y="6414"/>
                </a:lnTo>
                <a:lnTo>
                  <a:pt x="1" y="6927"/>
                </a:lnTo>
                <a:lnTo>
                  <a:pt x="30962" y="6927"/>
                </a:lnTo>
                <a:lnTo>
                  <a:pt x="30357" y="6414"/>
                </a:lnTo>
                <a:lnTo>
                  <a:pt x="30939" y="5923"/>
                </a:lnTo>
                <a:lnTo>
                  <a:pt x="30346" y="5421"/>
                </a:lnTo>
                <a:lnTo>
                  <a:pt x="30916" y="4942"/>
                </a:lnTo>
                <a:lnTo>
                  <a:pt x="30346" y="4462"/>
                </a:lnTo>
                <a:lnTo>
                  <a:pt x="30346" y="4428"/>
                </a:lnTo>
                <a:lnTo>
                  <a:pt x="30916" y="3949"/>
                </a:lnTo>
                <a:lnTo>
                  <a:pt x="30346" y="3469"/>
                </a:lnTo>
                <a:lnTo>
                  <a:pt x="30346" y="3447"/>
                </a:lnTo>
                <a:lnTo>
                  <a:pt x="30916" y="2967"/>
                </a:lnTo>
                <a:lnTo>
                  <a:pt x="30346" y="2488"/>
                </a:lnTo>
                <a:lnTo>
                  <a:pt x="30346" y="2465"/>
                </a:lnTo>
                <a:lnTo>
                  <a:pt x="30916" y="1986"/>
                </a:lnTo>
                <a:lnTo>
                  <a:pt x="30346" y="1495"/>
                </a:lnTo>
                <a:lnTo>
                  <a:pt x="30939" y="993"/>
                </a:lnTo>
                <a:lnTo>
                  <a:pt x="30357" y="502"/>
                </a:lnTo>
                <a:lnTo>
                  <a:pt x="30962" y="0"/>
                </a:lnTo>
                <a:close/>
              </a:path>
            </a:pathLst>
          </a:custGeom>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sz="2200" b="1" dirty="0">
                <a:solidFill>
                  <a:schemeClr val="bg1"/>
                </a:solidFill>
              </a:rPr>
              <a:t>Warm up</a:t>
            </a:r>
            <a:endParaRPr sz="2200" b="1" dirty="0">
              <a:solidFill>
                <a:schemeClr val="bg1"/>
              </a:solidFill>
            </a:endParaRPr>
          </a:p>
        </p:txBody>
      </p:sp>
      <p:pic>
        <p:nvPicPr>
          <p:cNvPr id="1026" name="Picture 2" descr="Top Online Banking Mistakes: How to Avoid Them - Canstar">
            <a:extLst>
              <a:ext uri="{FF2B5EF4-FFF2-40B4-BE49-F238E27FC236}">
                <a16:creationId xmlns:a16="http://schemas.microsoft.com/office/drawing/2014/main" id="{F9B40073-42EA-B456-200E-6E70590C22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257"/>
          <a:stretch/>
        </p:blipFill>
        <p:spPr bwMode="auto">
          <a:xfrm>
            <a:off x="6006312" y="610968"/>
            <a:ext cx="2010873" cy="1121721"/>
          </a:xfrm>
          <a:prstGeom prst="rect">
            <a:avLst/>
          </a:prstGeom>
          <a:solidFill>
            <a:srgbClr val="FFFFFF">
              <a:shade val="85000"/>
            </a:srgbClr>
          </a:solidFill>
          <a:ln w="88900" cap="sq">
            <a:solidFill>
              <a:schemeClr val="tx2">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صورة 16">
            <a:extLst>
              <a:ext uri="{FF2B5EF4-FFF2-40B4-BE49-F238E27FC236}">
                <a16:creationId xmlns:a16="http://schemas.microsoft.com/office/drawing/2014/main" id="{2658F220-357D-F8E1-49E0-4DC928636258}"/>
              </a:ext>
            </a:extLst>
          </p:cNvPr>
          <p:cNvPicPr>
            <a:picLocks noChangeAspect="1"/>
          </p:cNvPicPr>
          <p:nvPr/>
        </p:nvPicPr>
        <p:blipFill>
          <a:blip r:embed="rId5"/>
          <a:stretch>
            <a:fillRect/>
          </a:stretch>
        </p:blipFill>
        <p:spPr>
          <a:xfrm>
            <a:off x="6369925" y="3713196"/>
            <a:ext cx="1858185" cy="1236095"/>
          </a:xfrm>
          <a:prstGeom prst="rect">
            <a:avLst/>
          </a:prstGeom>
          <a:solidFill>
            <a:srgbClr val="FFFFFF">
              <a:shade val="85000"/>
            </a:srgbClr>
          </a:solidFill>
          <a:ln w="88900" cap="sq">
            <a:solidFill>
              <a:schemeClr val="tx2">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Google Shape;1046;p53">
            <a:extLst>
              <a:ext uri="{FF2B5EF4-FFF2-40B4-BE49-F238E27FC236}">
                <a16:creationId xmlns:a16="http://schemas.microsoft.com/office/drawing/2014/main" id="{51EC85D9-27A3-DFC8-840E-5F21BD24C642}"/>
              </a:ext>
            </a:extLst>
          </p:cNvPr>
          <p:cNvPicPr preferRelativeResize="0"/>
          <p:nvPr/>
        </p:nvPicPr>
        <p:blipFill>
          <a:blip r:embed="rId6">
            <a:alphaModFix/>
          </a:blip>
          <a:stretch>
            <a:fillRect/>
          </a:stretch>
        </p:blipFill>
        <p:spPr>
          <a:xfrm>
            <a:off x="-433475" y="970539"/>
            <a:ext cx="1480634" cy="108426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4" name="صورة 3">
            <a:extLst>
              <a:ext uri="{FF2B5EF4-FFF2-40B4-BE49-F238E27FC236}">
                <a16:creationId xmlns:a16="http://schemas.microsoft.com/office/drawing/2014/main" id="{A741933D-4D7C-291C-2860-8FD7CB929FE4}"/>
              </a:ext>
            </a:extLst>
          </p:cNvPr>
          <p:cNvPicPr>
            <a:picLocks noChangeAspect="1"/>
          </p:cNvPicPr>
          <p:nvPr/>
        </p:nvPicPr>
        <p:blipFill rotWithShape="1">
          <a:blip r:embed="rId3"/>
          <a:srcRect l="49205" t="36813" r="9557" b="12213"/>
          <a:stretch/>
        </p:blipFill>
        <p:spPr>
          <a:xfrm>
            <a:off x="3496327" y="542004"/>
            <a:ext cx="4562775" cy="3172402"/>
          </a:xfrm>
          <a:prstGeom prst="rect">
            <a:avLst/>
          </a:prstGeom>
          <a:solidFill>
            <a:srgbClr val="FFFFFF">
              <a:shade val="85000"/>
            </a:srgbClr>
          </a:solidFill>
          <a:ln w="88900" cap="sq">
            <a:solidFill>
              <a:schemeClr val="tx2">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صورة 4">
            <a:extLst>
              <a:ext uri="{FF2B5EF4-FFF2-40B4-BE49-F238E27FC236}">
                <a16:creationId xmlns:a16="http://schemas.microsoft.com/office/drawing/2014/main" id="{9EA588D3-4DD9-01E7-84C8-0C81589003E7}"/>
              </a:ext>
            </a:extLst>
          </p:cNvPr>
          <p:cNvPicPr>
            <a:picLocks noChangeAspect="1"/>
          </p:cNvPicPr>
          <p:nvPr/>
        </p:nvPicPr>
        <p:blipFill>
          <a:blip r:embed="rId4"/>
          <a:stretch>
            <a:fillRect/>
          </a:stretch>
        </p:blipFill>
        <p:spPr>
          <a:xfrm>
            <a:off x="158664" y="3227160"/>
            <a:ext cx="1665219" cy="1916340"/>
          </a:xfrm>
          <a:prstGeom prst="rect">
            <a:avLst/>
          </a:prstGeom>
        </p:spPr>
      </p:pic>
      <p:sp>
        <p:nvSpPr>
          <p:cNvPr id="6" name="فقاعة التفكير: على شكل سحابة 5">
            <a:extLst>
              <a:ext uri="{FF2B5EF4-FFF2-40B4-BE49-F238E27FC236}">
                <a16:creationId xmlns:a16="http://schemas.microsoft.com/office/drawing/2014/main" id="{EB4CD26B-C58D-5BC1-92A1-A9850BD084F8}"/>
              </a:ext>
            </a:extLst>
          </p:cNvPr>
          <p:cNvSpPr/>
          <p:nvPr/>
        </p:nvSpPr>
        <p:spPr>
          <a:xfrm>
            <a:off x="0" y="962953"/>
            <a:ext cx="3212538" cy="1631896"/>
          </a:xfrm>
          <a:prstGeom prst="cloudCallout">
            <a:avLst>
              <a:gd name="adj1" fmla="val -18506"/>
              <a:gd name="adj2" fmla="val 83655"/>
            </a:avLst>
          </a:prstGeom>
        </p:spPr>
        <p:style>
          <a:lnRef idx="3">
            <a:schemeClr val="lt1"/>
          </a:lnRef>
          <a:fillRef idx="1">
            <a:schemeClr val="accent4"/>
          </a:fillRef>
          <a:effectRef idx="1">
            <a:schemeClr val="accent4"/>
          </a:effectRef>
          <a:fontRef idx="minor">
            <a:schemeClr val="lt1"/>
          </a:fontRef>
        </p:style>
        <p:txBody>
          <a:bodyPr rtlCol="1" anchor="ctr"/>
          <a:lstStyle/>
          <a:p>
            <a:pPr algn="ctr"/>
            <a:endParaRPr lang="en-US" sz="500" b="1" dirty="0">
              <a:latin typeface="Handlee" panose="02000000000000000000" pitchFamily="2" charset="0"/>
            </a:endParaRPr>
          </a:p>
          <a:p>
            <a:pPr algn="ctr"/>
            <a:r>
              <a:rPr lang="en-US" sz="1800" dirty="0"/>
              <a:t>Where do you think the people are ? </a:t>
            </a:r>
            <a:endParaRPr lang="en-US" sz="2400" b="1" dirty="0"/>
          </a:p>
        </p:txBody>
      </p:sp>
      <p:sp>
        <p:nvSpPr>
          <p:cNvPr id="7" name="فقاعة التفكير: على شكل سحابة 6">
            <a:extLst>
              <a:ext uri="{FF2B5EF4-FFF2-40B4-BE49-F238E27FC236}">
                <a16:creationId xmlns:a16="http://schemas.microsoft.com/office/drawing/2014/main" id="{DAF299AC-0377-415B-DBE1-9F8B12632F23}"/>
              </a:ext>
            </a:extLst>
          </p:cNvPr>
          <p:cNvSpPr/>
          <p:nvPr/>
        </p:nvSpPr>
        <p:spPr>
          <a:xfrm>
            <a:off x="0" y="993972"/>
            <a:ext cx="3212538" cy="1631896"/>
          </a:xfrm>
          <a:prstGeom prst="cloudCallout">
            <a:avLst>
              <a:gd name="adj1" fmla="val -18506"/>
              <a:gd name="adj2" fmla="val 83655"/>
            </a:avLst>
          </a:prstGeom>
          <a:solidFill>
            <a:srgbClr val="C89E94"/>
          </a:solidFill>
        </p:spPr>
        <p:style>
          <a:lnRef idx="3">
            <a:schemeClr val="lt1"/>
          </a:lnRef>
          <a:fillRef idx="1">
            <a:schemeClr val="accent1"/>
          </a:fillRef>
          <a:effectRef idx="1">
            <a:schemeClr val="accent1"/>
          </a:effectRef>
          <a:fontRef idx="minor">
            <a:schemeClr val="lt1"/>
          </a:fontRef>
        </p:style>
        <p:txBody>
          <a:bodyPr rtlCol="1" anchor="ctr"/>
          <a:lstStyle/>
          <a:p>
            <a:pPr algn="ctr"/>
            <a:endParaRPr lang="en-US" sz="500" b="1" dirty="0">
              <a:latin typeface="Handlee" panose="02000000000000000000" pitchFamily="2" charset="0"/>
            </a:endParaRPr>
          </a:p>
          <a:p>
            <a:pPr algn="ctr"/>
            <a:r>
              <a:rPr lang="en-US" sz="1800" dirty="0"/>
              <a:t>What are mistakes that likely to happen in these places?</a:t>
            </a:r>
            <a:endParaRPr lang="en-US" sz="2400" b="1" dirty="0"/>
          </a:p>
        </p:txBody>
      </p:sp>
      <p:pic>
        <p:nvPicPr>
          <p:cNvPr id="10" name="Picture 4">
            <a:extLst>
              <a:ext uri="{FF2B5EF4-FFF2-40B4-BE49-F238E27FC236}">
                <a16:creationId xmlns:a16="http://schemas.microsoft.com/office/drawing/2014/main" id="{D42D105F-E403-5C11-E6A2-A1DE98F88F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3053" y="3711388"/>
            <a:ext cx="1150947" cy="1432112"/>
          </a:xfrm>
          <a:prstGeom prst="rect">
            <a:avLst/>
          </a:prstGeom>
          <a:noFill/>
          <a:extLst>
            <a:ext uri="{909E8E84-426E-40DD-AFC4-6F175D3DCCD1}">
              <a14:hiddenFill xmlns:a14="http://schemas.microsoft.com/office/drawing/2010/main">
                <a:solidFill>
                  <a:srgbClr val="FFFFFF"/>
                </a:solidFill>
              </a14:hiddenFill>
            </a:ext>
          </a:extLst>
        </p:spPr>
      </p:pic>
      <p:sp>
        <p:nvSpPr>
          <p:cNvPr id="11" name="فقاعة الكلام: مستطيلة مستديرة الزوايا 10">
            <a:extLst>
              <a:ext uri="{FF2B5EF4-FFF2-40B4-BE49-F238E27FC236}">
                <a16:creationId xmlns:a16="http://schemas.microsoft.com/office/drawing/2014/main" id="{6380618C-2F59-9252-39C4-AF3A8BAC93EF}"/>
              </a:ext>
            </a:extLst>
          </p:cNvPr>
          <p:cNvSpPr/>
          <p:nvPr/>
        </p:nvSpPr>
        <p:spPr>
          <a:xfrm>
            <a:off x="2662280" y="4048372"/>
            <a:ext cx="4438858" cy="717837"/>
          </a:xfrm>
          <a:prstGeom prst="wedgeRoundRectCallout">
            <a:avLst>
              <a:gd name="adj1" fmla="val 73202"/>
              <a:gd name="adj2" fmla="val -18534"/>
              <a:gd name="adj3" fmla="val 16667"/>
            </a:avLst>
          </a:prstGeom>
        </p:spPr>
        <p:style>
          <a:lnRef idx="3">
            <a:schemeClr val="lt1"/>
          </a:lnRef>
          <a:fillRef idx="1">
            <a:schemeClr val="dk1"/>
          </a:fillRef>
          <a:effectRef idx="1">
            <a:schemeClr val="dk1"/>
          </a:effectRef>
          <a:fontRef idx="minor">
            <a:schemeClr val="lt1"/>
          </a:fontRef>
        </p:style>
        <p:txBody>
          <a:bodyPr rtlCol="1" anchor="ctr"/>
          <a:lstStyle/>
          <a:p>
            <a:pPr algn="ctr"/>
            <a:r>
              <a:rPr lang="en-US" sz="1600" b="1" dirty="0"/>
              <a:t>May  be:</a:t>
            </a:r>
            <a:r>
              <a:rPr lang="en-US" sz="1600" dirty="0"/>
              <a:t> an airport, airport terminal, mall, station.</a:t>
            </a:r>
            <a:endParaRPr lang="en-US" sz="1600" b="1" dirty="0"/>
          </a:p>
        </p:txBody>
      </p:sp>
      <p:sp>
        <p:nvSpPr>
          <p:cNvPr id="12" name="فقاعة الكلام: مستطيلة مستديرة الزوايا 11">
            <a:extLst>
              <a:ext uri="{FF2B5EF4-FFF2-40B4-BE49-F238E27FC236}">
                <a16:creationId xmlns:a16="http://schemas.microsoft.com/office/drawing/2014/main" id="{1EF15B7E-2908-E89A-124D-2F182A8E62AB}"/>
              </a:ext>
            </a:extLst>
          </p:cNvPr>
          <p:cNvSpPr/>
          <p:nvPr/>
        </p:nvSpPr>
        <p:spPr>
          <a:xfrm>
            <a:off x="2654189" y="4045337"/>
            <a:ext cx="4507262" cy="823033"/>
          </a:xfrm>
          <a:prstGeom prst="wedgeRoundRectCallout">
            <a:avLst>
              <a:gd name="adj1" fmla="val 73202"/>
              <a:gd name="adj2" fmla="val -18534"/>
              <a:gd name="adj3" fmla="val 16667"/>
            </a:avLst>
          </a:prstGeom>
        </p:spPr>
        <p:style>
          <a:lnRef idx="2">
            <a:schemeClr val="accent6">
              <a:shade val="15000"/>
            </a:schemeClr>
          </a:lnRef>
          <a:fillRef idx="1">
            <a:schemeClr val="accent6"/>
          </a:fillRef>
          <a:effectRef idx="0">
            <a:schemeClr val="accent6"/>
          </a:effectRef>
          <a:fontRef idx="minor">
            <a:schemeClr val="lt1"/>
          </a:fontRef>
        </p:style>
        <p:txBody>
          <a:bodyPr rtlCol="1" anchor="ctr"/>
          <a:lstStyle/>
          <a:p>
            <a:pPr algn="ctr"/>
            <a:r>
              <a:rPr lang="en-US" sz="1600" dirty="0"/>
              <a:t>people might mix up their luggage, sit in the wrong seat, go to the wrong gate, miss the plane/ train, etc. </a:t>
            </a:r>
            <a:endParaRPr lang="en-US" sz="1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9" name="صورة 8">
            <a:extLst>
              <a:ext uri="{FF2B5EF4-FFF2-40B4-BE49-F238E27FC236}">
                <a16:creationId xmlns:a16="http://schemas.microsoft.com/office/drawing/2014/main" id="{D75D56A0-DC48-8174-31D2-B85E0F683888}"/>
              </a:ext>
            </a:extLst>
          </p:cNvPr>
          <p:cNvPicPr>
            <a:picLocks noChangeAspect="1"/>
          </p:cNvPicPr>
          <p:nvPr/>
        </p:nvPicPr>
        <p:blipFill rotWithShape="1">
          <a:blip r:embed="rId3"/>
          <a:srcRect l="21328" t="43579" r="50111" b="38486"/>
          <a:stretch/>
        </p:blipFill>
        <p:spPr>
          <a:xfrm>
            <a:off x="2211035" y="696087"/>
            <a:ext cx="4626736" cy="1634251"/>
          </a:xfrm>
          <a:prstGeom prst="rect">
            <a:avLst/>
          </a:prstGeom>
          <a:solidFill>
            <a:srgbClr val="FFFFFF">
              <a:shade val="85000"/>
            </a:srgbClr>
          </a:solidFill>
          <a:ln w="88900" cap="sq">
            <a:solidFill>
              <a:schemeClr val="accent2">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صورة 5">
            <a:extLst>
              <a:ext uri="{FF2B5EF4-FFF2-40B4-BE49-F238E27FC236}">
                <a16:creationId xmlns:a16="http://schemas.microsoft.com/office/drawing/2014/main" id="{A79936E6-00B1-D014-4E2D-5CAFFD833BE9}"/>
              </a:ext>
            </a:extLst>
          </p:cNvPr>
          <p:cNvPicPr>
            <a:picLocks noChangeAspect="1"/>
          </p:cNvPicPr>
          <p:nvPr/>
        </p:nvPicPr>
        <p:blipFill>
          <a:blip r:embed="rId4"/>
          <a:stretch>
            <a:fillRect/>
          </a:stretch>
        </p:blipFill>
        <p:spPr>
          <a:xfrm flipH="1">
            <a:off x="1016420" y="492052"/>
            <a:ext cx="1665219" cy="1916340"/>
          </a:xfrm>
          <a:prstGeom prst="rect">
            <a:avLst/>
          </a:prstGeom>
        </p:spPr>
      </p:pic>
      <p:pic>
        <p:nvPicPr>
          <p:cNvPr id="10" name="Picture 4">
            <a:extLst>
              <a:ext uri="{FF2B5EF4-FFF2-40B4-BE49-F238E27FC236}">
                <a16:creationId xmlns:a16="http://schemas.microsoft.com/office/drawing/2014/main" id="{2007BC43-17A4-1A69-F443-9BC7B371BD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0" y="3711388"/>
            <a:ext cx="1150947" cy="1432112"/>
          </a:xfrm>
          <a:prstGeom prst="rect">
            <a:avLst/>
          </a:prstGeom>
          <a:noFill/>
          <a:extLst>
            <a:ext uri="{909E8E84-426E-40DD-AFC4-6F175D3DCCD1}">
              <a14:hiddenFill xmlns:a14="http://schemas.microsoft.com/office/drawing/2010/main">
                <a:solidFill>
                  <a:srgbClr val="FFFFFF"/>
                </a:solidFill>
              </a14:hiddenFill>
            </a:ext>
          </a:extLst>
        </p:spPr>
      </p:pic>
      <p:sp>
        <p:nvSpPr>
          <p:cNvPr id="11" name="فقاعة الكلام: مستطيلة مستديرة الزوايا 10">
            <a:extLst>
              <a:ext uri="{FF2B5EF4-FFF2-40B4-BE49-F238E27FC236}">
                <a16:creationId xmlns:a16="http://schemas.microsoft.com/office/drawing/2014/main" id="{3698717D-0A82-6D9C-72BE-DC8033495928}"/>
              </a:ext>
            </a:extLst>
          </p:cNvPr>
          <p:cNvSpPr/>
          <p:nvPr/>
        </p:nvSpPr>
        <p:spPr>
          <a:xfrm>
            <a:off x="1764064" y="2864581"/>
            <a:ext cx="5195086" cy="1772155"/>
          </a:xfrm>
          <a:prstGeom prst="wedgeRoundRectCallout">
            <a:avLst>
              <a:gd name="adj1" fmla="val -62889"/>
              <a:gd name="adj2" fmla="val 24336"/>
              <a:gd name="adj3" fmla="val 16667"/>
            </a:avLst>
          </a:prstGeom>
          <a:solidFill>
            <a:srgbClr val="D78E6C"/>
          </a:solidFill>
        </p:spPr>
        <p:style>
          <a:lnRef idx="3">
            <a:schemeClr val="lt1"/>
          </a:lnRef>
          <a:fillRef idx="1">
            <a:schemeClr val="accent1"/>
          </a:fillRef>
          <a:effectRef idx="1">
            <a:schemeClr val="accent1"/>
          </a:effectRef>
          <a:fontRef idx="minor">
            <a:schemeClr val="lt1"/>
          </a:fontRef>
        </p:style>
        <p:txBody>
          <a:bodyPr rtlCol="1" anchor="ctr"/>
          <a:lstStyle/>
          <a:p>
            <a:r>
              <a:rPr lang="en-US" dirty="0"/>
              <a:t>• At the airport terminal</a:t>
            </a:r>
          </a:p>
          <a:p>
            <a:r>
              <a:rPr lang="en-US" dirty="0"/>
              <a:t> • The writer and the person who looked like him and had the same family name.</a:t>
            </a:r>
          </a:p>
          <a:p>
            <a:r>
              <a:rPr lang="en-US" dirty="0"/>
              <a:t> • They got to know each other and found out that they were descendants of the same family. </a:t>
            </a:r>
          </a:p>
          <a:p>
            <a:r>
              <a:rPr lang="en-US" dirty="0"/>
              <a:t>• He gained a close friend and relative that he would never have met if he hadn’t mistakenly picked up the wrong coat. </a:t>
            </a:r>
            <a:endParaRPr lang="ar-SA" dirty="0"/>
          </a:p>
        </p:txBody>
      </p:sp>
      <p:sp>
        <p:nvSpPr>
          <p:cNvPr id="12" name="مستطيل 11">
            <a:extLst>
              <a:ext uri="{FF2B5EF4-FFF2-40B4-BE49-F238E27FC236}">
                <a16:creationId xmlns:a16="http://schemas.microsoft.com/office/drawing/2014/main" id="{9C83A3A4-A1CB-1366-BB5D-7097D40F85E6}"/>
              </a:ext>
            </a:extLst>
          </p:cNvPr>
          <p:cNvSpPr/>
          <p:nvPr/>
        </p:nvSpPr>
        <p:spPr>
          <a:xfrm>
            <a:off x="2733685" y="854807"/>
            <a:ext cx="2712255" cy="213342"/>
          </a:xfrm>
          <a:prstGeom prst="rect">
            <a:avLst/>
          </a:prstGeom>
          <a:solidFill>
            <a:schemeClr val="accent5">
              <a:lumMod val="7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id="{28EFE16A-7FED-8425-870C-3AB3D0C3ECAE}"/>
              </a:ext>
            </a:extLst>
          </p:cNvPr>
          <p:cNvSpPr/>
          <p:nvPr/>
        </p:nvSpPr>
        <p:spPr>
          <a:xfrm>
            <a:off x="3073549" y="1138029"/>
            <a:ext cx="3472907" cy="237617"/>
          </a:xfrm>
          <a:prstGeom prst="rect">
            <a:avLst/>
          </a:prstGeom>
          <a:solidFill>
            <a:schemeClr val="tx1">
              <a:lumMod val="50000"/>
              <a:lumOff val="5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4" name="مستطيل 13">
            <a:extLst>
              <a:ext uri="{FF2B5EF4-FFF2-40B4-BE49-F238E27FC236}">
                <a16:creationId xmlns:a16="http://schemas.microsoft.com/office/drawing/2014/main" id="{7F9D042B-7F6C-8F5A-CC8F-E1C1D7EBDE23}"/>
              </a:ext>
            </a:extLst>
          </p:cNvPr>
          <p:cNvSpPr/>
          <p:nvPr/>
        </p:nvSpPr>
        <p:spPr>
          <a:xfrm>
            <a:off x="3072201" y="1411810"/>
            <a:ext cx="1952954" cy="182321"/>
          </a:xfrm>
          <a:prstGeom prst="rect">
            <a:avLst/>
          </a:prstGeom>
          <a:solidFill>
            <a:schemeClr val="tx1">
              <a:lumMod val="50000"/>
              <a:lumOff val="5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 name="مستطيل 14">
            <a:extLst>
              <a:ext uri="{FF2B5EF4-FFF2-40B4-BE49-F238E27FC236}">
                <a16:creationId xmlns:a16="http://schemas.microsoft.com/office/drawing/2014/main" id="{ABD8A7DF-8287-0F0C-5D88-9B710B3D275D}"/>
              </a:ext>
            </a:extLst>
          </p:cNvPr>
          <p:cNvSpPr/>
          <p:nvPr/>
        </p:nvSpPr>
        <p:spPr>
          <a:xfrm>
            <a:off x="3022301" y="1734143"/>
            <a:ext cx="2617848" cy="175577"/>
          </a:xfrm>
          <a:prstGeom prst="rect">
            <a:avLst/>
          </a:prstGeom>
          <a:solidFill>
            <a:schemeClr val="tx1">
              <a:lumMod val="50000"/>
              <a:lumOff val="5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 name="مستطيل 15">
            <a:extLst>
              <a:ext uri="{FF2B5EF4-FFF2-40B4-BE49-F238E27FC236}">
                <a16:creationId xmlns:a16="http://schemas.microsoft.com/office/drawing/2014/main" id="{C946CCD3-A81F-A35A-307C-4C259E25DF9B}"/>
              </a:ext>
            </a:extLst>
          </p:cNvPr>
          <p:cNvSpPr/>
          <p:nvPr/>
        </p:nvSpPr>
        <p:spPr>
          <a:xfrm>
            <a:off x="3126148" y="1999832"/>
            <a:ext cx="3630702" cy="201202"/>
          </a:xfrm>
          <a:prstGeom prst="rect">
            <a:avLst/>
          </a:prstGeom>
          <a:solidFill>
            <a:schemeClr val="tx1">
              <a:lumMod val="50000"/>
              <a:lumOff val="5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nvGrpSpPr>
          <p:cNvPr id="17" name="Google Shape;424;p42">
            <a:extLst>
              <a:ext uri="{FF2B5EF4-FFF2-40B4-BE49-F238E27FC236}">
                <a16:creationId xmlns:a16="http://schemas.microsoft.com/office/drawing/2014/main" id="{A095F9F9-CCE8-F620-537D-B26AB09C8127}"/>
              </a:ext>
            </a:extLst>
          </p:cNvPr>
          <p:cNvGrpSpPr/>
          <p:nvPr/>
        </p:nvGrpSpPr>
        <p:grpSpPr>
          <a:xfrm>
            <a:off x="8051722" y="-578701"/>
            <a:ext cx="2838341" cy="1928332"/>
            <a:chOff x="6449500" y="-352124"/>
            <a:chExt cx="2838341" cy="1928332"/>
          </a:xfrm>
        </p:grpSpPr>
        <p:pic>
          <p:nvPicPr>
            <p:cNvPr id="18" name="Google Shape;425;p42">
              <a:extLst>
                <a:ext uri="{FF2B5EF4-FFF2-40B4-BE49-F238E27FC236}">
                  <a16:creationId xmlns:a16="http://schemas.microsoft.com/office/drawing/2014/main" id="{4482FE79-1CDB-7D16-CC61-71B93C51A6E5}"/>
                </a:ext>
              </a:extLst>
            </p:cNvPr>
            <p:cNvPicPr preferRelativeResize="0"/>
            <p:nvPr/>
          </p:nvPicPr>
          <p:blipFill>
            <a:blip r:embed="rId6">
              <a:alphaModFix/>
            </a:blip>
            <a:stretch>
              <a:fillRect/>
            </a:stretch>
          </p:blipFill>
          <p:spPr>
            <a:xfrm rot="10800000">
              <a:off x="8006061" y="-201414"/>
              <a:ext cx="1281780" cy="1777622"/>
            </a:xfrm>
            <a:prstGeom prst="rect">
              <a:avLst/>
            </a:prstGeom>
            <a:noFill/>
            <a:ln>
              <a:noFill/>
            </a:ln>
          </p:spPr>
        </p:pic>
        <p:pic>
          <p:nvPicPr>
            <p:cNvPr id="19" name="Google Shape;426;p42">
              <a:extLst>
                <a:ext uri="{FF2B5EF4-FFF2-40B4-BE49-F238E27FC236}">
                  <a16:creationId xmlns:a16="http://schemas.microsoft.com/office/drawing/2014/main" id="{63F62453-89B0-2388-4916-E9BABF16713F}"/>
                </a:ext>
              </a:extLst>
            </p:cNvPr>
            <p:cNvPicPr preferRelativeResize="0"/>
            <p:nvPr/>
          </p:nvPicPr>
          <p:blipFill>
            <a:blip r:embed="rId7">
              <a:alphaModFix/>
            </a:blip>
            <a:stretch>
              <a:fillRect/>
            </a:stretch>
          </p:blipFill>
          <p:spPr>
            <a:xfrm rot="-5400000" flipH="1">
              <a:off x="6978686" y="-881310"/>
              <a:ext cx="1315726" cy="2374098"/>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6" presetClass="entr" presetSubtype="0" fill="hold" nodeType="clickEffect">
                                  <p:stCondLst>
                                    <p:cond delay="0"/>
                                  </p:stCondLst>
                                  <p:iterate type="lt">
                                    <p:tmPct val="10000"/>
                                  </p:iterate>
                                  <p:childTnLst>
                                    <p:set>
                                      <p:cBhvr>
                                        <p:cTn id="11" dur="1" fill="hold">
                                          <p:stCondLst>
                                            <p:cond delay="0"/>
                                          </p:stCondLst>
                                        </p:cTn>
                                        <p:tgtEl>
                                          <p:spTgt spid="11">
                                            <p:txEl>
                                              <p:pRg st="0" end="0"/>
                                            </p:txEl>
                                          </p:spTgt>
                                        </p:tgtEl>
                                        <p:attrNameLst>
                                          <p:attrName>style.visibility</p:attrName>
                                        </p:attrNameLst>
                                      </p:cBhvr>
                                      <p:to>
                                        <p:strVal val="visible"/>
                                      </p:to>
                                    </p:set>
                                    <p:anim by="(-#ppt_w*2)" calcmode="lin" valueType="num">
                                      <p:cBhvr rctx="PPT">
                                        <p:cTn id="12" dur="125" autoRev="1" fill="hold">
                                          <p:stCondLst>
                                            <p:cond delay="0"/>
                                          </p:stCondLst>
                                        </p:cTn>
                                        <p:tgtEl>
                                          <p:spTgt spid="11">
                                            <p:txEl>
                                              <p:pRg st="0" end="0"/>
                                            </p:txEl>
                                          </p:spTgt>
                                        </p:tgtEl>
                                        <p:attrNameLst>
                                          <p:attrName>ppt_w</p:attrName>
                                        </p:attrNameLst>
                                      </p:cBhvr>
                                    </p:anim>
                                    <p:anim by="(#ppt_w*0.50)" calcmode="lin" valueType="num">
                                      <p:cBhvr>
                                        <p:cTn id="13" dur="125" decel="50000" autoRev="1" fill="hold">
                                          <p:stCondLst>
                                            <p:cond delay="0"/>
                                          </p:stCondLst>
                                        </p:cTn>
                                        <p:tgtEl>
                                          <p:spTgt spid="11">
                                            <p:txEl>
                                              <p:pRg st="0" end="0"/>
                                            </p:txEl>
                                          </p:spTgt>
                                        </p:tgtEl>
                                        <p:attrNameLst>
                                          <p:attrName>ppt_x</p:attrName>
                                        </p:attrNameLst>
                                      </p:cBhvr>
                                    </p:anim>
                                    <p:anim from="(-#ppt_h/2)" to="(#ppt_y)" calcmode="lin" valueType="num">
                                      <p:cBhvr>
                                        <p:cTn id="14" dur="250" fill="hold">
                                          <p:stCondLst>
                                            <p:cond delay="0"/>
                                          </p:stCondLst>
                                        </p:cTn>
                                        <p:tgtEl>
                                          <p:spTgt spid="11">
                                            <p:txEl>
                                              <p:pRg st="0" end="0"/>
                                            </p:txEl>
                                          </p:spTgt>
                                        </p:tgtEl>
                                        <p:attrNameLst>
                                          <p:attrName>ppt_y</p:attrName>
                                        </p:attrNameLst>
                                      </p:cBhvr>
                                    </p:anim>
                                    <p:animRot by="21600000">
                                      <p:cBhvr>
                                        <p:cTn id="15" dur="250" fill="hold">
                                          <p:stCondLst>
                                            <p:cond delay="0"/>
                                          </p:stCondLst>
                                        </p:cTn>
                                        <p:tgtEl>
                                          <p:spTgt spid="11">
                                            <p:txEl>
                                              <p:pRg st="0" end="0"/>
                                            </p:txEl>
                                          </p:spTgt>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nodeType="clickEffect">
                                  <p:stCondLst>
                                    <p:cond delay="0"/>
                                  </p:stCondLst>
                                  <p:iterate type="lt">
                                    <p:tmPct val="10000"/>
                                  </p:iterate>
                                  <p:childTnLst>
                                    <p:set>
                                      <p:cBhvr>
                                        <p:cTn id="24" dur="1" fill="hold">
                                          <p:stCondLst>
                                            <p:cond delay="0"/>
                                          </p:stCondLst>
                                        </p:cTn>
                                        <p:tgtEl>
                                          <p:spTgt spid="11">
                                            <p:txEl>
                                              <p:pRg st="1" end="1"/>
                                            </p:txEl>
                                          </p:spTgt>
                                        </p:tgtEl>
                                        <p:attrNameLst>
                                          <p:attrName>style.visibility</p:attrName>
                                        </p:attrNameLst>
                                      </p:cBhvr>
                                      <p:to>
                                        <p:strVal val="visible"/>
                                      </p:to>
                                    </p:set>
                                    <p:anim by="(-#ppt_w*2)" calcmode="lin" valueType="num">
                                      <p:cBhvr rctx="PPT">
                                        <p:cTn id="25" dur="125" autoRev="1" fill="hold">
                                          <p:stCondLst>
                                            <p:cond delay="0"/>
                                          </p:stCondLst>
                                        </p:cTn>
                                        <p:tgtEl>
                                          <p:spTgt spid="11">
                                            <p:txEl>
                                              <p:pRg st="1" end="1"/>
                                            </p:txEl>
                                          </p:spTgt>
                                        </p:tgtEl>
                                        <p:attrNameLst>
                                          <p:attrName>ppt_w</p:attrName>
                                        </p:attrNameLst>
                                      </p:cBhvr>
                                    </p:anim>
                                    <p:anim by="(#ppt_w*0.50)" calcmode="lin" valueType="num">
                                      <p:cBhvr>
                                        <p:cTn id="26" dur="125" decel="50000" autoRev="1" fill="hold">
                                          <p:stCondLst>
                                            <p:cond delay="0"/>
                                          </p:stCondLst>
                                        </p:cTn>
                                        <p:tgtEl>
                                          <p:spTgt spid="11">
                                            <p:txEl>
                                              <p:pRg st="1" end="1"/>
                                            </p:txEl>
                                          </p:spTgt>
                                        </p:tgtEl>
                                        <p:attrNameLst>
                                          <p:attrName>ppt_x</p:attrName>
                                        </p:attrNameLst>
                                      </p:cBhvr>
                                    </p:anim>
                                    <p:anim from="(-#ppt_h/2)" to="(#ppt_y)" calcmode="lin" valueType="num">
                                      <p:cBhvr>
                                        <p:cTn id="27" dur="250" fill="hold">
                                          <p:stCondLst>
                                            <p:cond delay="0"/>
                                          </p:stCondLst>
                                        </p:cTn>
                                        <p:tgtEl>
                                          <p:spTgt spid="11">
                                            <p:txEl>
                                              <p:pRg st="1" end="1"/>
                                            </p:txEl>
                                          </p:spTgt>
                                        </p:tgtEl>
                                        <p:attrNameLst>
                                          <p:attrName>ppt_y</p:attrName>
                                        </p:attrNameLst>
                                      </p:cBhvr>
                                    </p:anim>
                                    <p:animRot by="21600000">
                                      <p:cBhvr>
                                        <p:cTn id="28" dur="250" fill="hold">
                                          <p:stCondLst>
                                            <p:cond delay="0"/>
                                          </p:stCondLst>
                                        </p:cTn>
                                        <p:tgtEl>
                                          <p:spTgt spid="11">
                                            <p:txEl>
                                              <p:pRg st="1" end="1"/>
                                            </p:txEl>
                                          </p:spTgt>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56" presetClass="entr" presetSubtype="0" fill="hold" nodeType="clickEffect">
                                  <p:stCondLst>
                                    <p:cond delay="0"/>
                                  </p:stCondLst>
                                  <p:iterate type="lt">
                                    <p:tmPct val="10000"/>
                                  </p:iterate>
                                  <p:childTnLst>
                                    <p:set>
                                      <p:cBhvr>
                                        <p:cTn id="37" dur="1" fill="hold">
                                          <p:stCondLst>
                                            <p:cond delay="0"/>
                                          </p:stCondLst>
                                        </p:cTn>
                                        <p:tgtEl>
                                          <p:spTgt spid="11">
                                            <p:txEl>
                                              <p:pRg st="2" end="2"/>
                                            </p:txEl>
                                          </p:spTgt>
                                        </p:tgtEl>
                                        <p:attrNameLst>
                                          <p:attrName>style.visibility</p:attrName>
                                        </p:attrNameLst>
                                      </p:cBhvr>
                                      <p:to>
                                        <p:strVal val="visible"/>
                                      </p:to>
                                    </p:set>
                                    <p:anim by="(-#ppt_w*2)" calcmode="lin" valueType="num">
                                      <p:cBhvr rctx="PPT">
                                        <p:cTn id="38" dur="125" autoRev="1" fill="hold">
                                          <p:stCondLst>
                                            <p:cond delay="0"/>
                                          </p:stCondLst>
                                        </p:cTn>
                                        <p:tgtEl>
                                          <p:spTgt spid="11">
                                            <p:txEl>
                                              <p:pRg st="2" end="2"/>
                                            </p:txEl>
                                          </p:spTgt>
                                        </p:tgtEl>
                                        <p:attrNameLst>
                                          <p:attrName>ppt_w</p:attrName>
                                        </p:attrNameLst>
                                      </p:cBhvr>
                                    </p:anim>
                                    <p:anim by="(#ppt_w*0.50)" calcmode="lin" valueType="num">
                                      <p:cBhvr>
                                        <p:cTn id="39" dur="125" decel="50000" autoRev="1" fill="hold">
                                          <p:stCondLst>
                                            <p:cond delay="0"/>
                                          </p:stCondLst>
                                        </p:cTn>
                                        <p:tgtEl>
                                          <p:spTgt spid="11">
                                            <p:txEl>
                                              <p:pRg st="2" end="2"/>
                                            </p:txEl>
                                          </p:spTgt>
                                        </p:tgtEl>
                                        <p:attrNameLst>
                                          <p:attrName>ppt_x</p:attrName>
                                        </p:attrNameLst>
                                      </p:cBhvr>
                                    </p:anim>
                                    <p:anim from="(-#ppt_h/2)" to="(#ppt_y)" calcmode="lin" valueType="num">
                                      <p:cBhvr>
                                        <p:cTn id="40" dur="250" fill="hold">
                                          <p:stCondLst>
                                            <p:cond delay="0"/>
                                          </p:stCondLst>
                                        </p:cTn>
                                        <p:tgtEl>
                                          <p:spTgt spid="11">
                                            <p:txEl>
                                              <p:pRg st="2" end="2"/>
                                            </p:txEl>
                                          </p:spTgt>
                                        </p:tgtEl>
                                        <p:attrNameLst>
                                          <p:attrName>ppt_y</p:attrName>
                                        </p:attrNameLst>
                                      </p:cBhvr>
                                    </p:anim>
                                    <p:animRot by="21600000">
                                      <p:cBhvr>
                                        <p:cTn id="41" dur="250" fill="hold">
                                          <p:stCondLst>
                                            <p:cond delay="0"/>
                                          </p:stCondLst>
                                        </p:cTn>
                                        <p:tgtEl>
                                          <p:spTgt spid="11">
                                            <p:txEl>
                                              <p:pRg st="2" end="2"/>
                                            </p:txEl>
                                          </p:spTgt>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56" presetClass="entr" presetSubtype="0" fill="hold" nodeType="clickEffect">
                                  <p:stCondLst>
                                    <p:cond delay="0"/>
                                  </p:stCondLst>
                                  <p:iterate type="lt">
                                    <p:tmPct val="10000"/>
                                  </p:iterate>
                                  <p:childTnLst>
                                    <p:set>
                                      <p:cBhvr>
                                        <p:cTn id="50" dur="1" fill="hold">
                                          <p:stCondLst>
                                            <p:cond delay="0"/>
                                          </p:stCondLst>
                                        </p:cTn>
                                        <p:tgtEl>
                                          <p:spTgt spid="11">
                                            <p:txEl>
                                              <p:pRg st="3" end="3"/>
                                            </p:txEl>
                                          </p:spTgt>
                                        </p:tgtEl>
                                        <p:attrNameLst>
                                          <p:attrName>style.visibility</p:attrName>
                                        </p:attrNameLst>
                                      </p:cBhvr>
                                      <p:to>
                                        <p:strVal val="visible"/>
                                      </p:to>
                                    </p:set>
                                    <p:anim by="(-#ppt_w*2)" calcmode="lin" valueType="num">
                                      <p:cBhvr rctx="PPT">
                                        <p:cTn id="51" dur="125" autoRev="1" fill="hold">
                                          <p:stCondLst>
                                            <p:cond delay="0"/>
                                          </p:stCondLst>
                                        </p:cTn>
                                        <p:tgtEl>
                                          <p:spTgt spid="11">
                                            <p:txEl>
                                              <p:pRg st="3" end="3"/>
                                            </p:txEl>
                                          </p:spTgt>
                                        </p:tgtEl>
                                        <p:attrNameLst>
                                          <p:attrName>ppt_w</p:attrName>
                                        </p:attrNameLst>
                                      </p:cBhvr>
                                    </p:anim>
                                    <p:anim by="(#ppt_w*0.50)" calcmode="lin" valueType="num">
                                      <p:cBhvr>
                                        <p:cTn id="52" dur="125" decel="50000" autoRev="1" fill="hold">
                                          <p:stCondLst>
                                            <p:cond delay="0"/>
                                          </p:stCondLst>
                                        </p:cTn>
                                        <p:tgtEl>
                                          <p:spTgt spid="11">
                                            <p:txEl>
                                              <p:pRg st="3" end="3"/>
                                            </p:txEl>
                                          </p:spTgt>
                                        </p:tgtEl>
                                        <p:attrNameLst>
                                          <p:attrName>ppt_x</p:attrName>
                                        </p:attrNameLst>
                                      </p:cBhvr>
                                    </p:anim>
                                    <p:anim from="(-#ppt_h/2)" to="(#ppt_y)" calcmode="lin" valueType="num">
                                      <p:cBhvr>
                                        <p:cTn id="53" dur="250" fill="hold">
                                          <p:stCondLst>
                                            <p:cond delay="0"/>
                                          </p:stCondLst>
                                        </p:cTn>
                                        <p:tgtEl>
                                          <p:spTgt spid="11">
                                            <p:txEl>
                                              <p:pRg st="3" end="3"/>
                                            </p:txEl>
                                          </p:spTgt>
                                        </p:tgtEl>
                                        <p:attrNameLst>
                                          <p:attrName>ppt_y</p:attrName>
                                        </p:attrNameLst>
                                      </p:cBhvr>
                                    </p:anim>
                                    <p:animRot by="21600000">
                                      <p:cBhvr>
                                        <p:cTn id="54" dur="250" fill="hold">
                                          <p:stCondLst>
                                            <p:cond delay="0"/>
                                          </p:stCondLst>
                                        </p:cTn>
                                        <p:tgtEl>
                                          <p:spTgt spid="11">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5" name="صورة 4">
            <a:extLst>
              <a:ext uri="{FF2B5EF4-FFF2-40B4-BE49-F238E27FC236}">
                <a16:creationId xmlns:a16="http://schemas.microsoft.com/office/drawing/2014/main" id="{97E87668-C160-C433-AA4A-4DA550CD288E}"/>
              </a:ext>
            </a:extLst>
          </p:cNvPr>
          <p:cNvPicPr>
            <a:picLocks noChangeAspect="1"/>
          </p:cNvPicPr>
          <p:nvPr/>
        </p:nvPicPr>
        <p:blipFill rotWithShape="1">
          <a:blip r:embed="rId5">
            <a:extLst>
              <a:ext uri="{BEBA8EAE-BF5A-486C-A8C5-ECC9F3942E4B}">
                <a14:imgProps xmlns:a14="http://schemas.microsoft.com/office/drawing/2010/main">
                  <a14:imgLayer r:embed="rId6">
                    <a14:imgEffect>
                      <a14:artisticBlur/>
                    </a14:imgEffect>
                  </a14:imgLayer>
                </a14:imgProps>
              </a:ext>
            </a:extLst>
          </a:blip>
          <a:srcRect l="22031" t="21082" r="22035" b="10954"/>
          <a:stretch/>
        </p:blipFill>
        <p:spPr>
          <a:xfrm>
            <a:off x="882032" y="327761"/>
            <a:ext cx="6807546" cy="4652857"/>
          </a:xfrm>
          <a:prstGeom prst="rect">
            <a:avLst/>
          </a:prstGeom>
          <a:solidFill>
            <a:srgbClr val="FFFFFF">
              <a:shade val="85000"/>
            </a:srgbClr>
          </a:solidFill>
          <a:ln w="88900" cap="sq">
            <a:solidFill>
              <a:schemeClr val="accent2">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oogle Shape;1049;p53">
            <a:extLst>
              <a:ext uri="{FF2B5EF4-FFF2-40B4-BE49-F238E27FC236}">
                <a16:creationId xmlns:a16="http://schemas.microsoft.com/office/drawing/2014/main" id="{F25FF92C-9243-DE2E-C7CE-0342DCD58C32}"/>
              </a:ext>
            </a:extLst>
          </p:cNvPr>
          <p:cNvPicPr preferRelativeResize="0"/>
          <p:nvPr/>
        </p:nvPicPr>
        <p:blipFill>
          <a:blip r:embed="rId7">
            <a:alphaModFix/>
          </a:blip>
          <a:stretch>
            <a:fillRect/>
          </a:stretch>
        </p:blipFill>
        <p:spPr>
          <a:xfrm>
            <a:off x="339464" y="3553683"/>
            <a:ext cx="1085708" cy="1474898"/>
          </a:xfrm>
          <a:prstGeom prst="rect">
            <a:avLst/>
          </a:prstGeom>
          <a:noFill/>
          <a:ln>
            <a:noFill/>
          </a:ln>
        </p:spPr>
      </p:pic>
      <p:pic>
        <p:nvPicPr>
          <p:cNvPr id="8" name="Picture 4" descr="Cute Headphones Emoji Sticker">
            <a:extLst>
              <a:ext uri="{FF2B5EF4-FFF2-40B4-BE49-F238E27FC236}">
                <a16:creationId xmlns:a16="http://schemas.microsoft.com/office/drawing/2014/main" id="{9C06BE10-2E9A-A189-4339-999E8E6458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9152" y="758930"/>
            <a:ext cx="1755052" cy="1734139"/>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769;p39">
            <a:extLst>
              <a:ext uri="{FF2B5EF4-FFF2-40B4-BE49-F238E27FC236}">
                <a16:creationId xmlns:a16="http://schemas.microsoft.com/office/drawing/2014/main" id="{3B980B63-606D-164A-2EE6-86323891D145}"/>
              </a:ext>
            </a:extLst>
          </p:cNvPr>
          <p:cNvSpPr txBox="1">
            <a:spLocks/>
          </p:cNvSpPr>
          <p:nvPr/>
        </p:nvSpPr>
        <p:spPr>
          <a:xfrm>
            <a:off x="2107053" y="2627524"/>
            <a:ext cx="4609336" cy="641658"/>
          </a:xfrm>
          <a:prstGeom prst="rect">
            <a:avLst/>
          </a:prstGeom>
          <a:solidFill>
            <a:srgbClr val="424963"/>
          </a:solidFill>
          <a:ln w="38100" cap="flat" cmpd="sng" algn="ctr">
            <a:solidFill>
              <a:srgbClr val="FCF8EB"/>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Quicksand"/>
              <a:buNone/>
              <a:defRPr sz="3600" b="1" i="0" u="none" strike="noStrike" cap="none">
                <a:solidFill>
                  <a:schemeClr val="dk1"/>
                </a:solidFill>
                <a:latin typeface="Quicksand"/>
                <a:ea typeface="Quicksand"/>
                <a:cs typeface="Quicksand"/>
                <a:sym typeface="Quicksand"/>
              </a:defRPr>
            </a:lvl1pPr>
            <a:lvl2pPr marR="0" lvl="1" algn="l" rtl="0">
              <a:lnSpc>
                <a:spcPct val="100000"/>
              </a:lnSpc>
              <a:spcBef>
                <a:spcPts val="0"/>
              </a:spcBef>
              <a:spcAft>
                <a:spcPts val="0"/>
              </a:spcAft>
              <a:buClr>
                <a:schemeClr val="dk1"/>
              </a:buClr>
              <a:buSzPts val="3600"/>
              <a:buFont typeface="Quicksand"/>
              <a:buNone/>
              <a:defRPr sz="3600" b="1" i="0" u="none" strike="noStrike" cap="none">
                <a:solidFill>
                  <a:schemeClr val="dk1"/>
                </a:solidFill>
                <a:latin typeface="Quicksand"/>
                <a:ea typeface="Quicksand"/>
                <a:cs typeface="Quicksand"/>
                <a:sym typeface="Quicksand"/>
              </a:defRPr>
            </a:lvl2pPr>
            <a:lvl3pPr marR="0" lvl="2" algn="l" rtl="0">
              <a:lnSpc>
                <a:spcPct val="100000"/>
              </a:lnSpc>
              <a:spcBef>
                <a:spcPts val="0"/>
              </a:spcBef>
              <a:spcAft>
                <a:spcPts val="0"/>
              </a:spcAft>
              <a:buClr>
                <a:schemeClr val="dk1"/>
              </a:buClr>
              <a:buSzPts val="3600"/>
              <a:buFont typeface="Quicksand"/>
              <a:buNone/>
              <a:defRPr sz="3600" b="1" i="0" u="none" strike="noStrike" cap="none">
                <a:solidFill>
                  <a:schemeClr val="dk1"/>
                </a:solidFill>
                <a:latin typeface="Quicksand"/>
                <a:ea typeface="Quicksand"/>
                <a:cs typeface="Quicksand"/>
                <a:sym typeface="Quicksand"/>
              </a:defRPr>
            </a:lvl3pPr>
            <a:lvl4pPr marR="0" lvl="3" algn="l" rtl="0">
              <a:lnSpc>
                <a:spcPct val="100000"/>
              </a:lnSpc>
              <a:spcBef>
                <a:spcPts val="0"/>
              </a:spcBef>
              <a:spcAft>
                <a:spcPts val="0"/>
              </a:spcAft>
              <a:buClr>
                <a:schemeClr val="dk1"/>
              </a:buClr>
              <a:buSzPts val="3600"/>
              <a:buFont typeface="Quicksand"/>
              <a:buNone/>
              <a:defRPr sz="3600" b="1" i="0" u="none" strike="noStrike" cap="none">
                <a:solidFill>
                  <a:schemeClr val="dk1"/>
                </a:solidFill>
                <a:latin typeface="Quicksand"/>
                <a:ea typeface="Quicksand"/>
                <a:cs typeface="Quicksand"/>
                <a:sym typeface="Quicksand"/>
              </a:defRPr>
            </a:lvl4pPr>
            <a:lvl5pPr marR="0" lvl="4" algn="l" rtl="0">
              <a:lnSpc>
                <a:spcPct val="100000"/>
              </a:lnSpc>
              <a:spcBef>
                <a:spcPts val="0"/>
              </a:spcBef>
              <a:spcAft>
                <a:spcPts val="0"/>
              </a:spcAft>
              <a:buClr>
                <a:schemeClr val="dk1"/>
              </a:buClr>
              <a:buSzPts val="3600"/>
              <a:buFont typeface="Quicksand"/>
              <a:buNone/>
              <a:defRPr sz="3600" b="1" i="0" u="none" strike="noStrike" cap="none">
                <a:solidFill>
                  <a:schemeClr val="dk1"/>
                </a:solidFill>
                <a:latin typeface="Quicksand"/>
                <a:ea typeface="Quicksand"/>
                <a:cs typeface="Quicksand"/>
                <a:sym typeface="Quicksand"/>
              </a:defRPr>
            </a:lvl5pPr>
            <a:lvl6pPr marR="0" lvl="5" algn="l" rtl="0">
              <a:lnSpc>
                <a:spcPct val="100000"/>
              </a:lnSpc>
              <a:spcBef>
                <a:spcPts val="0"/>
              </a:spcBef>
              <a:spcAft>
                <a:spcPts val="0"/>
              </a:spcAft>
              <a:buClr>
                <a:schemeClr val="dk1"/>
              </a:buClr>
              <a:buSzPts val="3600"/>
              <a:buFont typeface="Quicksand"/>
              <a:buNone/>
              <a:defRPr sz="3600" b="1" i="0" u="none" strike="noStrike" cap="none">
                <a:solidFill>
                  <a:schemeClr val="dk1"/>
                </a:solidFill>
                <a:latin typeface="Quicksand"/>
                <a:ea typeface="Quicksand"/>
                <a:cs typeface="Quicksand"/>
                <a:sym typeface="Quicksand"/>
              </a:defRPr>
            </a:lvl6pPr>
            <a:lvl7pPr marR="0" lvl="6" algn="l" rtl="0">
              <a:lnSpc>
                <a:spcPct val="100000"/>
              </a:lnSpc>
              <a:spcBef>
                <a:spcPts val="0"/>
              </a:spcBef>
              <a:spcAft>
                <a:spcPts val="0"/>
              </a:spcAft>
              <a:buClr>
                <a:schemeClr val="dk1"/>
              </a:buClr>
              <a:buSzPts val="3600"/>
              <a:buFont typeface="Quicksand"/>
              <a:buNone/>
              <a:defRPr sz="3600" b="1" i="0" u="none" strike="noStrike" cap="none">
                <a:solidFill>
                  <a:schemeClr val="dk1"/>
                </a:solidFill>
                <a:latin typeface="Quicksand"/>
                <a:ea typeface="Quicksand"/>
                <a:cs typeface="Quicksand"/>
                <a:sym typeface="Quicksand"/>
              </a:defRPr>
            </a:lvl7pPr>
            <a:lvl8pPr marR="0" lvl="7" algn="l" rtl="0">
              <a:lnSpc>
                <a:spcPct val="100000"/>
              </a:lnSpc>
              <a:spcBef>
                <a:spcPts val="0"/>
              </a:spcBef>
              <a:spcAft>
                <a:spcPts val="0"/>
              </a:spcAft>
              <a:buClr>
                <a:schemeClr val="dk1"/>
              </a:buClr>
              <a:buSzPts val="3600"/>
              <a:buFont typeface="Quicksand"/>
              <a:buNone/>
              <a:defRPr sz="3600" b="1" i="0" u="none" strike="noStrike" cap="none">
                <a:solidFill>
                  <a:schemeClr val="dk1"/>
                </a:solidFill>
                <a:latin typeface="Quicksand"/>
                <a:ea typeface="Quicksand"/>
                <a:cs typeface="Quicksand"/>
                <a:sym typeface="Quicksand"/>
              </a:defRPr>
            </a:lvl8pPr>
            <a:lvl9pPr marR="0" lvl="8" algn="l" rtl="0">
              <a:lnSpc>
                <a:spcPct val="100000"/>
              </a:lnSpc>
              <a:spcBef>
                <a:spcPts val="0"/>
              </a:spcBef>
              <a:spcAft>
                <a:spcPts val="0"/>
              </a:spcAft>
              <a:buClr>
                <a:schemeClr val="dk1"/>
              </a:buClr>
              <a:buSzPts val="3600"/>
              <a:buFont typeface="Quicksand"/>
              <a:buNone/>
              <a:defRPr sz="3600" b="1" i="0" u="none" strike="noStrike" cap="none">
                <a:solidFill>
                  <a:schemeClr val="dk1"/>
                </a:solidFill>
                <a:latin typeface="Quicksand"/>
                <a:ea typeface="Quicksand"/>
                <a:cs typeface="Quicksand"/>
                <a:sym typeface="Quicksand"/>
              </a:defRPr>
            </a:lvl9pPr>
          </a:lstStyle>
          <a:p>
            <a:pPr marL="0" marR="0" lvl="0" indent="0" algn="ctr" defTabSz="914400" rtl="0" eaLnBrk="1" fontAlgn="auto" latinLnBrk="0" hangingPunct="1">
              <a:lnSpc>
                <a:spcPct val="100000"/>
              </a:lnSpc>
              <a:spcBef>
                <a:spcPts val="0"/>
              </a:spcBef>
              <a:spcAft>
                <a:spcPts val="0"/>
              </a:spcAft>
              <a:buClr>
                <a:srgbClr val="424963"/>
              </a:buClr>
              <a:buSzPts val="3600"/>
              <a:buFont typeface="Quicksand"/>
              <a:buNone/>
              <a:tabLst/>
              <a:defRPr/>
            </a:pPr>
            <a:r>
              <a:rPr kumimoji="0" lang="en-US" sz="2800" b="1" i="0" u="none" strike="noStrike" kern="0" cap="none" spc="0" normalizeH="0" baseline="0" noProof="0" dirty="0">
                <a:ln>
                  <a:noFill/>
                </a:ln>
                <a:solidFill>
                  <a:srgbClr val="FCF8EB"/>
                </a:solidFill>
                <a:effectLst/>
                <a:uLnTx/>
                <a:uFillTx/>
                <a:latin typeface="Quicksand"/>
                <a:sym typeface="Quicksand"/>
              </a:rPr>
              <a:t>Listen &amp; Read along</a:t>
            </a:r>
          </a:p>
        </p:txBody>
      </p:sp>
      <p:pic>
        <p:nvPicPr>
          <p:cNvPr id="10" name="MG Bk 3 F-SA_2023_2-19">
            <a:hlinkClick r:id="" action="ppaction://media"/>
            <a:extLst>
              <a:ext uri="{FF2B5EF4-FFF2-40B4-BE49-F238E27FC236}">
                <a16:creationId xmlns:a16="http://schemas.microsoft.com/office/drawing/2014/main" id="{1EEED474-7CB5-90F6-9AA7-517DCC1BE70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941352" y="3575695"/>
            <a:ext cx="791958" cy="791958"/>
          </a:xfrm>
          <a:prstGeom prst="rect">
            <a:avLst/>
          </a:prstGeom>
          <a:effectLst>
            <a:glow rad="63500">
              <a:schemeClr val="accent4">
                <a:satMod val="175000"/>
                <a:alpha val="40000"/>
              </a:schemeClr>
            </a:glow>
          </a:effectLst>
        </p:spPr>
      </p:pic>
    </p:spTree>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5" name="صورة 4">
            <a:extLst>
              <a:ext uri="{FF2B5EF4-FFF2-40B4-BE49-F238E27FC236}">
                <a16:creationId xmlns:a16="http://schemas.microsoft.com/office/drawing/2014/main" id="{929D289D-5121-F739-C28D-B642F5AC59C2}"/>
              </a:ext>
            </a:extLst>
          </p:cNvPr>
          <p:cNvPicPr>
            <a:picLocks noChangeAspect="1"/>
          </p:cNvPicPr>
          <p:nvPr/>
        </p:nvPicPr>
        <p:blipFill rotWithShape="1">
          <a:blip r:embed="rId5"/>
          <a:srcRect l="18673" t="66234" r="50000" b="14730"/>
          <a:stretch/>
        </p:blipFill>
        <p:spPr>
          <a:xfrm>
            <a:off x="2153105" y="927367"/>
            <a:ext cx="5582259" cy="1908062"/>
          </a:xfrm>
          <a:prstGeom prst="rect">
            <a:avLst/>
          </a:prstGeom>
          <a:solidFill>
            <a:srgbClr val="FFFFFF">
              <a:shade val="85000"/>
            </a:srgbClr>
          </a:solidFill>
          <a:ln w="88900" cap="sq">
            <a:solidFill>
              <a:schemeClr val="accent2">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صورة 5">
            <a:extLst>
              <a:ext uri="{FF2B5EF4-FFF2-40B4-BE49-F238E27FC236}">
                <a16:creationId xmlns:a16="http://schemas.microsoft.com/office/drawing/2014/main" id="{90462B55-CA52-20C6-7C92-A014CDEFFC60}"/>
              </a:ext>
            </a:extLst>
          </p:cNvPr>
          <p:cNvPicPr>
            <a:picLocks noChangeAspect="1"/>
          </p:cNvPicPr>
          <p:nvPr/>
        </p:nvPicPr>
        <p:blipFill>
          <a:blip r:embed="rId6"/>
          <a:stretch>
            <a:fillRect/>
          </a:stretch>
        </p:blipFill>
        <p:spPr>
          <a:xfrm flipH="1">
            <a:off x="1105432" y="1034218"/>
            <a:ext cx="1665219" cy="1916340"/>
          </a:xfrm>
          <a:prstGeom prst="rect">
            <a:avLst/>
          </a:prstGeom>
        </p:spPr>
      </p:pic>
      <p:pic>
        <p:nvPicPr>
          <p:cNvPr id="7" name="Picture 4">
            <a:extLst>
              <a:ext uri="{FF2B5EF4-FFF2-40B4-BE49-F238E27FC236}">
                <a16:creationId xmlns:a16="http://schemas.microsoft.com/office/drawing/2014/main" id="{82E1584A-F94F-9DA0-7814-DD15122D42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3731" y="3647875"/>
            <a:ext cx="1266042" cy="1575323"/>
          </a:xfrm>
          <a:prstGeom prst="rect">
            <a:avLst/>
          </a:prstGeom>
          <a:noFill/>
          <a:extLst>
            <a:ext uri="{909E8E84-426E-40DD-AFC4-6F175D3DCCD1}">
              <a14:hiddenFill xmlns:a14="http://schemas.microsoft.com/office/drawing/2010/main">
                <a:solidFill>
                  <a:srgbClr val="FFFFFF"/>
                </a:solidFill>
              </a14:hiddenFill>
            </a:ext>
          </a:extLst>
        </p:spPr>
      </p:pic>
      <p:sp>
        <p:nvSpPr>
          <p:cNvPr id="8" name="فقاعة الكلام: مستطيلة مستديرة الزوايا 7">
            <a:extLst>
              <a:ext uri="{FF2B5EF4-FFF2-40B4-BE49-F238E27FC236}">
                <a16:creationId xmlns:a16="http://schemas.microsoft.com/office/drawing/2014/main" id="{9F6857CD-611E-2033-5F26-73758592209E}"/>
              </a:ext>
            </a:extLst>
          </p:cNvPr>
          <p:cNvSpPr/>
          <p:nvPr/>
        </p:nvSpPr>
        <p:spPr>
          <a:xfrm>
            <a:off x="1019597" y="3269182"/>
            <a:ext cx="5874817" cy="1510176"/>
          </a:xfrm>
          <a:prstGeom prst="wedgeRoundRectCallout">
            <a:avLst>
              <a:gd name="adj1" fmla="val 62706"/>
              <a:gd name="adj2" fmla="val 16532"/>
              <a:gd name="adj3" fmla="val 16667"/>
            </a:avLst>
          </a:prstGeom>
          <a:solidFill>
            <a:srgbClr val="657799"/>
          </a:solidFill>
        </p:spPr>
        <p:style>
          <a:lnRef idx="2">
            <a:schemeClr val="accent6">
              <a:shade val="15000"/>
            </a:schemeClr>
          </a:lnRef>
          <a:fillRef idx="1">
            <a:schemeClr val="accent6"/>
          </a:fillRef>
          <a:effectRef idx="0">
            <a:schemeClr val="accent6"/>
          </a:effectRef>
          <a:fontRef idx="minor">
            <a:schemeClr val="lt1"/>
          </a:fontRef>
        </p:style>
        <p:txBody>
          <a:bodyPr rtlCol="1" anchor="ctr"/>
          <a:lstStyle/>
          <a:p>
            <a:r>
              <a:rPr lang="en-US" sz="1600" dirty="0"/>
              <a:t>They are over </a:t>
            </a:r>
            <a:r>
              <a:rPr lang="en-US" sz="1600" b="1" dirty="0"/>
              <a:t>30</a:t>
            </a:r>
            <a:r>
              <a:rPr lang="en-US" sz="1600" dirty="0"/>
              <a:t> because it sounds as if they are both used to travelling. One was just looking around the Duty Free shops while the other one directed himself to the information desk as soon as he realized that he didn’t have the right coat. What they did indicates that they are seasoned travelers. </a:t>
            </a:r>
            <a:endParaRPr lang="en-US" sz="1600" b="1" dirty="0"/>
          </a:p>
        </p:txBody>
      </p:sp>
      <p:pic>
        <p:nvPicPr>
          <p:cNvPr id="9" name="MG Bk 3 F-SA_2023_2-19">
            <a:hlinkClick r:id="" action="ppaction://media"/>
            <a:extLst>
              <a:ext uri="{FF2B5EF4-FFF2-40B4-BE49-F238E27FC236}">
                <a16:creationId xmlns:a16="http://schemas.microsoft.com/office/drawing/2014/main" id="{E273FD19-6363-A94C-3927-8A9E28045A0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26021" y="105581"/>
            <a:ext cx="595010" cy="595010"/>
          </a:xfrm>
          <a:prstGeom prst="rect">
            <a:avLst/>
          </a:prstGeom>
          <a:effectLst>
            <a:glow rad="63500">
              <a:schemeClr val="accent4">
                <a:satMod val="175000"/>
                <a:alpha val="40000"/>
              </a:schemeClr>
            </a:glow>
          </a:effectLst>
        </p:spPr>
      </p:pic>
      <p:sp>
        <p:nvSpPr>
          <p:cNvPr id="10" name="Google Shape;409;p37">
            <a:extLst>
              <a:ext uri="{FF2B5EF4-FFF2-40B4-BE49-F238E27FC236}">
                <a16:creationId xmlns:a16="http://schemas.microsoft.com/office/drawing/2014/main" id="{79C12D2D-7B1A-6FDF-6C5A-E2ACB06C1A94}"/>
              </a:ext>
            </a:extLst>
          </p:cNvPr>
          <p:cNvSpPr/>
          <p:nvPr/>
        </p:nvSpPr>
        <p:spPr>
          <a:xfrm>
            <a:off x="-1" y="97105"/>
            <a:ext cx="2605635" cy="491778"/>
          </a:xfrm>
          <a:custGeom>
            <a:avLst/>
            <a:gdLst/>
            <a:ahLst/>
            <a:cxnLst/>
            <a:rect l="l" t="t" r="r" b="b"/>
            <a:pathLst>
              <a:path w="30962" h="6928" extrusionOk="0">
                <a:moveTo>
                  <a:pt x="1" y="0"/>
                </a:moveTo>
                <a:lnTo>
                  <a:pt x="605" y="502"/>
                </a:lnTo>
                <a:lnTo>
                  <a:pt x="23" y="993"/>
                </a:lnTo>
                <a:lnTo>
                  <a:pt x="617" y="1495"/>
                </a:lnTo>
                <a:lnTo>
                  <a:pt x="46" y="1986"/>
                </a:lnTo>
                <a:lnTo>
                  <a:pt x="617" y="2465"/>
                </a:lnTo>
                <a:lnTo>
                  <a:pt x="617" y="2488"/>
                </a:lnTo>
                <a:lnTo>
                  <a:pt x="46" y="2967"/>
                </a:lnTo>
                <a:lnTo>
                  <a:pt x="617" y="3447"/>
                </a:lnTo>
                <a:lnTo>
                  <a:pt x="617" y="3469"/>
                </a:lnTo>
                <a:lnTo>
                  <a:pt x="46" y="3949"/>
                </a:lnTo>
                <a:lnTo>
                  <a:pt x="617" y="4428"/>
                </a:lnTo>
                <a:lnTo>
                  <a:pt x="617" y="4462"/>
                </a:lnTo>
                <a:lnTo>
                  <a:pt x="46" y="4942"/>
                </a:lnTo>
                <a:lnTo>
                  <a:pt x="617" y="5421"/>
                </a:lnTo>
                <a:lnTo>
                  <a:pt x="23" y="5923"/>
                </a:lnTo>
                <a:lnTo>
                  <a:pt x="605" y="6414"/>
                </a:lnTo>
                <a:lnTo>
                  <a:pt x="1" y="6927"/>
                </a:lnTo>
                <a:lnTo>
                  <a:pt x="30962" y="6927"/>
                </a:lnTo>
                <a:lnTo>
                  <a:pt x="30357" y="6414"/>
                </a:lnTo>
                <a:lnTo>
                  <a:pt x="30939" y="5923"/>
                </a:lnTo>
                <a:lnTo>
                  <a:pt x="30346" y="5421"/>
                </a:lnTo>
                <a:lnTo>
                  <a:pt x="30916" y="4942"/>
                </a:lnTo>
                <a:lnTo>
                  <a:pt x="30346" y="4462"/>
                </a:lnTo>
                <a:lnTo>
                  <a:pt x="30346" y="4428"/>
                </a:lnTo>
                <a:lnTo>
                  <a:pt x="30916" y="3949"/>
                </a:lnTo>
                <a:lnTo>
                  <a:pt x="30346" y="3469"/>
                </a:lnTo>
                <a:lnTo>
                  <a:pt x="30346" y="3447"/>
                </a:lnTo>
                <a:lnTo>
                  <a:pt x="30916" y="2967"/>
                </a:lnTo>
                <a:lnTo>
                  <a:pt x="30346" y="2488"/>
                </a:lnTo>
                <a:lnTo>
                  <a:pt x="30346" y="2465"/>
                </a:lnTo>
                <a:lnTo>
                  <a:pt x="30916" y="1986"/>
                </a:lnTo>
                <a:lnTo>
                  <a:pt x="30346" y="1495"/>
                </a:lnTo>
                <a:lnTo>
                  <a:pt x="30939" y="993"/>
                </a:lnTo>
                <a:lnTo>
                  <a:pt x="30357" y="502"/>
                </a:lnTo>
                <a:lnTo>
                  <a:pt x="30962" y="0"/>
                </a:lnTo>
                <a:close/>
              </a:path>
            </a:pathLst>
          </a:custGeom>
          <a:ln/>
        </p:spPr>
        <p:style>
          <a:lnRef idx="3">
            <a:schemeClr val="lt1"/>
          </a:lnRef>
          <a:fillRef idx="1">
            <a:schemeClr val="accent4"/>
          </a:fillRef>
          <a:effectRef idx="1">
            <a:schemeClr val="accent4"/>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sz="2200" b="1" dirty="0">
                <a:solidFill>
                  <a:schemeClr val="bg1"/>
                </a:solidFill>
              </a:rPr>
              <a:t>Listen &amp; Answer</a:t>
            </a:r>
            <a:endParaRPr sz="22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5" name="صورة 4">
            <a:extLst>
              <a:ext uri="{FF2B5EF4-FFF2-40B4-BE49-F238E27FC236}">
                <a16:creationId xmlns:a16="http://schemas.microsoft.com/office/drawing/2014/main" id="{381C8FFD-BA94-6F27-7880-4CCB80759DB1}"/>
              </a:ext>
            </a:extLst>
          </p:cNvPr>
          <p:cNvPicPr>
            <a:picLocks noChangeAspect="1"/>
          </p:cNvPicPr>
          <p:nvPr/>
        </p:nvPicPr>
        <p:blipFill rotWithShape="1">
          <a:blip r:embed="rId3"/>
          <a:srcRect l="14601" t="50660" r="26693" b="22752"/>
          <a:stretch/>
        </p:blipFill>
        <p:spPr>
          <a:xfrm>
            <a:off x="1483392" y="439032"/>
            <a:ext cx="6495355" cy="1654742"/>
          </a:xfrm>
          <a:prstGeom prst="rect">
            <a:avLst/>
          </a:prstGeom>
          <a:solidFill>
            <a:srgbClr val="FFFFFF">
              <a:shade val="85000"/>
            </a:srgbClr>
          </a:solidFill>
          <a:ln w="88900" cap="sq">
            <a:solidFill>
              <a:schemeClr val="accent2">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صورة 5">
            <a:extLst>
              <a:ext uri="{FF2B5EF4-FFF2-40B4-BE49-F238E27FC236}">
                <a16:creationId xmlns:a16="http://schemas.microsoft.com/office/drawing/2014/main" id="{32A6B83A-7E33-83F8-671C-DCCF196EBC21}"/>
              </a:ext>
            </a:extLst>
          </p:cNvPr>
          <p:cNvPicPr>
            <a:picLocks noChangeAspect="1"/>
          </p:cNvPicPr>
          <p:nvPr/>
        </p:nvPicPr>
        <p:blipFill>
          <a:blip r:embed="rId4"/>
          <a:stretch>
            <a:fillRect/>
          </a:stretch>
        </p:blipFill>
        <p:spPr>
          <a:xfrm flipH="1">
            <a:off x="255768" y="257382"/>
            <a:ext cx="1665219" cy="1916340"/>
          </a:xfrm>
          <a:prstGeom prst="rect">
            <a:avLst/>
          </a:prstGeom>
        </p:spPr>
      </p:pic>
      <p:sp>
        <p:nvSpPr>
          <p:cNvPr id="7" name="مستطيل 6">
            <a:extLst>
              <a:ext uri="{FF2B5EF4-FFF2-40B4-BE49-F238E27FC236}">
                <a16:creationId xmlns:a16="http://schemas.microsoft.com/office/drawing/2014/main" id="{B3B727EE-8538-4F0C-AA16-75A8CB90364A}"/>
              </a:ext>
            </a:extLst>
          </p:cNvPr>
          <p:cNvSpPr/>
          <p:nvPr/>
        </p:nvSpPr>
        <p:spPr>
          <a:xfrm>
            <a:off x="2070138" y="628230"/>
            <a:ext cx="4039349" cy="221434"/>
          </a:xfrm>
          <a:prstGeom prst="rect">
            <a:avLst/>
          </a:prstGeom>
          <a:solidFill>
            <a:schemeClr val="accent5">
              <a:lumMod val="7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8" name="Picture 4">
            <a:extLst>
              <a:ext uri="{FF2B5EF4-FFF2-40B4-BE49-F238E27FC236}">
                <a16:creationId xmlns:a16="http://schemas.microsoft.com/office/drawing/2014/main" id="{D7A6A430-FDC6-D060-D3F1-3B08DC197B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6032" y="3568177"/>
            <a:ext cx="1266042" cy="1575323"/>
          </a:xfrm>
          <a:prstGeom prst="rect">
            <a:avLst/>
          </a:prstGeom>
          <a:noFill/>
          <a:extLst>
            <a:ext uri="{909E8E84-426E-40DD-AFC4-6F175D3DCCD1}">
              <a14:hiddenFill xmlns:a14="http://schemas.microsoft.com/office/drawing/2010/main">
                <a:solidFill>
                  <a:srgbClr val="FFFFFF"/>
                </a:solidFill>
              </a14:hiddenFill>
            </a:ext>
          </a:extLst>
        </p:spPr>
      </p:pic>
      <p:sp>
        <p:nvSpPr>
          <p:cNvPr id="11" name="فقاعة الكلام: مستطيلة مستديرة الزوايا 10">
            <a:extLst>
              <a:ext uri="{FF2B5EF4-FFF2-40B4-BE49-F238E27FC236}">
                <a16:creationId xmlns:a16="http://schemas.microsoft.com/office/drawing/2014/main" id="{3591796E-7EE3-DBA3-8C89-908F2B861999}"/>
              </a:ext>
            </a:extLst>
          </p:cNvPr>
          <p:cNvSpPr/>
          <p:nvPr/>
        </p:nvSpPr>
        <p:spPr>
          <a:xfrm>
            <a:off x="2184850" y="3220631"/>
            <a:ext cx="5017061" cy="1113666"/>
          </a:xfrm>
          <a:prstGeom prst="wedgeRoundRectCallout">
            <a:avLst>
              <a:gd name="adj1" fmla="val 62706"/>
              <a:gd name="adj2" fmla="val 16532"/>
              <a:gd name="adj3" fmla="val 16667"/>
            </a:avLst>
          </a:prstGeom>
          <a:solidFill>
            <a:srgbClr val="657799"/>
          </a:solidFill>
        </p:spPr>
        <p:style>
          <a:lnRef idx="2">
            <a:schemeClr val="accent6">
              <a:shade val="15000"/>
            </a:schemeClr>
          </a:lnRef>
          <a:fillRef idx="1">
            <a:schemeClr val="accent6"/>
          </a:fillRef>
          <a:effectRef idx="0">
            <a:schemeClr val="accent6"/>
          </a:effectRef>
          <a:fontRef idx="minor">
            <a:schemeClr val="lt1"/>
          </a:fontRef>
        </p:style>
        <p:txBody>
          <a:bodyPr rtlCol="1" anchor="ctr"/>
          <a:lstStyle/>
          <a:p>
            <a:pPr algn="ctr"/>
            <a:r>
              <a:rPr lang="en-US" sz="1800" b="1" dirty="0"/>
              <a:t>• </a:t>
            </a:r>
            <a:r>
              <a:rPr lang="en-US" sz="1800" b="1" u="sng" dirty="0"/>
              <a:t>The first paragraph </a:t>
            </a:r>
            <a:r>
              <a:rPr lang="en-US" sz="1800" b="1" dirty="0"/>
              <a:t>sets the scene </a:t>
            </a:r>
          </a:p>
        </p:txBody>
      </p:sp>
      <p:sp>
        <p:nvSpPr>
          <p:cNvPr id="12" name="فقاعة الكلام: مستطيلة مستديرة الزوايا 11">
            <a:extLst>
              <a:ext uri="{FF2B5EF4-FFF2-40B4-BE49-F238E27FC236}">
                <a16:creationId xmlns:a16="http://schemas.microsoft.com/office/drawing/2014/main" id="{E8545DDB-247E-2C97-BF83-311C63C11D8D}"/>
              </a:ext>
            </a:extLst>
          </p:cNvPr>
          <p:cNvSpPr/>
          <p:nvPr/>
        </p:nvSpPr>
        <p:spPr>
          <a:xfrm>
            <a:off x="2175409" y="3220629"/>
            <a:ext cx="5026503" cy="1157161"/>
          </a:xfrm>
          <a:prstGeom prst="wedgeRoundRectCallout">
            <a:avLst>
              <a:gd name="adj1" fmla="val 62706"/>
              <a:gd name="adj2" fmla="val 16532"/>
              <a:gd name="adj3" fmla="val 16667"/>
            </a:avLst>
          </a:prstGeom>
        </p:spPr>
        <p:style>
          <a:lnRef idx="3">
            <a:schemeClr val="lt1"/>
          </a:lnRef>
          <a:fillRef idx="1">
            <a:schemeClr val="dk1"/>
          </a:fillRef>
          <a:effectRef idx="1">
            <a:schemeClr val="dk1"/>
          </a:effectRef>
          <a:fontRef idx="minor">
            <a:schemeClr val="lt1"/>
          </a:fontRef>
        </p:style>
        <p:txBody>
          <a:bodyPr rtlCol="1" anchor="ctr"/>
          <a:lstStyle/>
          <a:p>
            <a:r>
              <a:rPr lang="en-US" sz="1800" b="1" u="sng" dirty="0"/>
              <a:t>The second paragraph </a:t>
            </a:r>
            <a:r>
              <a:rPr lang="en-US" sz="1800" dirty="0"/>
              <a:t>reveals the first clue, </a:t>
            </a:r>
            <a:r>
              <a:rPr lang="en-US" sz="1450" dirty="0"/>
              <a:t>“Somebody had mistakenly taken a coat that was a lot lighter than his ... to meet him at the information desk. / I stopped … a look at the label … I had never seen it before!</a:t>
            </a:r>
            <a:endParaRPr lang="en-US" sz="1450" b="1" dirty="0"/>
          </a:p>
        </p:txBody>
      </p:sp>
      <p:sp>
        <p:nvSpPr>
          <p:cNvPr id="13" name="فقاعة الكلام: مستطيلة مستديرة الزوايا 12">
            <a:extLst>
              <a:ext uri="{FF2B5EF4-FFF2-40B4-BE49-F238E27FC236}">
                <a16:creationId xmlns:a16="http://schemas.microsoft.com/office/drawing/2014/main" id="{830E6309-C1F2-2C5E-3878-D3543A10B02D}"/>
              </a:ext>
            </a:extLst>
          </p:cNvPr>
          <p:cNvSpPr/>
          <p:nvPr/>
        </p:nvSpPr>
        <p:spPr>
          <a:xfrm>
            <a:off x="2174059" y="3243556"/>
            <a:ext cx="5026503" cy="1157161"/>
          </a:xfrm>
          <a:prstGeom prst="wedgeRoundRectCallout">
            <a:avLst>
              <a:gd name="adj1" fmla="val 62706"/>
              <a:gd name="adj2" fmla="val 16532"/>
              <a:gd name="adj3" fmla="val 16667"/>
            </a:avLst>
          </a:prstGeom>
        </p:spPr>
        <p:style>
          <a:lnRef idx="3">
            <a:schemeClr val="lt1"/>
          </a:lnRef>
          <a:fillRef idx="1">
            <a:schemeClr val="accent2"/>
          </a:fillRef>
          <a:effectRef idx="1">
            <a:schemeClr val="accent2"/>
          </a:effectRef>
          <a:fontRef idx="minor">
            <a:schemeClr val="lt1"/>
          </a:fontRef>
        </p:style>
        <p:txBody>
          <a:bodyPr rtlCol="1" anchor="ctr"/>
          <a:lstStyle/>
          <a:p>
            <a:r>
              <a:rPr lang="en-US" sz="1800" b="1" u="sng" dirty="0"/>
              <a:t>The third paragraph </a:t>
            </a:r>
            <a:r>
              <a:rPr lang="en-US" sz="1800" dirty="0"/>
              <a:t>reveals the second clue, “… looked vaguely familiar ... shared the same family name.</a:t>
            </a:r>
            <a:endParaRPr lang="en-US" sz="1450" b="1" dirty="0"/>
          </a:p>
        </p:txBody>
      </p:sp>
      <p:sp>
        <p:nvSpPr>
          <p:cNvPr id="14" name="فقاعة الكلام: مستطيلة مستديرة الزوايا 13">
            <a:extLst>
              <a:ext uri="{FF2B5EF4-FFF2-40B4-BE49-F238E27FC236}">
                <a16:creationId xmlns:a16="http://schemas.microsoft.com/office/drawing/2014/main" id="{86957A5B-721E-C510-0897-175A66507BEB}"/>
              </a:ext>
            </a:extLst>
          </p:cNvPr>
          <p:cNvSpPr/>
          <p:nvPr/>
        </p:nvSpPr>
        <p:spPr>
          <a:xfrm>
            <a:off x="2213172" y="3250300"/>
            <a:ext cx="5026503" cy="1157161"/>
          </a:xfrm>
          <a:prstGeom prst="wedgeRoundRectCallout">
            <a:avLst>
              <a:gd name="adj1" fmla="val 62706"/>
              <a:gd name="adj2" fmla="val 16532"/>
              <a:gd name="adj3" fmla="val 16667"/>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en-US" sz="1800" b="1" u="sng" dirty="0"/>
              <a:t>The fourth paragraph </a:t>
            </a:r>
            <a:r>
              <a:rPr lang="en-US" sz="1800" dirty="0"/>
              <a:t>presents factual outcome</a:t>
            </a:r>
            <a:endParaRPr lang="en-US" sz="1450" b="1" dirty="0"/>
          </a:p>
        </p:txBody>
      </p:sp>
      <p:sp>
        <p:nvSpPr>
          <p:cNvPr id="15" name="فقاعة الكلام: مستطيلة مستديرة الزوايا 14">
            <a:extLst>
              <a:ext uri="{FF2B5EF4-FFF2-40B4-BE49-F238E27FC236}">
                <a16:creationId xmlns:a16="http://schemas.microsoft.com/office/drawing/2014/main" id="{C2947AC4-BEB9-9E3F-023C-B399FDA9A293}"/>
              </a:ext>
            </a:extLst>
          </p:cNvPr>
          <p:cNvSpPr/>
          <p:nvPr/>
        </p:nvSpPr>
        <p:spPr>
          <a:xfrm>
            <a:off x="2179454" y="3241871"/>
            <a:ext cx="5026503" cy="1157161"/>
          </a:xfrm>
          <a:prstGeom prst="wedgeRoundRectCallout">
            <a:avLst>
              <a:gd name="adj1" fmla="val 62706"/>
              <a:gd name="adj2" fmla="val 16532"/>
              <a:gd name="adj3" fmla="val 16667"/>
            </a:avLst>
          </a:prstGeom>
          <a:solidFill>
            <a:srgbClr val="C89E94"/>
          </a:solidFill>
        </p:spPr>
        <p:style>
          <a:lnRef idx="3">
            <a:schemeClr val="lt1"/>
          </a:lnRef>
          <a:fillRef idx="1">
            <a:schemeClr val="accent1"/>
          </a:fillRef>
          <a:effectRef idx="1">
            <a:schemeClr val="accent1"/>
          </a:effectRef>
          <a:fontRef idx="minor">
            <a:schemeClr val="lt1"/>
          </a:fontRef>
        </p:style>
        <p:txBody>
          <a:bodyPr rtlCol="1" anchor="ctr"/>
          <a:lstStyle/>
          <a:p>
            <a:pPr algn="ctr"/>
            <a:r>
              <a:rPr lang="en-US" sz="1800" b="1" u="sng" dirty="0"/>
              <a:t>The final paragraph </a:t>
            </a:r>
            <a:r>
              <a:rPr lang="en-US" sz="1800" dirty="0"/>
              <a:t>presents the writer’s thoughts and reflection</a:t>
            </a:r>
            <a:endParaRPr lang="en-US" sz="1450" b="1" dirty="0"/>
          </a:p>
        </p:txBody>
      </p:sp>
      <p:sp>
        <p:nvSpPr>
          <p:cNvPr id="16" name="مستطيل 15">
            <a:extLst>
              <a:ext uri="{FF2B5EF4-FFF2-40B4-BE49-F238E27FC236}">
                <a16:creationId xmlns:a16="http://schemas.microsoft.com/office/drawing/2014/main" id="{BE16A013-BBF7-1F88-CE5D-38471EBC232E}"/>
              </a:ext>
            </a:extLst>
          </p:cNvPr>
          <p:cNvSpPr/>
          <p:nvPr/>
        </p:nvSpPr>
        <p:spPr>
          <a:xfrm>
            <a:off x="2345267" y="890124"/>
            <a:ext cx="1288057" cy="169934"/>
          </a:xfrm>
          <a:prstGeom prst="rect">
            <a:avLst/>
          </a:prstGeom>
          <a:solidFill>
            <a:schemeClr val="tx1">
              <a:lumMod val="50000"/>
              <a:lumOff val="5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7" name="مستطيل 16">
            <a:extLst>
              <a:ext uri="{FF2B5EF4-FFF2-40B4-BE49-F238E27FC236}">
                <a16:creationId xmlns:a16="http://schemas.microsoft.com/office/drawing/2014/main" id="{C4470815-836B-03BD-2C79-92D9D02A819D}"/>
              </a:ext>
            </a:extLst>
          </p:cNvPr>
          <p:cNvSpPr/>
          <p:nvPr/>
        </p:nvSpPr>
        <p:spPr>
          <a:xfrm>
            <a:off x="2279183" y="1147720"/>
            <a:ext cx="1783019" cy="98453"/>
          </a:xfrm>
          <a:prstGeom prst="rect">
            <a:avLst/>
          </a:prstGeom>
          <a:solidFill>
            <a:srgbClr val="C89E94">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8" name="مستطيل 17">
            <a:extLst>
              <a:ext uri="{FF2B5EF4-FFF2-40B4-BE49-F238E27FC236}">
                <a16:creationId xmlns:a16="http://schemas.microsoft.com/office/drawing/2014/main" id="{5DD5EA75-478A-7830-CA84-E8DF037C3635}"/>
              </a:ext>
            </a:extLst>
          </p:cNvPr>
          <p:cNvSpPr/>
          <p:nvPr/>
        </p:nvSpPr>
        <p:spPr>
          <a:xfrm>
            <a:off x="2310202" y="1372948"/>
            <a:ext cx="2010945" cy="148355"/>
          </a:xfrm>
          <a:prstGeom prst="rect">
            <a:avLst/>
          </a:prstGeom>
          <a:solidFill>
            <a:srgbClr val="00206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9" name="مستطيل 18">
            <a:extLst>
              <a:ext uri="{FF2B5EF4-FFF2-40B4-BE49-F238E27FC236}">
                <a16:creationId xmlns:a16="http://schemas.microsoft.com/office/drawing/2014/main" id="{AAC474E9-76AC-B931-8CCD-3776E9B178F7}"/>
              </a:ext>
            </a:extLst>
          </p:cNvPr>
          <p:cNvSpPr/>
          <p:nvPr/>
        </p:nvSpPr>
        <p:spPr>
          <a:xfrm>
            <a:off x="2287274" y="1568506"/>
            <a:ext cx="2147161" cy="203650"/>
          </a:xfrm>
          <a:prstGeom prst="rect">
            <a:avLst/>
          </a:prstGeom>
          <a:solidFill>
            <a:schemeClr val="tx1">
              <a:lumMod val="90000"/>
              <a:lumOff val="1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0" name="مستطيل 19">
            <a:extLst>
              <a:ext uri="{FF2B5EF4-FFF2-40B4-BE49-F238E27FC236}">
                <a16:creationId xmlns:a16="http://schemas.microsoft.com/office/drawing/2014/main" id="{E96CA866-0331-9A92-C1B7-A740097A0CC9}"/>
              </a:ext>
            </a:extLst>
          </p:cNvPr>
          <p:cNvSpPr/>
          <p:nvPr/>
        </p:nvSpPr>
        <p:spPr>
          <a:xfrm>
            <a:off x="2277834" y="1785641"/>
            <a:ext cx="3265210" cy="221183"/>
          </a:xfrm>
          <a:prstGeom prst="rect">
            <a:avLst/>
          </a:prstGeom>
          <a:solidFill>
            <a:schemeClr val="accent3">
              <a:lumMod val="7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theme/theme1.xml><?xml version="1.0" encoding="utf-8"?>
<a:theme xmlns:a="http://schemas.openxmlformats.org/drawingml/2006/main" name="Simple Floral Marketing Plan by Slidesgo">
  <a:themeElements>
    <a:clrScheme name="Simple Light">
      <a:dk1>
        <a:srgbClr val="243733"/>
      </a:dk1>
      <a:lt1>
        <a:srgbClr val="F6F6F4"/>
      </a:lt1>
      <a:dk2>
        <a:srgbClr val="3A5953"/>
      </a:dk2>
      <a:lt2>
        <a:srgbClr val="55867D"/>
      </a:lt2>
      <a:accent1>
        <a:srgbClr val="D4B3AB"/>
      </a:accent1>
      <a:accent2>
        <a:srgbClr val="B6674B"/>
      </a:accent2>
      <a:accent3>
        <a:srgbClr val="D2B47C"/>
      </a:accent3>
      <a:accent4>
        <a:srgbClr val="C18054"/>
      </a:accent4>
      <a:accent5>
        <a:srgbClr val="A1ADC0"/>
      </a:accent5>
      <a:accent6>
        <a:srgbClr val="697891"/>
      </a:accent6>
      <a:hlink>
        <a:srgbClr val="2437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428</TotalTime>
  <Words>626</Words>
  <Application>Microsoft Office PowerPoint</Application>
  <PresentationFormat>عرض على الشاشة (16:9)</PresentationFormat>
  <Paragraphs>68</Paragraphs>
  <Slides>21</Slides>
  <Notes>21</Notes>
  <HiddenSlides>1</HiddenSlides>
  <MMClips>2</MMClips>
  <ScaleCrop>false</ScaleCrop>
  <HeadingPairs>
    <vt:vector size="6" baseType="variant">
      <vt:variant>
        <vt:lpstr>الخطوط المستخدمة</vt:lpstr>
      </vt:variant>
      <vt:variant>
        <vt:i4>14</vt:i4>
      </vt:variant>
      <vt:variant>
        <vt:lpstr>نسق</vt:lpstr>
      </vt:variant>
      <vt:variant>
        <vt:i4>1</vt:i4>
      </vt:variant>
      <vt:variant>
        <vt:lpstr>عناوين الشرائح</vt:lpstr>
      </vt:variant>
      <vt:variant>
        <vt:i4>21</vt:i4>
      </vt:variant>
    </vt:vector>
  </HeadingPairs>
  <TitlesOfParts>
    <vt:vector size="36" baseType="lpstr">
      <vt:lpstr>DM Sans</vt:lpstr>
      <vt:lpstr>Amasis MT Pro</vt:lpstr>
      <vt:lpstr>Assistant SemiBold</vt:lpstr>
      <vt:lpstr>Noto Serif Khmer</vt:lpstr>
      <vt:lpstr>Sora</vt:lpstr>
      <vt:lpstr>Calibri</vt:lpstr>
      <vt:lpstr>Noto Serif Toto</vt:lpstr>
      <vt:lpstr>Arial</vt:lpstr>
      <vt:lpstr>Handlee</vt:lpstr>
      <vt:lpstr>Raleway</vt:lpstr>
      <vt:lpstr>Noto Serif Khmer Light</vt:lpstr>
      <vt:lpstr>Nunito Light</vt:lpstr>
      <vt:lpstr>Croissant One</vt:lpstr>
      <vt:lpstr>Quicksand</vt:lpstr>
      <vt:lpstr>Simple Floral Marketing Plan by Slidesgo</vt:lpstr>
      <vt:lpstr>Unit 7 Everyone Makes Mistakes</vt:lpstr>
      <vt:lpstr>Lesson Objectives</vt:lpstr>
      <vt:lpstr>Open</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Open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Always Remember..</vt:lpstr>
      <vt:lpstr>Homework</vt:lpstr>
      <vt:lpstr>THANKS</vt:lpstr>
      <vt:lpstr>ALTERNATIVE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7 Everyone Makes Mistakes</dc:title>
  <dc:creator>ام الوليد</dc:creator>
  <cp:lastModifiedBy>Khalid Alabudilah (HRSD)</cp:lastModifiedBy>
  <cp:revision>6</cp:revision>
  <dcterms:modified xsi:type="dcterms:W3CDTF">2024-01-10T14:31:43Z</dcterms:modified>
</cp:coreProperties>
</file>